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omments/modernComment_408_8EF20DE.xml" ContentType="application/vnd.ms-powerpoint.comments+xml"/>
  <Override PartName="/ppt/comments/modernComment_3FC_EE065B7F.xml" ContentType="application/vnd.ms-powerpoint.comments+xml"/>
  <Override PartName="/ppt/comments/modernComment_3F1_7C5E49CC.xml" ContentType="application/vnd.ms-powerpoint.comment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omments/modernComment_3D5_4CF055E.xml" ContentType="application/vnd.ms-powerpoint.comment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Lst>
  <p:notesMasterIdLst>
    <p:notesMasterId r:id="rId18"/>
  </p:notesMasterIdLst>
  <p:sldIdLst>
    <p:sldId id="256" r:id="rId3"/>
    <p:sldId id="1032" r:id="rId4"/>
    <p:sldId id="1020" r:id="rId5"/>
    <p:sldId id="1009" r:id="rId6"/>
    <p:sldId id="975" r:id="rId7"/>
    <p:sldId id="988" r:id="rId8"/>
    <p:sldId id="1033" r:id="rId9"/>
    <p:sldId id="979" r:id="rId10"/>
    <p:sldId id="981" r:id="rId11"/>
    <p:sldId id="982" r:id="rId12"/>
    <p:sldId id="983" r:id="rId13"/>
    <p:sldId id="984" r:id="rId14"/>
    <p:sldId id="987" r:id="rId15"/>
    <p:sldId id="985" r:id="rId16"/>
    <p:sldId id="986"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92BF176-2A85-D565-230D-40527FA68DD7}" name="Garcia, John, EMNRD" initials="JG" userId="S::JohnA.Garcia@emnrd.nm.gov::584a6470-843f-4c6f-9399-1d8f8b4be034" providerId="AD"/>
  <p188:author id="{35E33B8B-F3E8-37D3-3805-34269C99E45E}" name="Taylor, Erin, EMNRD" initials="TE" userId="S::erin.taylor@emnrd.nm.gov::da3cb14e-257b-489e-811c-493c6d78b512" providerId="AD"/>
  <p188:author id="{8432D994-990B-91BC-CF76-747C901BEE12}" name="Bajema, Benjamin, EMNRD" initials="BB" userId="S::Benjamin.Bajema@emnrd.nm.gov::e8231a67-5651-4e93-8322-a04e28a8e9b7" providerId="AD"/>
  <p188:author id="{757CE2A4-FE1E-B08A-A0C5-86E3AF6F2E5E}" name="Powell, Brandon, EMNRD" initials="PBE" userId="S::Brandon.Powell@emnrd.nm.gov::c7893e98-f4dd-479a-9ae5-0b4fafe309b1"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C496C94-4614-408A-A6D3-4FAA140EF5D0}" v="61" dt="2026-09-02T20:19:49.05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microsoft.com/office/2018/10/relationships/authors" Target="author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microsoft.com/office/2015/10/relationships/revisionInfo" Target="revisionInfo.xml"/><Relationship Id="rId5" Type="http://schemas.openxmlformats.org/officeDocument/2006/relationships/slide" Target="slides/slide3.xml"/><Relationship Id="rId15" Type="http://schemas.openxmlformats.org/officeDocument/2006/relationships/slide" Target="slides/slide13.xml"/><Relationship Id="rId23" Type="http://schemas.microsoft.com/office/2016/11/relationships/changesInfo" Target="changesInfos/changesInfo1.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arcia, John, EMNRD" userId="584a6470-843f-4c6f-9399-1d8f8b4be034" providerId="ADAL" clId="{A629A0B6-B1CC-4390-A7B7-65509BA26A15}"/>
    <pc:docChg chg="undo custSel addSld delSld modSld sldOrd">
      <pc:chgData name="Garcia, John, EMNRD" userId="584a6470-843f-4c6f-9399-1d8f8b4be034" providerId="ADAL" clId="{A629A0B6-B1CC-4390-A7B7-65509BA26A15}" dt="2026-09-02T20:29:54.922" v="3214" actId="20577"/>
      <pc:docMkLst>
        <pc:docMk/>
      </pc:docMkLst>
      <pc:sldChg chg="addSp delSp modSp mod">
        <pc:chgData name="Garcia, John, EMNRD" userId="584a6470-843f-4c6f-9399-1d8f8b4be034" providerId="ADAL" clId="{A629A0B6-B1CC-4390-A7B7-65509BA26A15}" dt="2026-09-02T17:54:55.413" v="124" actId="1076"/>
        <pc:sldMkLst>
          <pc:docMk/>
          <pc:sldMk cId="693944651" sldId="256"/>
        </pc:sldMkLst>
        <pc:spChg chg="mod">
          <ac:chgData name="Garcia, John, EMNRD" userId="584a6470-843f-4c6f-9399-1d8f8b4be034" providerId="ADAL" clId="{A629A0B6-B1CC-4390-A7B7-65509BA26A15}" dt="2026-09-02T17:54:55.413" v="124" actId="1076"/>
          <ac:spMkLst>
            <pc:docMk/>
            <pc:sldMk cId="693944651" sldId="256"/>
            <ac:spMk id="12" creationId="{04EE8F94-3004-BED9-068B-4DAC0D1D787B}"/>
          </ac:spMkLst>
        </pc:spChg>
        <pc:spChg chg="add del mod">
          <ac:chgData name="Garcia, John, EMNRD" userId="584a6470-843f-4c6f-9399-1d8f8b4be034" providerId="ADAL" clId="{A629A0B6-B1CC-4390-A7B7-65509BA26A15}" dt="2026-09-02T17:54:52.854" v="123" actId="1076"/>
          <ac:spMkLst>
            <pc:docMk/>
            <pc:sldMk cId="693944651" sldId="256"/>
            <ac:spMk id="13" creationId="{1F84F802-B476-4DAE-072D-28C7E5F90C35}"/>
          </ac:spMkLst>
        </pc:spChg>
        <pc:picChg chg="mod">
          <ac:chgData name="Garcia, John, EMNRD" userId="584a6470-843f-4c6f-9399-1d8f8b4be034" providerId="ADAL" clId="{A629A0B6-B1CC-4390-A7B7-65509BA26A15}" dt="2026-09-02T17:54:21.399" v="86" actId="1076"/>
          <ac:picMkLst>
            <pc:docMk/>
            <pc:sldMk cId="693944651" sldId="256"/>
            <ac:picMk id="4" creationId="{62645439-A998-68E4-7E68-BD263D940FA7}"/>
          </ac:picMkLst>
        </pc:picChg>
        <pc:picChg chg="del mod">
          <ac:chgData name="Garcia, John, EMNRD" userId="584a6470-843f-4c6f-9399-1d8f8b4be034" providerId="ADAL" clId="{A629A0B6-B1CC-4390-A7B7-65509BA26A15}" dt="2026-09-02T17:54:18.787" v="85" actId="478"/>
          <ac:picMkLst>
            <pc:docMk/>
            <pc:sldMk cId="693944651" sldId="256"/>
            <ac:picMk id="5" creationId="{45E9C2B8-73E8-A038-6EAC-E63BA595698F}"/>
          </ac:picMkLst>
        </pc:picChg>
        <pc:picChg chg="mod">
          <ac:chgData name="Garcia, John, EMNRD" userId="584a6470-843f-4c6f-9399-1d8f8b4be034" providerId="ADAL" clId="{A629A0B6-B1CC-4390-A7B7-65509BA26A15}" dt="2026-09-02T17:36:34.084" v="1" actId="1076"/>
          <ac:picMkLst>
            <pc:docMk/>
            <pc:sldMk cId="693944651" sldId="256"/>
            <ac:picMk id="6" creationId="{F8CFC23F-CD35-6FCF-650D-9C5D311F0D33}"/>
          </ac:picMkLst>
        </pc:picChg>
      </pc:sldChg>
      <pc:sldChg chg="del">
        <pc:chgData name="Garcia, John, EMNRD" userId="584a6470-843f-4c6f-9399-1d8f8b4be034" providerId="ADAL" clId="{A629A0B6-B1CC-4390-A7B7-65509BA26A15}" dt="2026-09-02T17:56:26.574" v="127" actId="47"/>
        <pc:sldMkLst>
          <pc:docMk/>
          <pc:sldMk cId="4221585545" sldId="257"/>
        </pc:sldMkLst>
      </pc:sldChg>
      <pc:sldChg chg="modSp del mod">
        <pc:chgData name="Garcia, John, EMNRD" userId="584a6470-843f-4c6f-9399-1d8f8b4be034" providerId="ADAL" clId="{A629A0B6-B1CC-4390-A7B7-65509BA26A15}" dt="2026-09-02T17:57:40.198" v="142" actId="47"/>
        <pc:sldMkLst>
          <pc:docMk/>
          <pc:sldMk cId="3456778910" sldId="258"/>
        </pc:sldMkLst>
        <pc:picChg chg="mod">
          <ac:chgData name="Garcia, John, EMNRD" userId="584a6470-843f-4c6f-9399-1d8f8b4be034" providerId="ADAL" clId="{A629A0B6-B1CC-4390-A7B7-65509BA26A15}" dt="2026-09-02T17:56:17.595" v="126" actId="1076"/>
          <ac:picMkLst>
            <pc:docMk/>
            <pc:sldMk cId="3456778910" sldId="258"/>
            <ac:picMk id="2" creationId="{6ADBC623-8598-DD27-4221-6FD24D59A6A6}"/>
          </ac:picMkLst>
        </pc:picChg>
      </pc:sldChg>
      <pc:sldChg chg="delSp modSp add del mod setBg">
        <pc:chgData name="Garcia, John, EMNRD" userId="584a6470-843f-4c6f-9399-1d8f8b4be034" providerId="ADAL" clId="{A629A0B6-B1CC-4390-A7B7-65509BA26A15}" dt="2026-09-02T17:58:23.001" v="158" actId="47"/>
        <pc:sldMkLst>
          <pc:docMk/>
          <pc:sldMk cId="1121985490" sldId="814"/>
        </pc:sldMkLst>
        <pc:spChg chg="mod">
          <ac:chgData name="Garcia, John, EMNRD" userId="584a6470-843f-4c6f-9399-1d8f8b4be034" providerId="ADAL" clId="{A629A0B6-B1CC-4390-A7B7-65509BA26A15}" dt="2026-09-02T17:57:54.398" v="148" actId="20577"/>
          <ac:spMkLst>
            <pc:docMk/>
            <pc:sldMk cId="1121985490" sldId="814"/>
            <ac:spMk id="2" creationId="{C19626F6-89E6-46AB-BF94-B7AA951E78F4}"/>
          </ac:spMkLst>
        </pc:spChg>
        <pc:spChg chg="del">
          <ac:chgData name="Garcia, John, EMNRD" userId="584a6470-843f-4c6f-9399-1d8f8b4be034" providerId="ADAL" clId="{A629A0B6-B1CC-4390-A7B7-65509BA26A15}" dt="2026-09-02T17:57:59.006" v="150" actId="478"/>
          <ac:spMkLst>
            <pc:docMk/>
            <pc:sldMk cId="1121985490" sldId="814"/>
            <ac:spMk id="8" creationId="{A0A40B72-0D8C-0F05-B153-1E6E6B888704}"/>
          </ac:spMkLst>
        </pc:spChg>
        <pc:picChg chg="del">
          <ac:chgData name="Garcia, John, EMNRD" userId="584a6470-843f-4c6f-9399-1d8f8b4be034" providerId="ADAL" clId="{A629A0B6-B1CC-4390-A7B7-65509BA26A15}" dt="2026-09-02T17:57:55.969" v="149" actId="478"/>
          <ac:picMkLst>
            <pc:docMk/>
            <pc:sldMk cId="1121985490" sldId="814"/>
            <ac:picMk id="10" creationId="{3DC90717-9916-BC1C-EB05-5462BE501870}"/>
          </ac:picMkLst>
        </pc:picChg>
      </pc:sldChg>
      <pc:sldChg chg="add del setBg">
        <pc:chgData name="Garcia, John, EMNRD" userId="584a6470-843f-4c6f-9399-1d8f8b4be034" providerId="ADAL" clId="{A629A0B6-B1CC-4390-A7B7-65509BA26A15}" dt="2026-09-02T17:58:20.637" v="157" actId="47"/>
        <pc:sldMkLst>
          <pc:docMk/>
          <pc:sldMk cId="3851659283" sldId="815"/>
        </pc:sldMkLst>
      </pc:sldChg>
      <pc:sldChg chg="del">
        <pc:chgData name="Garcia, John, EMNRD" userId="584a6470-843f-4c6f-9399-1d8f8b4be034" providerId="ADAL" clId="{A629A0B6-B1CC-4390-A7B7-65509BA26A15}" dt="2026-09-02T17:56:29.705" v="128" actId="47"/>
        <pc:sldMkLst>
          <pc:docMk/>
          <pc:sldMk cId="634216962" sldId="968"/>
        </pc:sldMkLst>
      </pc:sldChg>
      <pc:sldChg chg="del">
        <pc:chgData name="Garcia, John, EMNRD" userId="584a6470-843f-4c6f-9399-1d8f8b4be034" providerId="ADAL" clId="{A629A0B6-B1CC-4390-A7B7-65509BA26A15}" dt="2026-09-02T17:56:30.107" v="129" actId="47"/>
        <pc:sldMkLst>
          <pc:docMk/>
          <pc:sldMk cId="444269383" sldId="969"/>
        </pc:sldMkLst>
      </pc:sldChg>
      <pc:sldChg chg="del">
        <pc:chgData name="Garcia, John, EMNRD" userId="584a6470-843f-4c6f-9399-1d8f8b4be034" providerId="ADAL" clId="{A629A0B6-B1CC-4390-A7B7-65509BA26A15}" dt="2026-09-02T17:56:30.598" v="130" actId="47"/>
        <pc:sldMkLst>
          <pc:docMk/>
          <pc:sldMk cId="2143171620" sldId="970"/>
        </pc:sldMkLst>
      </pc:sldChg>
      <pc:sldChg chg="del">
        <pc:chgData name="Garcia, John, EMNRD" userId="584a6470-843f-4c6f-9399-1d8f8b4be034" providerId="ADAL" clId="{A629A0B6-B1CC-4390-A7B7-65509BA26A15}" dt="2026-09-02T17:56:32.219" v="131" actId="47"/>
        <pc:sldMkLst>
          <pc:docMk/>
          <pc:sldMk cId="2169162309" sldId="971"/>
        </pc:sldMkLst>
      </pc:sldChg>
      <pc:sldChg chg="del">
        <pc:chgData name="Garcia, John, EMNRD" userId="584a6470-843f-4c6f-9399-1d8f8b4be034" providerId="ADAL" clId="{A629A0B6-B1CC-4390-A7B7-65509BA26A15}" dt="2026-09-02T17:56:32.681" v="132" actId="47"/>
        <pc:sldMkLst>
          <pc:docMk/>
          <pc:sldMk cId="1370215289" sldId="972"/>
        </pc:sldMkLst>
      </pc:sldChg>
      <pc:sldChg chg="del">
        <pc:chgData name="Garcia, John, EMNRD" userId="584a6470-843f-4c6f-9399-1d8f8b4be034" providerId="ADAL" clId="{A629A0B6-B1CC-4390-A7B7-65509BA26A15}" dt="2026-09-02T17:56:33.190" v="133" actId="47"/>
        <pc:sldMkLst>
          <pc:docMk/>
          <pc:sldMk cId="3250517024" sldId="973"/>
        </pc:sldMkLst>
      </pc:sldChg>
      <pc:sldChg chg="del">
        <pc:chgData name="Garcia, John, EMNRD" userId="584a6470-843f-4c6f-9399-1d8f8b4be034" providerId="ADAL" clId="{A629A0B6-B1CC-4390-A7B7-65509BA26A15}" dt="2026-09-02T17:56:34.700" v="134" actId="47"/>
        <pc:sldMkLst>
          <pc:docMk/>
          <pc:sldMk cId="778451698" sldId="974"/>
        </pc:sldMkLst>
      </pc:sldChg>
      <pc:sldChg chg="del">
        <pc:chgData name="Garcia, John, EMNRD" userId="584a6470-843f-4c6f-9399-1d8f8b4be034" providerId="ADAL" clId="{A629A0B6-B1CC-4390-A7B7-65509BA26A15}" dt="2026-09-02T17:56:35.160" v="135" actId="47"/>
        <pc:sldMkLst>
          <pc:docMk/>
          <pc:sldMk cId="3004990474" sldId="975"/>
        </pc:sldMkLst>
      </pc:sldChg>
      <pc:sldChg chg="addSp delSp modSp add mod">
        <pc:chgData name="Garcia, John, EMNRD" userId="584a6470-843f-4c6f-9399-1d8f8b4be034" providerId="ADAL" clId="{A629A0B6-B1CC-4390-A7B7-65509BA26A15}" dt="2026-09-02T20:29:54.922" v="3214" actId="20577"/>
        <pc:sldMkLst>
          <pc:docMk/>
          <pc:sldMk cId="3392943941" sldId="975"/>
        </pc:sldMkLst>
        <pc:spChg chg="mod">
          <ac:chgData name="Garcia, John, EMNRD" userId="584a6470-843f-4c6f-9399-1d8f8b4be034" providerId="ADAL" clId="{A629A0B6-B1CC-4390-A7B7-65509BA26A15}" dt="2026-09-02T18:03:06.174" v="461" actId="20577"/>
          <ac:spMkLst>
            <pc:docMk/>
            <pc:sldMk cId="3392943941" sldId="975"/>
            <ac:spMk id="2" creationId="{7CBE351E-F65B-240C-E682-B6F7D5C66DEB}"/>
          </ac:spMkLst>
        </pc:spChg>
        <pc:spChg chg="add mod">
          <ac:chgData name="Garcia, John, EMNRD" userId="584a6470-843f-4c6f-9399-1d8f8b4be034" providerId="ADAL" clId="{A629A0B6-B1CC-4390-A7B7-65509BA26A15}" dt="2026-09-02T19:53:09.487" v="2766" actId="20577"/>
          <ac:spMkLst>
            <pc:docMk/>
            <pc:sldMk cId="3392943941" sldId="975"/>
            <ac:spMk id="4" creationId="{2C4D7F16-395A-4A89-62FA-51E1FA92A596}"/>
          </ac:spMkLst>
        </pc:spChg>
        <pc:spChg chg="del mod">
          <ac:chgData name="Garcia, John, EMNRD" userId="584a6470-843f-4c6f-9399-1d8f8b4be034" providerId="ADAL" clId="{A629A0B6-B1CC-4390-A7B7-65509BA26A15}" dt="2026-09-02T18:02:32.136" v="433" actId="478"/>
          <ac:spMkLst>
            <pc:docMk/>
            <pc:sldMk cId="3392943941" sldId="975"/>
            <ac:spMk id="5" creationId="{D47134BA-1F5D-43FB-5D9C-F667F14FB719}"/>
          </ac:spMkLst>
        </pc:spChg>
        <pc:spChg chg="add del mod">
          <ac:chgData name="Garcia, John, EMNRD" userId="584a6470-843f-4c6f-9399-1d8f8b4be034" providerId="ADAL" clId="{A629A0B6-B1CC-4390-A7B7-65509BA26A15}" dt="2026-09-02T20:26:13.806" v="3202" actId="20577"/>
          <ac:spMkLst>
            <pc:docMk/>
            <pc:sldMk cId="3392943941" sldId="975"/>
            <ac:spMk id="7" creationId="{4ADBA869-B374-6534-A094-538F25721096}"/>
          </ac:spMkLst>
        </pc:spChg>
        <pc:graphicFrameChg chg="add mod modGraphic">
          <ac:chgData name="Garcia, John, EMNRD" userId="584a6470-843f-4c6f-9399-1d8f8b4be034" providerId="ADAL" clId="{A629A0B6-B1CC-4390-A7B7-65509BA26A15}" dt="2026-09-02T20:29:54.922" v="3214" actId="20577"/>
          <ac:graphicFrameMkLst>
            <pc:docMk/>
            <pc:sldMk cId="3392943941" sldId="975"/>
            <ac:graphicFrameMk id="6" creationId="{7620DF21-FEE0-D570-AD6B-7D88038EE75A}"/>
          </ac:graphicFrameMkLst>
        </pc:graphicFrameChg>
      </pc:sldChg>
      <pc:sldChg chg="modSp add del mod ord">
        <pc:chgData name="Garcia, John, EMNRD" userId="584a6470-843f-4c6f-9399-1d8f8b4be034" providerId="ADAL" clId="{A629A0B6-B1CC-4390-A7B7-65509BA26A15}" dt="2026-09-02T19:50:51.712" v="2721" actId="47"/>
        <pc:sldMkLst>
          <pc:docMk/>
          <pc:sldMk cId="1681602158" sldId="976"/>
        </pc:sldMkLst>
        <pc:spChg chg="mod">
          <ac:chgData name="Garcia, John, EMNRD" userId="584a6470-843f-4c6f-9399-1d8f8b4be034" providerId="ADAL" clId="{A629A0B6-B1CC-4390-A7B7-65509BA26A15}" dt="2026-09-02T18:00:17.764" v="221" actId="20577"/>
          <ac:spMkLst>
            <pc:docMk/>
            <pc:sldMk cId="1681602158" sldId="976"/>
            <ac:spMk id="2" creationId="{8FEEA1E0-A6FC-6A42-6D7D-BD15A288E4AD}"/>
          </ac:spMkLst>
        </pc:spChg>
        <pc:spChg chg="mod">
          <ac:chgData name="Garcia, John, EMNRD" userId="584a6470-843f-4c6f-9399-1d8f8b4be034" providerId="ADAL" clId="{A629A0B6-B1CC-4390-A7B7-65509BA26A15}" dt="2026-09-02T18:01:38.167" v="410" actId="20577"/>
          <ac:spMkLst>
            <pc:docMk/>
            <pc:sldMk cId="1681602158" sldId="976"/>
            <ac:spMk id="5" creationId="{55C312AB-3687-5503-25F3-FCD3A0A553AF}"/>
          </ac:spMkLst>
        </pc:spChg>
      </pc:sldChg>
      <pc:sldChg chg="modSp new del mod">
        <pc:chgData name="Garcia, John, EMNRD" userId="584a6470-843f-4c6f-9399-1d8f8b4be034" providerId="ADAL" clId="{A629A0B6-B1CC-4390-A7B7-65509BA26A15}" dt="2026-09-02T18:13:35.073" v="1115" actId="47"/>
        <pc:sldMkLst>
          <pc:docMk/>
          <pc:sldMk cId="3407816463" sldId="977"/>
        </pc:sldMkLst>
        <pc:spChg chg="mod">
          <ac:chgData name="Garcia, John, EMNRD" userId="584a6470-843f-4c6f-9399-1d8f8b4be034" providerId="ADAL" clId="{A629A0B6-B1CC-4390-A7B7-65509BA26A15}" dt="2026-09-02T18:02:35.433" v="436" actId="20577"/>
          <ac:spMkLst>
            <pc:docMk/>
            <pc:sldMk cId="3407816463" sldId="977"/>
            <ac:spMk id="3" creationId="{7A55BE3E-D432-FD7A-7077-B35C6B2EE3FB}"/>
          </ac:spMkLst>
        </pc:spChg>
      </pc:sldChg>
      <pc:sldChg chg="del">
        <pc:chgData name="Garcia, John, EMNRD" userId="584a6470-843f-4c6f-9399-1d8f8b4be034" providerId="ADAL" clId="{A629A0B6-B1CC-4390-A7B7-65509BA26A15}" dt="2026-09-02T17:56:35.636" v="136" actId="47"/>
        <pc:sldMkLst>
          <pc:docMk/>
          <pc:sldMk cId="3794357805" sldId="977"/>
        </pc:sldMkLst>
      </pc:sldChg>
      <pc:sldChg chg="add del ord">
        <pc:chgData name="Garcia, John, EMNRD" userId="584a6470-843f-4c6f-9399-1d8f8b4be034" providerId="ADAL" clId="{A629A0B6-B1CC-4390-A7B7-65509BA26A15}" dt="2026-09-02T18:13:33.870" v="1114" actId="47"/>
        <pc:sldMkLst>
          <pc:docMk/>
          <pc:sldMk cId="995703707" sldId="978"/>
        </pc:sldMkLst>
      </pc:sldChg>
      <pc:sldChg chg="addSp delSp modSp add mod setBg modClrScheme setClrOvrMap chgLayout">
        <pc:chgData name="Garcia, John, EMNRD" userId="584a6470-843f-4c6f-9399-1d8f8b4be034" providerId="ADAL" clId="{A629A0B6-B1CC-4390-A7B7-65509BA26A15}" dt="2026-09-02T19:56:11.313" v="2827" actId="26606"/>
        <pc:sldMkLst>
          <pc:docMk/>
          <pc:sldMk cId="852214866" sldId="979"/>
        </pc:sldMkLst>
        <pc:spChg chg="mod ord">
          <ac:chgData name="Garcia, John, EMNRD" userId="584a6470-843f-4c6f-9399-1d8f8b4be034" providerId="ADAL" clId="{A629A0B6-B1CC-4390-A7B7-65509BA26A15}" dt="2026-09-02T19:56:11.313" v="2827" actId="26606"/>
          <ac:spMkLst>
            <pc:docMk/>
            <pc:sldMk cId="852214866" sldId="979"/>
            <ac:spMk id="2" creationId="{5B651D73-0234-EA1A-4F26-383E03AC239F}"/>
          </ac:spMkLst>
        </pc:spChg>
        <pc:spChg chg="mod ord">
          <ac:chgData name="Garcia, John, EMNRD" userId="584a6470-843f-4c6f-9399-1d8f8b4be034" providerId="ADAL" clId="{A629A0B6-B1CC-4390-A7B7-65509BA26A15}" dt="2026-09-02T19:56:11.313" v="2827" actId="26606"/>
          <ac:spMkLst>
            <pc:docMk/>
            <pc:sldMk cId="852214866" sldId="979"/>
            <ac:spMk id="3" creationId="{CD179659-2F21-28F0-3B32-9ECDA2237532}"/>
          </ac:spMkLst>
        </pc:spChg>
        <pc:spChg chg="add del mod ord">
          <ac:chgData name="Garcia, John, EMNRD" userId="584a6470-843f-4c6f-9399-1d8f8b4be034" providerId="ADAL" clId="{A629A0B6-B1CC-4390-A7B7-65509BA26A15}" dt="2026-09-02T19:53:48.350" v="2820" actId="478"/>
          <ac:spMkLst>
            <pc:docMk/>
            <pc:sldMk cId="852214866" sldId="979"/>
            <ac:spMk id="4" creationId="{8282C806-4144-5755-05AD-DECD9684BAB5}"/>
          </ac:spMkLst>
        </pc:spChg>
        <pc:spChg chg="add del">
          <ac:chgData name="Garcia, John, EMNRD" userId="584a6470-843f-4c6f-9399-1d8f8b4be034" providerId="ADAL" clId="{A629A0B6-B1CC-4390-A7B7-65509BA26A15}" dt="2026-09-02T18:15:48.343" v="1237" actId="22"/>
          <ac:spMkLst>
            <pc:docMk/>
            <pc:sldMk cId="852214866" sldId="979"/>
            <ac:spMk id="7" creationId="{C7778815-54FF-01F5-D66A-887D7C9A495C}"/>
          </ac:spMkLst>
        </pc:spChg>
        <pc:spChg chg="add del mod">
          <ac:chgData name="Garcia, John, EMNRD" userId="584a6470-843f-4c6f-9399-1d8f8b4be034" providerId="ADAL" clId="{A629A0B6-B1CC-4390-A7B7-65509BA26A15}" dt="2026-09-02T18:16:00.843" v="1241" actId="22"/>
          <ac:spMkLst>
            <pc:docMk/>
            <pc:sldMk cId="852214866" sldId="979"/>
            <ac:spMk id="9" creationId="{735ED761-EF7B-E4C7-0E2A-DB61BBF8585C}"/>
          </ac:spMkLst>
        </pc:spChg>
        <pc:spChg chg="add del">
          <ac:chgData name="Garcia, John, EMNRD" userId="584a6470-843f-4c6f-9399-1d8f8b4be034" providerId="ADAL" clId="{A629A0B6-B1CC-4390-A7B7-65509BA26A15}" dt="2026-09-02T18:22:40.049" v="1565" actId="22"/>
          <ac:spMkLst>
            <pc:docMk/>
            <pc:sldMk cId="852214866" sldId="979"/>
            <ac:spMk id="11" creationId="{6F93ECF8-67CD-455F-4C96-508A7008970D}"/>
          </ac:spMkLst>
        </pc:spChg>
        <pc:spChg chg="add del mod ord">
          <ac:chgData name="Garcia, John, EMNRD" userId="584a6470-843f-4c6f-9399-1d8f8b4be034" providerId="ADAL" clId="{A629A0B6-B1CC-4390-A7B7-65509BA26A15}" dt="2026-09-02T18:23:39.149" v="1580" actId="700"/>
          <ac:spMkLst>
            <pc:docMk/>
            <pc:sldMk cId="852214866" sldId="979"/>
            <ac:spMk id="12" creationId="{BFC7B946-E4CF-0C58-4BA1-1F253DE05FE6}"/>
          </ac:spMkLst>
        </pc:spChg>
        <pc:spChg chg="add del mod ord">
          <ac:chgData name="Garcia, John, EMNRD" userId="584a6470-843f-4c6f-9399-1d8f8b4be034" providerId="ADAL" clId="{A629A0B6-B1CC-4390-A7B7-65509BA26A15}" dt="2026-09-02T18:23:39.149" v="1580" actId="700"/>
          <ac:spMkLst>
            <pc:docMk/>
            <pc:sldMk cId="852214866" sldId="979"/>
            <ac:spMk id="13" creationId="{EEF39ED4-CB40-58BD-DDC3-44789D1DD886}"/>
          </ac:spMkLst>
        </pc:spChg>
        <pc:spChg chg="add del mod ord">
          <ac:chgData name="Garcia, John, EMNRD" userId="584a6470-843f-4c6f-9399-1d8f8b4be034" providerId="ADAL" clId="{A629A0B6-B1CC-4390-A7B7-65509BA26A15}" dt="2026-09-02T18:23:39.149" v="1580" actId="700"/>
          <ac:spMkLst>
            <pc:docMk/>
            <pc:sldMk cId="852214866" sldId="979"/>
            <ac:spMk id="14" creationId="{F21E3A69-77FF-47BB-5A4F-803E39253BB8}"/>
          </ac:spMkLst>
        </pc:spChg>
        <pc:spChg chg="add del mod ord">
          <ac:chgData name="Garcia, John, EMNRD" userId="584a6470-843f-4c6f-9399-1d8f8b4be034" providerId="ADAL" clId="{A629A0B6-B1CC-4390-A7B7-65509BA26A15}" dt="2026-09-02T18:23:39.149" v="1580" actId="700"/>
          <ac:spMkLst>
            <pc:docMk/>
            <pc:sldMk cId="852214866" sldId="979"/>
            <ac:spMk id="15" creationId="{65F62880-963E-4C71-D2D2-C0C55EC53F75}"/>
          </ac:spMkLst>
        </pc:spChg>
        <pc:spChg chg="add del mod">
          <ac:chgData name="Garcia, John, EMNRD" userId="584a6470-843f-4c6f-9399-1d8f8b4be034" providerId="ADAL" clId="{A629A0B6-B1CC-4390-A7B7-65509BA26A15}" dt="2026-09-02T18:38:30.919" v="1796" actId="478"/>
          <ac:spMkLst>
            <pc:docMk/>
            <pc:sldMk cId="852214866" sldId="979"/>
            <ac:spMk id="17" creationId="{D230DDB2-7198-0F3F-5446-AA095D8A5EAB}"/>
          </ac:spMkLst>
        </pc:spChg>
        <pc:spChg chg="add del mod">
          <ac:chgData name="Garcia, John, EMNRD" userId="584a6470-843f-4c6f-9399-1d8f8b4be034" providerId="ADAL" clId="{A629A0B6-B1CC-4390-A7B7-65509BA26A15}" dt="2026-09-02T18:38:32.893" v="1797" actId="478"/>
          <ac:spMkLst>
            <pc:docMk/>
            <pc:sldMk cId="852214866" sldId="979"/>
            <ac:spMk id="19" creationId="{9E3BFFF8-6681-D6C4-6FBF-D070E8D4A80E}"/>
          </ac:spMkLst>
        </pc:spChg>
        <pc:spChg chg="add del">
          <ac:chgData name="Garcia, John, EMNRD" userId="584a6470-843f-4c6f-9399-1d8f8b4be034" providerId="ADAL" clId="{A629A0B6-B1CC-4390-A7B7-65509BA26A15}" dt="2026-09-02T18:59:24.914" v="2241" actId="26606"/>
          <ac:spMkLst>
            <pc:docMk/>
            <pc:sldMk cId="852214866" sldId="979"/>
            <ac:spMk id="28" creationId="{38247643-37AB-47DE-B7BD-7A64FEB13371}"/>
          </ac:spMkLst>
        </pc:spChg>
        <pc:spChg chg="add del">
          <ac:chgData name="Garcia, John, EMNRD" userId="584a6470-843f-4c6f-9399-1d8f8b4be034" providerId="ADAL" clId="{A629A0B6-B1CC-4390-A7B7-65509BA26A15}" dt="2026-09-02T18:59:24.914" v="2241" actId="26606"/>
          <ac:spMkLst>
            <pc:docMk/>
            <pc:sldMk cId="852214866" sldId="979"/>
            <ac:spMk id="30" creationId="{AEBC3119-F8E7-4266-91B8-7A1E808B481B}"/>
          </ac:spMkLst>
        </pc:spChg>
        <pc:spChg chg="add del">
          <ac:chgData name="Garcia, John, EMNRD" userId="584a6470-843f-4c6f-9399-1d8f8b4be034" providerId="ADAL" clId="{A629A0B6-B1CC-4390-A7B7-65509BA26A15}" dt="2026-09-02T18:59:24.914" v="2241" actId="26606"/>
          <ac:spMkLst>
            <pc:docMk/>
            <pc:sldMk cId="852214866" sldId="979"/>
            <ac:spMk id="34" creationId="{B80045BC-58DB-469C-8997-6C0C16B1739C}"/>
          </ac:spMkLst>
        </pc:spChg>
        <pc:spChg chg="add del">
          <ac:chgData name="Garcia, John, EMNRD" userId="584a6470-843f-4c6f-9399-1d8f8b4be034" providerId="ADAL" clId="{A629A0B6-B1CC-4390-A7B7-65509BA26A15}" dt="2026-09-02T18:59:24.914" v="2241" actId="26606"/>
          <ac:spMkLst>
            <pc:docMk/>
            <pc:sldMk cId="852214866" sldId="979"/>
            <ac:spMk id="38" creationId="{150BDA68-EBDD-443C-9B6B-03CA14AFFB3A}"/>
          </ac:spMkLst>
        </pc:spChg>
        <pc:spChg chg="add del">
          <ac:chgData name="Garcia, John, EMNRD" userId="584a6470-843f-4c6f-9399-1d8f8b4be034" providerId="ADAL" clId="{A629A0B6-B1CC-4390-A7B7-65509BA26A15}" dt="2026-09-02T18:59:24.914" v="2241" actId="26606"/>
          <ac:spMkLst>
            <pc:docMk/>
            <pc:sldMk cId="852214866" sldId="979"/>
            <ac:spMk id="40" creationId="{00C07DB3-666C-4A9D-81CE-83B435F95BB5}"/>
          </ac:spMkLst>
        </pc:spChg>
        <pc:spChg chg="add del">
          <ac:chgData name="Garcia, John, EMNRD" userId="584a6470-843f-4c6f-9399-1d8f8b4be034" providerId="ADAL" clId="{A629A0B6-B1CC-4390-A7B7-65509BA26A15}" dt="2026-09-02T19:06:08.541" v="2285" actId="26606"/>
          <ac:spMkLst>
            <pc:docMk/>
            <pc:sldMk cId="852214866" sldId="979"/>
            <ac:spMk id="42" creationId="{38247643-37AB-47DE-B7BD-7A64FEB13371}"/>
          </ac:spMkLst>
        </pc:spChg>
        <pc:spChg chg="add del">
          <ac:chgData name="Garcia, John, EMNRD" userId="584a6470-843f-4c6f-9399-1d8f8b4be034" providerId="ADAL" clId="{A629A0B6-B1CC-4390-A7B7-65509BA26A15}" dt="2026-09-02T19:06:08.541" v="2285" actId="26606"/>
          <ac:spMkLst>
            <pc:docMk/>
            <pc:sldMk cId="852214866" sldId="979"/>
            <ac:spMk id="43" creationId="{AEBC3119-F8E7-4266-91B8-7A1E808B481B}"/>
          </ac:spMkLst>
        </pc:spChg>
        <pc:spChg chg="add del">
          <ac:chgData name="Garcia, John, EMNRD" userId="584a6470-843f-4c6f-9399-1d8f8b4be034" providerId="ADAL" clId="{A629A0B6-B1CC-4390-A7B7-65509BA26A15}" dt="2026-09-02T19:06:08.541" v="2285" actId="26606"/>
          <ac:spMkLst>
            <pc:docMk/>
            <pc:sldMk cId="852214866" sldId="979"/>
            <ac:spMk id="45" creationId="{990D0034-F768-41E7-85D4-F38C4DE85770}"/>
          </ac:spMkLst>
        </pc:spChg>
        <pc:spChg chg="add del">
          <ac:chgData name="Garcia, John, EMNRD" userId="584a6470-843f-4c6f-9399-1d8f8b4be034" providerId="ADAL" clId="{A629A0B6-B1CC-4390-A7B7-65509BA26A15}" dt="2026-09-02T19:06:08.541" v="2285" actId="26606"/>
          <ac:spMkLst>
            <pc:docMk/>
            <pc:sldMk cId="852214866" sldId="979"/>
            <ac:spMk id="46" creationId="{C4F7E42D-8B5A-4FC8-81CD-9E60171F7FA8}"/>
          </ac:spMkLst>
        </pc:spChg>
        <pc:spChg chg="add del">
          <ac:chgData name="Garcia, John, EMNRD" userId="584a6470-843f-4c6f-9399-1d8f8b4be034" providerId="ADAL" clId="{A629A0B6-B1CC-4390-A7B7-65509BA26A15}" dt="2026-09-02T19:06:08.541" v="2285" actId="26606"/>
          <ac:spMkLst>
            <pc:docMk/>
            <pc:sldMk cId="852214866" sldId="979"/>
            <ac:spMk id="47" creationId="{8C04651D-B9F4-4935-A02D-364153FBDF54}"/>
          </ac:spMkLst>
        </pc:spChg>
        <pc:spChg chg="add del">
          <ac:chgData name="Garcia, John, EMNRD" userId="584a6470-843f-4c6f-9399-1d8f8b4be034" providerId="ADAL" clId="{A629A0B6-B1CC-4390-A7B7-65509BA26A15}" dt="2026-09-02T19:05:59.271" v="2282" actId="26606"/>
          <ac:spMkLst>
            <pc:docMk/>
            <pc:sldMk cId="852214866" sldId="979"/>
            <ac:spMk id="52" creationId="{38247643-37AB-47DE-B7BD-7A64FEB13371}"/>
          </ac:spMkLst>
        </pc:spChg>
        <pc:spChg chg="add del">
          <ac:chgData name="Garcia, John, EMNRD" userId="584a6470-843f-4c6f-9399-1d8f8b4be034" providerId="ADAL" clId="{A629A0B6-B1CC-4390-A7B7-65509BA26A15}" dt="2026-09-02T19:05:59.271" v="2282" actId="26606"/>
          <ac:spMkLst>
            <pc:docMk/>
            <pc:sldMk cId="852214866" sldId="979"/>
            <ac:spMk id="54" creationId="{AEBC3119-F8E7-4266-91B8-7A1E808B481B}"/>
          </ac:spMkLst>
        </pc:spChg>
        <pc:spChg chg="add del">
          <ac:chgData name="Garcia, John, EMNRD" userId="584a6470-843f-4c6f-9399-1d8f8b4be034" providerId="ADAL" clId="{A629A0B6-B1CC-4390-A7B7-65509BA26A15}" dt="2026-09-02T19:05:59.271" v="2282" actId="26606"/>
          <ac:spMkLst>
            <pc:docMk/>
            <pc:sldMk cId="852214866" sldId="979"/>
            <ac:spMk id="60" creationId="{10162E77-11AD-44A7-84EC-40C59EEFBD2E}"/>
          </ac:spMkLst>
        </pc:spChg>
        <pc:spChg chg="add del">
          <ac:chgData name="Garcia, John, EMNRD" userId="584a6470-843f-4c6f-9399-1d8f8b4be034" providerId="ADAL" clId="{A629A0B6-B1CC-4390-A7B7-65509BA26A15}" dt="2026-09-02T19:06:08.529" v="2284" actId="26606"/>
          <ac:spMkLst>
            <pc:docMk/>
            <pc:sldMk cId="852214866" sldId="979"/>
            <ac:spMk id="64" creationId="{26015513-D3C4-4477-AA12-D8FF240AA3E6}"/>
          </ac:spMkLst>
        </pc:spChg>
        <pc:spChg chg="add del">
          <ac:chgData name="Garcia, John, EMNRD" userId="584a6470-843f-4c6f-9399-1d8f8b4be034" providerId="ADAL" clId="{A629A0B6-B1CC-4390-A7B7-65509BA26A15}" dt="2026-09-02T19:06:08.529" v="2284" actId="26606"/>
          <ac:spMkLst>
            <pc:docMk/>
            <pc:sldMk cId="852214866" sldId="979"/>
            <ac:spMk id="65" creationId="{38247643-37AB-47DE-B7BD-7A64FEB13371}"/>
          </ac:spMkLst>
        </pc:spChg>
        <pc:spChg chg="add del">
          <ac:chgData name="Garcia, John, EMNRD" userId="584a6470-843f-4c6f-9399-1d8f8b4be034" providerId="ADAL" clId="{A629A0B6-B1CC-4390-A7B7-65509BA26A15}" dt="2026-09-02T19:06:08.529" v="2284" actId="26606"/>
          <ac:spMkLst>
            <pc:docMk/>
            <pc:sldMk cId="852214866" sldId="979"/>
            <ac:spMk id="68" creationId="{C5138816-AF06-47EE-964C-EC93C016D5F6}"/>
          </ac:spMkLst>
        </pc:spChg>
        <pc:spChg chg="add del">
          <ac:chgData name="Garcia, John, EMNRD" userId="584a6470-843f-4c6f-9399-1d8f8b4be034" providerId="ADAL" clId="{A629A0B6-B1CC-4390-A7B7-65509BA26A15}" dt="2026-09-02T19:06:08.529" v="2284" actId="26606"/>
          <ac:spMkLst>
            <pc:docMk/>
            <pc:sldMk cId="852214866" sldId="979"/>
            <ac:spMk id="70" creationId="{10DC0642-5384-4897-BC9B-E85F63D7BC60}"/>
          </ac:spMkLst>
        </pc:spChg>
        <pc:spChg chg="add del">
          <ac:chgData name="Garcia, John, EMNRD" userId="584a6470-843f-4c6f-9399-1d8f8b4be034" providerId="ADAL" clId="{A629A0B6-B1CC-4390-A7B7-65509BA26A15}" dt="2026-09-02T19:56:11.313" v="2827" actId="26606"/>
          <ac:spMkLst>
            <pc:docMk/>
            <pc:sldMk cId="852214866" sldId="979"/>
            <ac:spMk id="72" creationId="{38247643-37AB-47DE-B7BD-7A64FEB13371}"/>
          </ac:spMkLst>
        </pc:spChg>
        <pc:spChg chg="add del">
          <ac:chgData name="Garcia, John, EMNRD" userId="584a6470-843f-4c6f-9399-1d8f8b4be034" providerId="ADAL" clId="{A629A0B6-B1CC-4390-A7B7-65509BA26A15}" dt="2026-09-02T19:56:11.313" v="2827" actId="26606"/>
          <ac:spMkLst>
            <pc:docMk/>
            <pc:sldMk cId="852214866" sldId="979"/>
            <ac:spMk id="73" creationId="{AEBC3119-F8E7-4266-91B8-7A1E808B481B}"/>
          </ac:spMkLst>
        </pc:spChg>
        <pc:spChg chg="add del">
          <ac:chgData name="Garcia, John, EMNRD" userId="584a6470-843f-4c6f-9399-1d8f8b4be034" providerId="ADAL" clId="{A629A0B6-B1CC-4390-A7B7-65509BA26A15}" dt="2026-09-02T19:56:11.313" v="2827" actId="26606"/>
          <ac:spMkLst>
            <pc:docMk/>
            <pc:sldMk cId="852214866" sldId="979"/>
            <ac:spMk id="75" creationId="{4AAB5859-0C3B-4536-9743-0CAF111EDBA5}"/>
          </ac:spMkLst>
        </pc:spChg>
        <pc:spChg chg="add del">
          <ac:chgData name="Garcia, John, EMNRD" userId="584a6470-843f-4c6f-9399-1d8f8b4be034" providerId="ADAL" clId="{A629A0B6-B1CC-4390-A7B7-65509BA26A15}" dt="2026-09-02T19:56:11.313" v="2827" actId="26606"/>
          <ac:spMkLst>
            <pc:docMk/>
            <pc:sldMk cId="852214866" sldId="979"/>
            <ac:spMk id="76" creationId="{81A51F47-81C5-43A3-98C0-DB7B157210CB}"/>
          </ac:spMkLst>
        </pc:spChg>
        <pc:spChg chg="add del">
          <ac:chgData name="Garcia, John, EMNRD" userId="584a6470-843f-4c6f-9399-1d8f8b4be034" providerId="ADAL" clId="{A629A0B6-B1CC-4390-A7B7-65509BA26A15}" dt="2026-09-02T19:56:11.313" v="2827" actId="26606"/>
          <ac:spMkLst>
            <pc:docMk/>
            <pc:sldMk cId="852214866" sldId="979"/>
            <ac:spMk id="81" creationId="{21D53CA0-FDE7-4B62-AE74-A671E6B82DC8}"/>
          </ac:spMkLst>
        </pc:spChg>
        <pc:spChg chg="add del">
          <ac:chgData name="Garcia, John, EMNRD" userId="584a6470-843f-4c6f-9399-1d8f8b4be034" providerId="ADAL" clId="{A629A0B6-B1CC-4390-A7B7-65509BA26A15}" dt="2026-09-02T19:56:11.313" v="2827" actId="26606"/>
          <ac:spMkLst>
            <pc:docMk/>
            <pc:sldMk cId="852214866" sldId="979"/>
            <ac:spMk id="83" creationId="{06FA22A8-DAD2-4DBF-BCF6-AA00E9D83620}"/>
          </ac:spMkLst>
        </pc:spChg>
        <pc:spChg chg="add del">
          <ac:chgData name="Garcia, John, EMNRD" userId="584a6470-843f-4c6f-9399-1d8f8b4be034" providerId="ADAL" clId="{A629A0B6-B1CC-4390-A7B7-65509BA26A15}" dt="2026-09-02T19:56:11.313" v="2827" actId="26606"/>
          <ac:spMkLst>
            <pc:docMk/>
            <pc:sldMk cId="852214866" sldId="979"/>
            <ac:spMk id="89" creationId="{85D52B88-A4AE-4B06-AEFC-8E492B9039CE}"/>
          </ac:spMkLst>
        </pc:spChg>
        <pc:spChg chg="add del">
          <ac:chgData name="Garcia, John, EMNRD" userId="584a6470-843f-4c6f-9399-1d8f8b4be034" providerId="ADAL" clId="{A629A0B6-B1CC-4390-A7B7-65509BA26A15}" dt="2026-09-02T19:56:11.313" v="2827" actId="26606"/>
          <ac:spMkLst>
            <pc:docMk/>
            <pc:sldMk cId="852214866" sldId="979"/>
            <ac:spMk id="91" creationId="{CFD6FA94-0FE6-4CC5-BC1A-1F4780CDAEE1}"/>
          </ac:spMkLst>
        </pc:spChg>
        <pc:graphicFrameChg chg="del">
          <ac:chgData name="Garcia, John, EMNRD" userId="584a6470-843f-4c6f-9399-1d8f8b4be034" providerId="ADAL" clId="{A629A0B6-B1CC-4390-A7B7-65509BA26A15}" dt="2026-09-02T18:13:36.856" v="1116" actId="478"/>
          <ac:graphicFrameMkLst>
            <pc:docMk/>
            <pc:sldMk cId="852214866" sldId="979"/>
            <ac:graphicFrameMk id="6" creationId="{043B9F7C-C609-4875-87C0-67D0436DE6A7}"/>
          </ac:graphicFrameMkLst>
        </pc:graphicFrameChg>
        <pc:picChg chg="add del mod">
          <ac:chgData name="Garcia, John, EMNRD" userId="584a6470-843f-4c6f-9399-1d8f8b4be034" providerId="ADAL" clId="{A629A0B6-B1CC-4390-A7B7-65509BA26A15}" dt="2026-09-02T19:00:44.603" v="2243" actId="478"/>
          <ac:picMkLst>
            <pc:docMk/>
            <pc:sldMk cId="852214866" sldId="979"/>
            <ac:picMk id="23" creationId="{9EAD01DC-F8E6-EA74-2905-0F83FD38D8C8}"/>
          </ac:picMkLst>
        </pc:picChg>
        <pc:picChg chg="add mod">
          <ac:chgData name="Garcia, John, EMNRD" userId="584a6470-843f-4c6f-9399-1d8f8b4be034" providerId="ADAL" clId="{A629A0B6-B1CC-4390-A7B7-65509BA26A15}" dt="2026-09-02T19:05:38.824" v="2280" actId="1076"/>
          <ac:picMkLst>
            <pc:docMk/>
            <pc:sldMk cId="852214866" sldId="979"/>
            <ac:picMk id="24" creationId="{FEA25711-0536-6C22-7B2B-9EBC687E1ACD}"/>
          </ac:picMkLst>
        </pc:picChg>
        <pc:cxnChg chg="add del">
          <ac:chgData name="Garcia, John, EMNRD" userId="584a6470-843f-4c6f-9399-1d8f8b4be034" providerId="ADAL" clId="{A629A0B6-B1CC-4390-A7B7-65509BA26A15}" dt="2026-09-02T18:59:24.914" v="2241" actId="26606"/>
          <ac:cxnSpMkLst>
            <pc:docMk/>
            <pc:sldMk cId="852214866" sldId="979"/>
            <ac:cxnSpMk id="36" creationId="{83EF6BB5-A95D-4C59-808C-3B64F444F29D}"/>
          </ac:cxnSpMkLst>
        </pc:cxnChg>
        <pc:cxnChg chg="add">
          <ac:chgData name="Garcia, John, EMNRD" userId="584a6470-843f-4c6f-9399-1d8f8b4be034" providerId="ADAL" clId="{A629A0B6-B1CC-4390-A7B7-65509BA26A15}" dt="2026-09-02T18:59:24.926" v="2242" actId="26606"/>
          <ac:cxnSpMkLst>
            <pc:docMk/>
            <pc:sldMk cId="852214866" sldId="979"/>
            <ac:cxnSpMk id="44" creationId="{57D15890-6502-4FAA-AB03-AFAC88EE29D1}"/>
          </ac:cxnSpMkLst>
        </pc:cxnChg>
      </pc:sldChg>
      <pc:sldChg chg="modSp add del mod">
        <pc:chgData name="Garcia, John, EMNRD" userId="584a6470-843f-4c6f-9399-1d8f8b4be034" providerId="ADAL" clId="{A629A0B6-B1CC-4390-A7B7-65509BA26A15}" dt="2026-09-02T19:06:58.606" v="2288" actId="47"/>
        <pc:sldMkLst>
          <pc:docMk/>
          <pc:sldMk cId="2045083456" sldId="980"/>
        </pc:sldMkLst>
        <pc:spChg chg="mod">
          <ac:chgData name="Garcia, John, EMNRD" userId="584a6470-843f-4c6f-9399-1d8f8b4be034" providerId="ADAL" clId="{A629A0B6-B1CC-4390-A7B7-65509BA26A15}" dt="2026-09-02T18:14:36.260" v="1234" actId="20577"/>
          <ac:spMkLst>
            <pc:docMk/>
            <pc:sldMk cId="2045083456" sldId="980"/>
            <ac:spMk id="2" creationId="{BEFF7903-7A84-F8C8-2351-2387B8BBB44C}"/>
          </ac:spMkLst>
        </pc:spChg>
      </pc:sldChg>
      <pc:sldChg chg="addSp delSp modSp add mod modCm">
        <pc:chgData name="Garcia, John, EMNRD" userId="584a6470-843f-4c6f-9399-1d8f8b4be034" providerId="ADAL" clId="{A629A0B6-B1CC-4390-A7B7-65509BA26A15}" dt="2026-09-02T18:47:46.599" v="1990" actId="20577"/>
        <pc:sldMkLst>
          <pc:docMk/>
          <pc:sldMk cId="80676190" sldId="981"/>
        </pc:sldMkLst>
        <pc:spChg chg="mod">
          <ac:chgData name="Garcia, John, EMNRD" userId="584a6470-843f-4c6f-9399-1d8f8b4be034" providerId="ADAL" clId="{A629A0B6-B1CC-4390-A7B7-65509BA26A15}" dt="2026-09-02T18:47:46.599" v="1990" actId="20577"/>
          <ac:spMkLst>
            <pc:docMk/>
            <pc:sldMk cId="80676190" sldId="981"/>
            <ac:spMk id="2" creationId="{A5FF7628-533F-3399-1519-00D8FA9D7251}"/>
          </ac:spMkLst>
        </pc:spChg>
        <pc:spChg chg="del">
          <ac:chgData name="Garcia, John, EMNRD" userId="584a6470-843f-4c6f-9399-1d8f8b4be034" providerId="ADAL" clId="{A629A0B6-B1CC-4390-A7B7-65509BA26A15}" dt="2026-09-02T18:38:44.517" v="1798" actId="478"/>
          <ac:spMkLst>
            <pc:docMk/>
            <pc:sldMk cId="80676190" sldId="981"/>
            <ac:spMk id="4" creationId="{E9E7187F-B1E9-A78A-661A-24D8682D4C89}"/>
          </ac:spMkLst>
        </pc:spChg>
        <pc:spChg chg="mod">
          <ac:chgData name="Garcia, John, EMNRD" userId="584a6470-843f-4c6f-9399-1d8f8b4be034" providerId="ADAL" clId="{A629A0B6-B1CC-4390-A7B7-65509BA26A15}" dt="2026-09-02T18:46:32.562" v="1946" actId="6549"/>
          <ac:spMkLst>
            <pc:docMk/>
            <pc:sldMk cId="80676190" sldId="981"/>
            <ac:spMk id="17" creationId="{7ADCD8DB-73E6-3C7C-8221-ED2F3536AF29}"/>
          </ac:spMkLst>
        </pc:spChg>
        <pc:spChg chg="del">
          <ac:chgData name="Garcia, John, EMNRD" userId="584a6470-843f-4c6f-9399-1d8f8b4be034" providerId="ADAL" clId="{A629A0B6-B1CC-4390-A7B7-65509BA26A15}" dt="2026-09-02T18:38:50.999" v="1800" actId="478"/>
          <ac:spMkLst>
            <pc:docMk/>
            <pc:sldMk cId="80676190" sldId="981"/>
            <ac:spMk id="19" creationId="{F7A80C55-D483-2259-A484-50C81342D14B}"/>
          </ac:spMkLst>
        </pc:spChg>
        <pc:picChg chg="add del mod">
          <ac:chgData name="Garcia, John, EMNRD" userId="584a6470-843f-4c6f-9399-1d8f8b4be034" providerId="ADAL" clId="{A629A0B6-B1CC-4390-A7B7-65509BA26A15}" dt="2026-09-02T18:46:19.126" v="1944" actId="14100"/>
          <ac:picMkLst>
            <pc:docMk/>
            <pc:sldMk cId="80676190" sldId="981"/>
            <ac:picMk id="6" creationId="{1EBCA4FB-7F01-3552-94EA-7370C3B9EDDC}"/>
          </ac:picMkLst>
        </pc:picChg>
        <pc:picChg chg="add del mod">
          <ac:chgData name="Garcia, John, EMNRD" userId="584a6470-843f-4c6f-9399-1d8f8b4be034" providerId="ADAL" clId="{A629A0B6-B1CC-4390-A7B7-65509BA26A15}" dt="2026-09-02T18:45:47.364" v="1936" actId="478"/>
          <ac:picMkLst>
            <pc:docMk/>
            <pc:sldMk cId="80676190" sldId="981"/>
            <ac:picMk id="8" creationId="{AE6AEF32-1E43-EB5E-85DE-43F2106E9B8F}"/>
          </ac:picMkLst>
        </pc:picChg>
        <pc:picChg chg="add del">
          <ac:chgData name="Garcia, John, EMNRD" userId="584a6470-843f-4c6f-9399-1d8f8b4be034" providerId="ADAL" clId="{A629A0B6-B1CC-4390-A7B7-65509BA26A15}" dt="2026-09-02T18:45:43.587" v="1933" actId="22"/>
          <ac:picMkLst>
            <pc:docMk/>
            <pc:sldMk cId="80676190" sldId="981"/>
            <ac:picMk id="10" creationId="{CD236A5F-99CF-5F63-BB9C-6E28B247B5FA}"/>
          </ac:picMkLst>
        </pc:picChg>
        <pc:picChg chg="add mod">
          <ac:chgData name="Garcia, John, EMNRD" userId="584a6470-843f-4c6f-9399-1d8f8b4be034" providerId="ADAL" clId="{A629A0B6-B1CC-4390-A7B7-65509BA26A15}" dt="2026-09-02T18:45:53.619" v="1939" actId="1076"/>
          <ac:picMkLst>
            <pc:docMk/>
            <pc:sldMk cId="80676190" sldId="981"/>
            <ac:picMk id="12" creationId="{02FB2F9F-8F9C-D8B2-3E87-566D353FAD05}"/>
          </ac:picMkLst>
        </pc:picChg>
        <pc:extLst>
          <p:ext xmlns:p="http://schemas.openxmlformats.org/presentationml/2006/main" uri="{D6D511B9-2390-475A-947B-AFAB55BFBCF1}">
            <pc226:cmChg xmlns:pc226="http://schemas.microsoft.com/office/powerpoint/2022/06/main/command" chg="mod">
              <pc226:chgData name="Garcia, John, EMNRD" userId="584a6470-843f-4c6f-9399-1d8f8b4be034" providerId="ADAL" clId="{A629A0B6-B1CC-4390-A7B7-65509BA26A15}" dt="2026-09-02T18:46:32.562" v="1946" actId="6549"/>
              <pc2:cmMkLst xmlns:pc2="http://schemas.microsoft.com/office/powerpoint/2019/9/main/command">
                <pc:docMk/>
                <pc:sldMk cId="80676190" sldId="981"/>
                <pc2:cmMk id="{83C45F50-EC2F-46F6-8350-BF43617BEF8E}"/>
              </pc2:cmMkLst>
            </pc226:cmChg>
          </p:ext>
        </pc:extLst>
      </pc:sldChg>
      <pc:sldChg chg="addSp delSp modSp add mod">
        <pc:chgData name="Garcia, John, EMNRD" userId="584a6470-843f-4c6f-9399-1d8f8b4be034" providerId="ADAL" clId="{A629A0B6-B1CC-4390-A7B7-65509BA26A15}" dt="2026-09-02T18:57:37.223" v="2237" actId="1036"/>
        <pc:sldMkLst>
          <pc:docMk/>
          <pc:sldMk cId="3259054563" sldId="982"/>
        </pc:sldMkLst>
        <pc:spChg chg="del mod">
          <ac:chgData name="Garcia, John, EMNRD" userId="584a6470-843f-4c6f-9399-1d8f8b4be034" providerId="ADAL" clId="{A629A0B6-B1CC-4390-A7B7-65509BA26A15}" dt="2026-09-02T18:38:57.172" v="1803" actId="478"/>
          <ac:spMkLst>
            <pc:docMk/>
            <pc:sldMk cId="3259054563" sldId="982"/>
            <ac:spMk id="4" creationId="{35A7B7DE-EB0B-7068-0441-67143F4A6AB5}"/>
          </ac:spMkLst>
        </pc:spChg>
        <pc:spChg chg="del">
          <ac:chgData name="Garcia, John, EMNRD" userId="584a6470-843f-4c6f-9399-1d8f8b4be034" providerId="ADAL" clId="{A629A0B6-B1CC-4390-A7B7-65509BA26A15}" dt="2026-09-02T18:38:53.752" v="1801" actId="478"/>
          <ac:spMkLst>
            <pc:docMk/>
            <pc:sldMk cId="3259054563" sldId="982"/>
            <ac:spMk id="17" creationId="{73930FAB-46AF-86A4-2710-521630A83DBE}"/>
          </ac:spMkLst>
        </pc:spChg>
        <pc:spChg chg="mod">
          <ac:chgData name="Garcia, John, EMNRD" userId="584a6470-843f-4c6f-9399-1d8f8b4be034" providerId="ADAL" clId="{A629A0B6-B1CC-4390-A7B7-65509BA26A15}" dt="2026-09-02T18:51:50.364" v="2175" actId="20577"/>
          <ac:spMkLst>
            <pc:docMk/>
            <pc:sldMk cId="3259054563" sldId="982"/>
            <ac:spMk id="19" creationId="{DAE3D13C-B23F-FADA-F4A7-3632AAB5A92D}"/>
          </ac:spMkLst>
        </pc:spChg>
        <pc:graphicFrameChg chg="add del mod modGraphic">
          <ac:chgData name="Garcia, John, EMNRD" userId="584a6470-843f-4c6f-9399-1d8f8b4be034" providerId="ADAL" clId="{A629A0B6-B1CC-4390-A7B7-65509BA26A15}" dt="2026-09-02T18:54:30.565" v="2188" actId="478"/>
          <ac:graphicFrameMkLst>
            <pc:docMk/>
            <pc:sldMk cId="3259054563" sldId="982"/>
            <ac:graphicFrameMk id="5" creationId="{D529CD7C-3D05-11F0-D31C-0A0B57DC6194}"/>
          </ac:graphicFrameMkLst>
        </pc:graphicFrameChg>
        <pc:graphicFrameChg chg="add mod">
          <ac:chgData name="Garcia, John, EMNRD" userId="584a6470-843f-4c6f-9399-1d8f8b4be034" providerId="ADAL" clId="{A629A0B6-B1CC-4390-A7B7-65509BA26A15}" dt="2026-09-02T18:55:46.776" v="2195"/>
          <ac:graphicFrameMkLst>
            <pc:docMk/>
            <pc:sldMk cId="3259054563" sldId="982"/>
            <ac:graphicFrameMk id="8" creationId="{23AD1F3B-AC2C-FF6E-97A2-ABC3C31DE229}"/>
          </ac:graphicFrameMkLst>
        </pc:graphicFrameChg>
        <pc:picChg chg="add mod">
          <ac:chgData name="Garcia, John, EMNRD" userId="584a6470-843f-4c6f-9399-1d8f8b4be034" providerId="ADAL" clId="{A629A0B6-B1CC-4390-A7B7-65509BA26A15}" dt="2026-09-02T18:57:37.223" v="2237" actId="1036"/>
          <ac:picMkLst>
            <pc:docMk/>
            <pc:sldMk cId="3259054563" sldId="982"/>
            <ac:picMk id="7" creationId="{BDD0FC12-D4F0-9E2D-624B-D5C029951F59}"/>
          </ac:picMkLst>
        </pc:picChg>
        <pc:picChg chg="add mod">
          <ac:chgData name="Garcia, John, EMNRD" userId="584a6470-843f-4c6f-9399-1d8f8b4be034" providerId="ADAL" clId="{A629A0B6-B1CC-4390-A7B7-65509BA26A15}" dt="2026-09-02T18:57:37.223" v="2237" actId="1036"/>
          <ac:picMkLst>
            <pc:docMk/>
            <pc:sldMk cId="3259054563" sldId="982"/>
            <ac:picMk id="10" creationId="{1845C536-EBC9-C53D-04D6-6759F2625023}"/>
          </ac:picMkLst>
        </pc:picChg>
        <pc:picChg chg="add mod">
          <ac:chgData name="Garcia, John, EMNRD" userId="584a6470-843f-4c6f-9399-1d8f8b4be034" providerId="ADAL" clId="{A629A0B6-B1CC-4390-A7B7-65509BA26A15}" dt="2026-09-02T18:57:37.223" v="2237" actId="1036"/>
          <ac:picMkLst>
            <pc:docMk/>
            <pc:sldMk cId="3259054563" sldId="982"/>
            <ac:picMk id="12" creationId="{7D296680-852D-2784-6A01-CDB120444341}"/>
          </ac:picMkLst>
        </pc:picChg>
      </pc:sldChg>
      <pc:sldChg chg="addSp delSp modSp add mod setBg addAnim delAnim setClrOvrMap delDesignElem">
        <pc:chgData name="Garcia, John, EMNRD" userId="584a6470-843f-4c6f-9399-1d8f8b4be034" providerId="ADAL" clId="{A629A0B6-B1CC-4390-A7B7-65509BA26A15}" dt="2026-09-02T20:16:34.550" v="2991" actId="22"/>
        <pc:sldMkLst>
          <pc:docMk/>
          <pc:sldMk cId="845353035" sldId="983"/>
        </pc:sldMkLst>
        <pc:spChg chg="mod">
          <ac:chgData name="Garcia, John, EMNRD" userId="584a6470-843f-4c6f-9399-1d8f8b4be034" providerId="ADAL" clId="{A629A0B6-B1CC-4390-A7B7-65509BA26A15}" dt="2026-09-02T19:56:01.593" v="2825" actId="26606"/>
          <ac:spMkLst>
            <pc:docMk/>
            <pc:sldMk cId="845353035" sldId="983"/>
            <ac:spMk id="2" creationId="{DFD7AD36-1F0A-3AF7-7AA7-17B847CA10A9}"/>
          </ac:spMkLst>
        </pc:spChg>
        <pc:spChg chg="mod">
          <ac:chgData name="Garcia, John, EMNRD" userId="584a6470-843f-4c6f-9399-1d8f8b4be034" providerId="ADAL" clId="{A629A0B6-B1CC-4390-A7B7-65509BA26A15}" dt="2026-09-02T19:56:01.593" v="2825" actId="26606"/>
          <ac:spMkLst>
            <pc:docMk/>
            <pc:sldMk cId="845353035" sldId="983"/>
            <ac:spMk id="3" creationId="{98B272A9-D811-3396-9DCE-16807D91BE76}"/>
          </ac:spMkLst>
        </pc:spChg>
        <pc:spChg chg="del mod">
          <ac:chgData name="Garcia, John, EMNRD" userId="584a6470-843f-4c6f-9399-1d8f8b4be034" providerId="ADAL" clId="{A629A0B6-B1CC-4390-A7B7-65509BA26A15}" dt="2026-09-02T19:52:30.287" v="2759" actId="478"/>
          <ac:spMkLst>
            <pc:docMk/>
            <pc:sldMk cId="845353035" sldId="983"/>
            <ac:spMk id="4" creationId="{149EFA6F-BBFF-870E-8414-39BD964F7EA5}"/>
          </ac:spMkLst>
        </pc:spChg>
        <pc:spChg chg="add del">
          <ac:chgData name="Garcia, John, EMNRD" userId="584a6470-843f-4c6f-9399-1d8f8b4be034" providerId="ADAL" clId="{A629A0B6-B1CC-4390-A7B7-65509BA26A15}" dt="2026-09-02T20:16:34.550" v="2991" actId="22"/>
          <ac:spMkLst>
            <pc:docMk/>
            <pc:sldMk cId="845353035" sldId="983"/>
            <ac:spMk id="7" creationId="{7F65A0AE-AD1F-1FA1-3C1B-943EB66CD739}"/>
          </ac:spMkLst>
        </pc:spChg>
        <pc:spChg chg="add del">
          <ac:chgData name="Garcia, John, EMNRD" userId="584a6470-843f-4c6f-9399-1d8f8b4be034" providerId="ADAL" clId="{A629A0B6-B1CC-4390-A7B7-65509BA26A15}" dt="2026-09-02T19:08:48.616" v="2306" actId="26606"/>
          <ac:spMkLst>
            <pc:docMk/>
            <pc:sldMk cId="845353035" sldId="983"/>
            <ac:spMk id="29" creationId="{38247643-37AB-47DE-B7BD-7A64FEB13371}"/>
          </ac:spMkLst>
        </pc:spChg>
        <pc:spChg chg="add del">
          <ac:chgData name="Garcia, John, EMNRD" userId="584a6470-843f-4c6f-9399-1d8f8b4be034" providerId="ADAL" clId="{A629A0B6-B1CC-4390-A7B7-65509BA26A15}" dt="2026-09-02T19:08:48.616" v="2306" actId="26606"/>
          <ac:spMkLst>
            <pc:docMk/>
            <pc:sldMk cId="845353035" sldId="983"/>
            <ac:spMk id="31" creationId="{AEBC3119-F8E7-4266-91B8-7A1E808B481B}"/>
          </ac:spMkLst>
        </pc:spChg>
        <pc:spChg chg="add del">
          <ac:chgData name="Garcia, John, EMNRD" userId="584a6470-843f-4c6f-9399-1d8f8b4be034" providerId="ADAL" clId="{A629A0B6-B1CC-4390-A7B7-65509BA26A15}" dt="2026-09-02T19:08:48.616" v="2306" actId="26606"/>
          <ac:spMkLst>
            <pc:docMk/>
            <pc:sldMk cId="845353035" sldId="983"/>
            <ac:spMk id="35" creationId="{4AAB5859-0C3B-4536-9743-0CAF111EDBA5}"/>
          </ac:spMkLst>
        </pc:spChg>
        <pc:spChg chg="add del">
          <ac:chgData name="Garcia, John, EMNRD" userId="584a6470-843f-4c6f-9399-1d8f8b4be034" providerId="ADAL" clId="{A629A0B6-B1CC-4390-A7B7-65509BA26A15}" dt="2026-09-02T19:08:48.616" v="2306" actId="26606"/>
          <ac:spMkLst>
            <pc:docMk/>
            <pc:sldMk cId="845353035" sldId="983"/>
            <ac:spMk id="37" creationId="{81A51F47-81C5-43A3-98C0-DB7B157210CB}"/>
          </ac:spMkLst>
        </pc:spChg>
        <pc:spChg chg="add del">
          <ac:chgData name="Garcia, John, EMNRD" userId="584a6470-843f-4c6f-9399-1d8f8b4be034" providerId="ADAL" clId="{A629A0B6-B1CC-4390-A7B7-65509BA26A15}" dt="2026-09-02T19:56:01.593" v="2825" actId="26606"/>
          <ac:spMkLst>
            <pc:docMk/>
            <pc:sldMk cId="845353035" sldId="983"/>
            <ac:spMk id="42" creationId="{38247643-37AB-47DE-B7BD-7A64FEB13371}"/>
          </ac:spMkLst>
        </pc:spChg>
        <pc:spChg chg="add del">
          <ac:chgData name="Garcia, John, EMNRD" userId="584a6470-843f-4c6f-9399-1d8f8b4be034" providerId="ADAL" clId="{A629A0B6-B1CC-4390-A7B7-65509BA26A15}" dt="2026-09-02T19:56:01.593" v="2825" actId="26606"/>
          <ac:spMkLst>
            <pc:docMk/>
            <pc:sldMk cId="845353035" sldId="983"/>
            <ac:spMk id="44" creationId="{AEBC3119-F8E7-4266-91B8-7A1E808B481B}"/>
          </ac:spMkLst>
        </pc:spChg>
        <pc:spChg chg="add del">
          <ac:chgData name="Garcia, John, EMNRD" userId="584a6470-843f-4c6f-9399-1d8f8b4be034" providerId="ADAL" clId="{A629A0B6-B1CC-4390-A7B7-65509BA26A15}" dt="2026-09-02T19:56:01.593" v="2825" actId="26606"/>
          <ac:spMkLst>
            <pc:docMk/>
            <pc:sldMk cId="845353035" sldId="983"/>
            <ac:spMk id="50" creationId="{7DD2B04A-1137-44B5-B028-ACB68B02C73D}"/>
          </ac:spMkLst>
        </pc:spChg>
        <pc:spChg chg="add del">
          <ac:chgData name="Garcia, John, EMNRD" userId="584a6470-843f-4c6f-9399-1d8f8b4be034" providerId="ADAL" clId="{A629A0B6-B1CC-4390-A7B7-65509BA26A15}" dt="2026-09-02T19:56:01.593" v="2825" actId="26606"/>
          <ac:spMkLst>
            <pc:docMk/>
            <pc:sldMk cId="845353035" sldId="983"/>
            <ac:spMk id="52" creationId="{49AA227F-6DA2-4C84-A893-F326972F0FCB}"/>
          </ac:spMkLst>
        </pc:spChg>
        <pc:spChg chg="add del">
          <ac:chgData name="Garcia, John, EMNRD" userId="584a6470-843f-4c6f-9399-1d8f8b4be034" providerId="ADAL" clId="{A629A0B6-B1CC-4390-A7B7-65509BA26A15}" dt="2026-09-02T19:55:59.849" v="2823" actId="26606"/>
          <ac:spMkLst>
            <pc:docMk/>
            <pc:sldMk cId="845353035" sldId="983"/>
            <ac:spMk id="57" creationId="{21D53CA0-FDE7-4B62-AE74-A671E6B82DC8}"/>
          </ac:spMkLst>
        </pc:spChg>
        <pc:spChg chg="add del">
          <ac:chgData name="Garcia, John, EMNRD" userId="584a6470-843f-4c6f-9399-1d8f8b4be034" providerId="ADAL" clId="{A629A0B6-B1CC-4390-A7B7-65509BA26A15}" dt="2026-09-02T19:55:59.849" v="2823" actId="26606"/>
          <ac:spMkLst>
            <pc:docMk/>
            <pc:sldMk cId="845353035" sldId="983"/>
            <ac:spMk id="59" creationId="{06FA22A8-DAD2-4DBF-BCF6-AA00E9D83620}"/>
          </ac:spMkLst>
        </pc:spChg>
        <pc:spChg chg="add del">
          <ac:chgData name="Garcia, John, EMNRD" userId="584a6470-843f-4c6f-9399-1d8f8b4be034" providerId="ADAL" clId="{A629A0B6-B1CC-4390-A7B7-65509BA26A15}" dt="2026-09-02T19:55:59.849" v="2823" actId="26606"/>
          <ac:spMkLst>
            <pc:docMk/>
            <pc:sldMk cId="845353035" sldId="983"/>
            <ac:spMk id="65" creationId="{85D52B88-A4AE-4B06-AEFC-8E492B9039CE}"/>
          </ac:spMkLst>
        </pc:spChg>
        <pc:spChg chg="add del">
          <ac:chgData name="Garcia, John, EMNRD" userId="584a6470-843f-4c6f-9399-1d8f8b4be034" providerId="ADAL" clId="{A629A0B6-B1CC-4390-A7B7-65509BA26A15}" dt="2026-09-02T19:55:59.849" v="2823" actId="26606"/>
          <ac:spMkLst>
            <pc:docMk/>
            <pc:sldMk cId="845353035" sldId="983"/>
            <ac:spMk id="67" creationId="{CFD6FA94-0FE6-4CC5-BC1A-1F4780CDAEE1}"/>
          </ac:spMkLst>
        </pc:spChg>
        <pc:spChg chg="add del">
          <ac:chgData name="Garcia, John, EMNRD" userId="584a6470-843f-4c6f-9399-1d8f8b4be034" providerId="ADAL" clId="{A629A0B6-B1CC-4390-A7B7-65509BA26A15}" dt="2026-09-02T19:56:01.593" v="2825" actId="26606"/>
          <ac:spMkLst>
            <pc:docMk/>
            <pc:sldMk cId="845353035" sldId="983"/>
            <ac:spMk id="69" creationId="{21D53CA0-FDE7-4B62-AE74-A671E6B82DC8}"/>
          </ac:spMkLst>
        </pc:spChg>
        <pc:spChg chg="add del">
          <ac:chgData name="Garcia, John, EMNRD" userId="584a6470-843f-4c6f-9399-1d8f8b4be034" providerId="ADAL" clId="{A629A0B6-B1CC-4390-A7B7-65509BA26A15}" dt="2026-09-02T19:56:01.593" v="2825" actId="26606"/>
          <ac:spMkLst>
            <pc:docMk/>
            <pc:sldMk cId="845353035" sldId="983"/>
            <ac:spMk id="70" creationId="{06FA22A8-DAD2-4DBF-BCF6-AA00E9D83620}"/>
          </ac:spMkLst>
        </pc:spChg>
        <pc:spChg chg="del">
          <ac:chgData name="Garcia, John, EMNRD" userId="584a6470-843f-4c6f-9399-1d8f8b4be034" providerId="ADAL" clId="{A629A0B6-B1CC-4390-A7B7-65509BA26A15}" dt="2026-09-02T19:06:52.948" v="2287"/>
          <ac:spMkLst>
            <pc:docMk/>
            <pc:sldMk cId="845353035" sldId="983"/>
            <ac:spMk id="72" creationId="{B055476B-5AB7-3CB9-0C79-04B6EF694D01}"/>
          </ac:spMkLst>
        </pc:spChg>
        <pc:spChg chg="del">
          <ac:chgData name="Garcia, John, EMNRD" userId="584a6470-843f-4c6f-9399-1d8f8b4be034" providerId="ADAL" clId="{A629A0B6-B1CC-4390-A7B7-65509BA26A15}" dt="2026-09-02T19:06:52.948" v="2287"/>
          <ac:spMkLst>
            <pc:docMk/>
            <pc:sldMk cId="845353035" sldId="983"/>
            <ac:spMk id="73" creationId="{718BBFBD-2B19-ED09-2D02-3C5D8653DF6B}"/>
          </ac:spMkLst>
        </pc:spChg>
        <pc:spChg chg="del">
          <ac:chgData name="Garcia, John, EMNRD" userId="584a6470-843f-4c6f-9399-1d8f8b4be034" providerId="ADAL" clId="{A629A0B6-B1CC-4390-A7B7-65509BA26A15}" dt="2026-09-02T19:06:52.948" v="2287"/>
          <ac:spMkLst>
            <pc:docMk/>
            <pc:sldMk cId="845353035" sldId="983"/>
            <ac:spMk id="75" creationId="{C4087367-5CF5-72AB-C5DC-E369E3915F1B}"/>
          </ac:spMkLst>
        </pc:spChg>
        <pc:spChg chg="del">
          <ac:chgData name="Garcia, John, EMNRD" userId="584a6470-843f-4c6f-9399-1d8f8b4be034" providerId="ADAL" clId="{A629A0B6-B1CC-4390-A7B7-65509BA26A15}" dt="2026-09-02T19:06:52.948" v="2287"/>
          <ac:spMkLst>
            <pc:docMk/>
            <pc:sldMk cId="845353035" sldId="983"/>
            <ac:spMk id="76" creationId="{0F0D9822-3B7F-68CF-90A3-4CE1043DC881}"/>
          </ac:spMkLst>
        </pc:spChg>
        <pc:spChg chg="add del">
          <ac:chgData name="Garcia, John, EMNRD" userId="584a6470-843f-4c6f-9399-1d8f8b4be034" providerId="ADAL" clId="{A629A0B6-B1CC-4390-A7B7-65509BA26A15}" dt="2026-09-02T19:56:01.593" v="2825" actId="26606"/>
          <ac:spMkLst>
            <pc:docMk/>
            <pc:sldMk cId="845353035" sldId="983"/>
            <ac:spMk id="77" creationId="{69C5F1CC-81CF-4FB4-9977-391DF5B090C7}"/>
          </ac:spMkLst>
        </pc:spChg>
        <pc:spChg chg="add del">
          <ac:chgData name="Garcia, John, EMNRD" userId="584a6470-843f-4c6f-9399-1d8f8b4be034" providerId="ADAL" clId="{A629A0B6-B1CC-4390-A7B7-65509BA26A15}" dt="2026-09-02T19:56:01.593" v="2825" actId="26606"/>
          <ac:spMkLst>
            <pc:docMk/>
            <pc:sldMk cId="845353035" sldId="983"/>
            <ac:spMk id="78" creationId="{AFDD4421-3DEC-4941-9625-756F8B5C6BB8}"/>
          </ac:spMkLst>
        </pc:spChg>
        <pc:picChg chg="add mod">
          <ac:chgData name="Garcia, John, EMNRD" userId="584a6470-843f-4c6f-9399-1d8f8b4be034" providerId="ADAL" clId="{A629A0B6-B1CC-4390-A7B7-65509BA26A15}" dt="2026-09-02T19:55:59.849" v="2823" actId="26606"/>
          <ac:picMkLst>
            <pc:docMk/>
            <pc:sldMk cId="845353035" sldId="983"/>
            <ac:picMk id="5" creationId="{61F65E0D-02B6-2695-2F07-D6B7A3189201}"/>
          </ac:picMkLst>
        </pc:picChg>
        <pc:picChg chg="del">
          <ac:chgData name="Garcia, John, EMNRD" userId="584a6470-843f-4c6f-9399-1d8f8b4be034" providerId="ADAL" clId="{A629A0B6-B1CC-4390-A7B7-65509BA26A15}" dt="2026-09-02T19:08:35.813" v="2303" actId="478"/>
          <ac:picMkLst>
            <pc:docMk/>
            <pc:sldMk cId="845353035" sldId="983"/>
            <ac:picMk id="24" creationId="{8268B97D-9EC4-5AFA-0787-E053E4BCC62C}"/>
          </ac:picMkLst>
        </pc:picChg>
        <pc:cxnChg chg="add">
          <ac:chgData name="Garcia, John, EMNRD" userId="584a6470-843f-4c6f-9399-1d8f8b4be034" providerId="ADAL" clId="{A629A0B6-B1CC-4390-A7B7-65509BA26A15}" dt="2026-09-02T19:07:00.839" v="2289" actId="26606"/>
          <ac:cxnSpMkLst>
            <pc:docMk/>
            <pc:sldMk cId="845353035" sldId="983"/>
            <ac:cxnSpMk id="33" creationId="{57D15890-6502-4FAA-AB03-AFAC88EE29D1}"/>
          </ac:cxnSpMkLst>
        </pc:cxnChg>
        <pc:cxnChg chg="del">
          <ac:chgData name="Garcia, John, EMNRD" userId="584a6470-843f-4c6f-9399-1d8f8b4be034" providerId="ADAL" clId="{A629A0B6-B1CC-4390-A7B7-65509BA26A15}" dt="2026-09-02T19:06:52.948" v="2287"/>
          <ac:cxnSpMkLst>
            <pc:docMk/>
            <pc:sldMk cId="845353035" sldId="983"/>
            <ac:cxnSpMk id="74" creationId="{F2E10EA8-0172-DD30-0659-7D9EE6C1A9CE}"/>
          </ac:cxnSpMkLst>
        </pc:cxnChg>
      </pc:sldChg>
      <pc:sldChg chg="addSp delSp modSp add mod ord">
        <pc:chgData name="Garcia, John, EMNRD" userId="584a6470-843f-4c6f-9399-1d8f8b4be034" providerId="ADAL" clId="{A629A0B6-B1CC-4390-A7B7-65509BA26A15}" dt="2026-09-02T19:57:19.999" v="2835" actId="20577"/>
        <pc:sldMkLst>
          <pc:docMk/>
          <pc:sldMk cId="3683316720" sldId="984"/>
        </pc:sldMkLst>
        <pc:spChg chg="mod">
          <ac:chgData name="Garcia, John, EMNRD" userId="584a6470-843f-4c6f-9399-1d8f8b4be034" providerId="ADAL" clId="{A629A0B6-B1CC-4390-A7B7-65509BA26A15}" dt="2026-09-02T19:27:44.116" v="2326" actId="20577"/>
          <ac:spMkLst>
            <pc:docMk/>
            <pc:sldMk cId="3683316720" sldId="984"/>
            <ac:spMk id="2" creationId="{4150CA95-B364-0549-4CBD-F2B032324AB7}"/>
          </ac:spMkLst>
        </pc:spChg>
        <pc:spChg chg="mod">
          <ac:chgData name="Garcia, John, EMNRD" userId="584a6470-843f-4c6f-9399-1d8f8b4be034" providerId="ADAL" clId="{A629A0B6-B1CC-4390-A7B7-65509BA26A15}" dt="2026-09-02T19:57:19.999" v="2835" actId="20577"/>
          <ac:spMkLst>
            <pc:docMk/>
            <pc:sldMk cId="3683316720" sldId="984"/>
            <ac:spMk id="17" creationId="{199BF09C-1A76-BFFB-05BA-6F22C4A71084}"/>
          </ac:spMkLst>
        </pc:spChg>
        <pc:picChg chg="add mod">
          <ac:chgData name="Garcia, John, EMNRD" userId="584a6470-843f-4c6f-9399-1d8f8b4be034" providerId="ADAL" clId="{A629A0B6-B1CC-4390-A7B7-65509BA26A15}" dt="2026-09-02T19:47:36.170" v="2718" actId="1076"/>
          <ac:picMkLst>
            <pc:docMk/>
            <pc:sldMk cId="3683316720" sldId="984"/>
            <ac:picMk id="5" creationId="{9F36476E-50ED-B6B7-24AC-A2404414C030}"/>
          </ac:picMkLst>
        </pc:picChg>
        <pc:picChg chg="del">
          <ac:chgData name="Garcia, John, EMNRD" userId="584a6470-843f-4c6f-9399-1d8f8b4be034" providerId="ADAL" clId="{A629A0B6-B1CC-4390-A7B7-65509BA26A15}" dt="2026-09-02T19:42:12.503" v="2621" actId="478"/>
          <ac:picMkLst>
            <pc:docMk/>
            <pc:sldMk cId="3683316720" sldId="984"/>
            <ac:picMk id="6" creationId="{7E5CAB47-E20B-FCF2-EF6B-2B6360166081}"/>
          </ac:picMkLst>
        </pc:picChg>
        <pc:picChg chg="add mod">
          <ac:chgData name="Garcia, John, EMNRD" userId="584a6470-843f-4c6f-9399-1d8f8b4be034" providerId="ADAL" clId="{A629A0B6-B1CC-4390-A7B7-65509BA26A15}" dt="2026-09-02T19:47:38.144" v="2719" actId="1076"/>
          <ac:picMkLst>
            <pc:docMk/>
            <pc:sldMk cId="3683316720" sldId="984"/>
            <ac:picMk id="8" creationId="{4744F0C5-A0FD-7E51-B266-4290D73097D0}"/>
          </ac:picMkLst>
        </pc:picChg>
        <pc:picChg chg="del">
          <ac:chgData name="Garcia, John, EMNRD" userId="584a6470-843f-4c6f-9399-1d8f8b4be034" providerId="ADAL" clId="{A629A0B6-B1CC-4390-A7B7-65509BA26A15}" dt="2026-09-02T19:42:13.127" v="2622" actId="478"/>
          <ac:picMkLst>
            <pc:docMk/>
            <pc:sldMk cId="3683316720" sldId="984"/>
            <ac:picMk id="12" creationId="{F1CFD696-4BD8-58B1-457F-AE68DECFF22C}"/>
          </ac:picMkLst>
        </pc:picChg>
      </pc:sldChg>
      <pc:sldChg chg="add del ord">
        <pc:chgData name="Garcia, John, EMNRD" userId="584a6470-843f-4c6f-9399-1d8f8b4be034" providerId="ADAL" clId="{A629A0B6-B1CC-4390-A7B7-65509BA26A15}" dt="2026-09-02T19:47:43.694" v="2720" actId="47"/>
        <pc:sldMkLst>
          <pc:docMk/>
          <pc:sldMk cId="2714739691" sldId="985"/>
        </pc:sldMkLst>
      </pc:sldChg>
      <pc:sldChg chg="addSp delSp modSp add mod ord setBg delDesignElem">
        <pc:chgData name="Garcia, John, EMNRD" userId="584a6470-843f-4c6f-9399-1d8f8b4be034" providerId="ADAL" clId="{A629A0B6-B1CC-4390-A7B7-65509BA26A15}" dt="2026-09-02T20:12:42.768" v="2929" actId="113"/>
        <pc:sldMkLst>
          <pc:docMk/>
          <pc:sldMk cId="3911345501" sldId="985"/>
        </pc:sldMkLst>
        <pc:spChg chg="mod">
          <ac:chgData name="Garcia, John, EMNRD" userId="584a6470-843f-4c6f-9399-1d8f8b4be034" providerId="ADAL" clId="{A629A0B6-B1CC-4390-A7B7-65509BA26A15}" dt="2026-09-02T20:10:16.401" v="2872" actId="1076"/>
          <ac:spMkLst>
            <pc:docMk/>
            <pc:sldMk cId="3911345501" sldId="985"/>
            <ac:spMk id="2" creationId="{CD13B8FB-EC91-BE1C-AB81-BDCCB0176F78}"/>
          </ac:spMkLst>
        </pc:spChg>
        <pc:spChg chg="add mod">
          <ac:chgData name="Garcia, John, EMNRD" userId="584a6470-843f-4c6f-9399-1d8f8b4be034" providerId="ADAL" clId="{A629A0B6-B1CC-4390-A7B7-65509BA26A15}" dt="2026-09-02T20:12:42.768" v="2929" actId="113"/>
          <ac:spMkLst>
            <pc:docMk/>
            <pc:sldMk cId="3911345501" sldId="985"/>
            <ac:spMk id="6" creationId="{D2EB95DC-5946-C718-4D77-AC4CEB016BCC}"/>
          </ac:spMkLst>
        </pc:spChg>
        <pc:spChg chg="del">
          <ac:chgData name="Garcia, John, EMNRD" userId="584a6470-843f-4c6f-9399-1d8f8b4be034" providerId="ADAL" clId="{A629A0B6-B1CC-4390-A7B7-65509BA26A15}" dt="2026-09-02T19:57:54.171" v="2837"/>
          <ac:spMkLst>
            <pc:docMk/>
            <pc:sldMk cId="3911345501" sldId="985"/>
            <ac:spMk id="42" creationId="{FD805401-B6BC-545C-AF33-EBB7BDB7F0E2}"/>
          </ac:spMkLst>
        </pc:spChg>
        <pc:spChg chg="del">
          <ac:chgData name="Garcia, John, EMNRD" userId="584a6470-843f-4c6f-9399-1d8f8b4be034" providerId="ADAL" clId="{A629A0B6-B1CC-4390-A7B7-65509BA26A15}" dt="2026-09-02T19:57:54.171" v="2837"/>
          <ac:spMkLst>
            <pc:docMk/>
            <pc:sldMk cId="3911345501" sldId="985"/>
            <ac:spMk id="44" creationId="{BEBEB056-758B-5F15-1F4D-BFDD1FFEB72E}"/>
          </ac:spMkLst>
        </pc:spChg>
        <pc:spChg chg="del">
          <ac:chgData name="Garcia, John, EMNRD" userId="584a6470-843f-4c6f-9399-1d8f8b4be034" providerId="ADAL" clId="{A629A0B6-B1CC-4390-A7B7-65509BA26A15}" dt="2026-09-02T19:57:54.171" v="2837"/>
          <ac:spMkLst>
            <pc:docMk/>
            <pc:sldMk cId="3911345501" sldId="985"/>
            <ac:spMk id="50" creationId="{C3B7C53A-09D4-3BCD-7195-040D0BCFDEE1}"/>
          </ac:spMkLst>
        </pc:spChg>
        <pc:spChg chg="del">
          <ac:chgData name="Garcia, John, EMNRD" userId="584a6470-843f-4c6f-9399-1d8f8b4be034" providerId="ADAL" clId="{A629A0B6-B1CC-4390-A7B7-65509BA26A15}" dt="2026-09-02T19:57:54.171" v="2837"/>
          <ac:spMkLst>
            <pc:docMk/>
            <pc:sldMk cId="3911345501" sldId="985"/>
            <ac:spMk id="52" creationId="{6CF041D9-CE95-B6DC-C754-64D66A7CA61A}"/>
          </ac:spMkLst>
        </pc:spChg>
        <pc:picChg chg="del">
          <ac:chgData name="Garcia, John, EMNRD" userId="584a6470-843f-4c6f-9399-1d8f8b4be034" providerId="ADAL" clId="{A629A0B6-B1CC-4390-A7B7-65509BA26A15}" dt="2026-09-02T19:58:34.394" v="2840" actId="478"/>
          <ac:picMkLst>
            <pc:docMk/>
            <pc:sldMk cId="3911345501" sldId="985"/>
            <ac:picMk id="5" creationId="{C9DE1B21-26BF-8A16-72A1-39FE853636E8}"/>
          </ac:picMkLst>
        </pc:picChg>
        <pc:cxnChg chg="del">
          <ac:chgData name="Garcia, John, EMNRD" userId="584a6470-843f-4c6f-9399-1d8f8b4be034" providerId="ADAL" clId="{A629A0B6-B1CC-4390-A7B7-65509BA26A15}" dt="2026-09-02T19:57:54.171" v="2837"/>
          <ac:cxnSpMkLst>
            <pc:docMk/>
            <pc:sldMk cId="3911345501" sldId="985"/>
            <ac:cxnSpMk id="46" creationId="{11AB4651-35E8-C9A8-B6C3-8D5583F355AC}"/>
          </ac:cxnSpMkLst>
        </pc:cxnChg>
        <pc:cxnChg chg="del">
          <ac:chgData name="Garcia, John, EMNRD" userId="584a6470-843f-4c6f-9399-1d8f8b4be034" providerId="ADAL" clId="{A629A0B6-B1CC-4390-A7B7-65509BA26A15}" dt="2026-09-02T19:57:54.171" v="2837"/>
          <ac:cxnSpMkLst>
            <pc:docMk/>
            <pc:sldMk cId="3911345501" sldId="985"/>
            <ac:cxnSpMk id="48" creationId="{6EAE93EC-70D7-49BD-31B2-4BCA4C0B2141}"/>
          </ac:cxnSpMkLst>
        </pc:cxnChg>
      </pc:sldChg>
      <pc:sldChg chg="modSp add mod">
        <pc:chgData name="Garcia, John, EMNRD" userId="584a6470-843f-4c6f-9399-1d8f8b4be034" providerId="ADAL" clId="{A629A0B6-B1CC-4390-A7B7-65509BA26A15}" dt="2026-09-02T20:20:02.443" v="3073" actId="6549"/>
        <pc:sldMkLst>
          <pc:docMk/>
          <pc:sldMk cId="1388148439" sldId="986"/>
        </pc:sldMkLst>
        <pc:spChg chg="mod">
          <ac:chgData name="Garcia, John, EMNRD" userId="584a6470-843f-4c6f-9399-1d8f8b4be034" providerId="ADAL" clId="{A629A0B6-B1CC-4390-A7B7-65509BA26A15}" dt="2026-09-02T20:20:02.443" v="3073" actId="6549"/>
          <ac:spMkLst>
            <pc:docMk/>
            <pc:sldMk cId="1388148439" sldId="986"/>
            <ac:spMk id="6" creationId="{F5BFB7FF-8F81-644C-32E1-09C60A1B8F71}"/>
          </ac:spMkLst>
        </pc:spChg>
      </pc:sldChg>
      <pc:sldChg chg="addSp delSp modSp add mod ord setBg delDesignElem">
        <pc:chgData name="Garcia, John, EMNRD" userId="584a6470-843f-4c6f-9399-1d8f8b4be034" providerId="ADAL" clId="{A629A0B6-B1CC-4390-A7B7-65509BA26A15}" dt="2026-09-02T20:21:06.225" v="3090" actId="26606"/>
        <pc:sldMkLst>
          <pc:docMk/>
          <pc:sldMk cId="1953083566" sldId="987"/>
        </pc:sldMkLst>
        <pc:spChg chg="mod">
          <ac:chgData name="Garcia, John, EMNRD" userId="584a6470-843f-4c6f-9399-1d8f8b4be034" providerId="ADAL" clId="{A629A0B6-B1CC-4390-A7B7-65509BA26A15}" dt="2026-09-02T20:21:06.225" v="3090" actId="26606"/>
          <ac:spMkLst>
            <pc:docMk/>
            <pc:sldMk cId="1953083566" sldId="987"/>
            <ac:spMk id="2" creationId="{EAD503AD-1D06-B7D4-7455-F68E51246D24}"/>
          </ac:spMkLst>
        </pc:spChg>
        <pc:spChg chg="ord">
          <ac:chgData name="Garcia, John, EMNRD" userId="584a6470-843f-4c6f-9399-1d8f8b4be034" providerId="ADAL" clId="{A629A0B6-B1CC-4390-A7B7-65509BA26A15}" dt="2026-09-02T20:21:06.225" v="3090" actId="26606"/>
          <ac:spMkLst>
            <pc:docMk/>
            <pc:sldMk cId="1953083566" sldId="987"/>
            <ac:spMk id="3" creationId="{679A15AF-AC11-0131-F9C4-301CE3631BD2}"/>
          </ac:spMkLst>
        </pc:spChg>
        <pc:spChg chg="add">
          <ac:chgData name="Garcia, John, EMNRD" userId="584a6470-843f-4c6f-9399-1d8f8b4be034" providerId="ADAL" clId="{A629A0B6-B1CC-4390-A7B7-65509BA26A15}" dt="2026-09-02T20:21:06.225" v="3090" actId="26606"/>
          <ac:spMkLst>
            <pc:docMk/>
            <pc:sldMk cId="1953083566" sldId="987"/>
            <ac:spMk id="12" creationId="{4A8FFEA1-1B69-4F42-B552-0CCF7259687D}"/>
          </ac:spMkLst>
        </pc:spChg>
        <pc:spChg chg="add">
          <ac:chgData name="Garcia, John, EMNRD" userId="584a6470-843f-4c6f-9399-1d8f8b4be034" providerId="ADAL" clId="{A629A0B6-B1CC-4390-A7B7-65509BA26A15}" dt="2026-09-02T20:21:06.225" v="3090" actId="26606"/>
          <ac:spMkLst>
            <pc:docMk/>
            <pc:sldMk cId="1953083566" sldId="987"/>
            <ac:spMk id="14" creationId="{AA3C9226-5EC8-460B-82D7-72AA994DF95E}"/>
          </ac:spMkLst>
        </pc:spChg>
        <pc:spChg chg="add">
          <ac:chgData name="Garcia, John, EMNRD" userId="584a6470-843f-4c6f-9399-1d8f8b4be034" providerId="ADAL" clId="{A629A0B6-B1CC-4390-A7B7-65509BA26A15}" dt="2026-09-02T20:21:06.225" v="3090" actId="26606"/>
          <ac:spMkLst>
            <pc:docMk/>
            <pc:sldMk cId="1953083566" sldId="987"/>
            <ac:spMk id="18" creationId="{A77DD2C1-0122-44FD-8A7F-7BC5E8565C8F}"/>
          </ac:spMkLst>
        </pc:spChg>
        <pc:spChg chg="add">
          <ac:chgData name="Garcia, John, EMNRD" userId="584a6470-843f-4c6f-9399-1d8f8b4be034" providerId="ADAL" clId="{A629A0B6-B1CC-4390-A7B7-65509BA26A15}" dt="2026-09-02T20:21:06.225" v="3090" actId="26606"/>
          <ac:spMkLst>
            <pc:docMk/>
            <pc:sldMk cId="1953083566" sldId="987"/>
            <ac:spMk id="22" creationId="{46BC3A56-B546-4061-8E22-D2983771DE98}"/>
          </ac:spMkLst>
        </pc:spChg>
        <pc:spChg chg="add">
          <ac:chgData name="Garcia, John, EMNRD" userId="584a6470-843f-4c6f-9399-1d8f8b4be034" providerId="ADAL" clId="{A629A0B6-B1CC-4390-A7B7-65509BA26A15}" dt="2026-09-02T20:21:06.225" v="3090" actId="26606"/>
          <ac:spMkLst>
            <pc:docMk/>
            <pc:sldMk cId="1953083566" sldId="987"/>
            <ac:spMk id="24" creationId="{923A7353-9373-4700-8B89-F4F7BA2DC635}"/>
          </ac:spMkLst>
        </pc:spChg>
        <pc:spChg chg="del">
          <ac:chgData name="Garcia, John, EMNRD" userId="584a6470-843f-4c6f-9399-1d8f8b4be034" providerId="ADAL" clId="{A629A0B6-B1CC-4390-A7B7-65509BA26A15}" dt="2026-09-02T20:16:36.191" v="2993"/>
          <ac:spMkLst>
            <pc:docMk/>
            <pc:sldMk cId="1953083566" sldId="987"/>
            <ac:spMk id="42" creationId="{A875E3D5-6700-0BDE-71EA-CCDFB6FC3598}"/>
          </ac:spMkLst>
        </pc:spChg>
        <pc:spChg chg="del">
          <ac:chgData name="Garcia, John, EMNRD" userId="584a6470-843f-4c6f-9399-1d8f8b4be034" providerId="ADAL" clId="{A629A0B6-B1CC-4390-A7B7-65509BA26A15}" dt="2026-09-02T20:16:36.191" v="2993"/>
          <ac:spMkLst>
            <pc:docMk/>
            <pc:sldMk cId="1953083566" sldId="987"/>
            <ac:spMk id="44" creationId="{919B74B7-689B-DADB-E29B-49E4D226DD9F}"/>
          </ac:spMkLst>
        </pc:spChg>
        <pc:spChg chg="del">
          <ac:chgData name="Garcia, John, EMNRD" userId="584a6470-843f-4c6f-9399-1d8f8b4be034" providerId="ADAL" clId="{A629A0B6-B1CC-4390-A7B7-65509BA26A15}" dt="2026-09-02T20:16:36.191" v="2993"/>
          <ac:spMkLst>
            <pc:docMk/>
            <pc:sldMk cId="1953083566" sldId="987"/>
            <ac:spMk id="50" creationId="{39B13D1D-BC80-C512-A167-D3CE874007B5}"/>
          </ac:spMkLst>
        </pc:spChg>
        <pc:spChg chg="del">
          <ac:chgData name="Garcia, John, EMNRD" userId="584a6470-843f-4c6f-9399-1d8f8b4be034" providerId="ADAL" clId="{A629A0B6-B1CC-4390-A7B7-65509BA26A15}" dt="2026-09-02T20:16:36.191" v="2993"/>
          <ac:spMkLst>
            <pc:docMk/>
            <pc:sldMk cId="1953083566" sldId="987"/>
            <ac:spMk id="52" creationId="{E46B4F9C-4510-35F6-55A8-7FA51419A731}"/>
          </ac:spMkLst>
        </pc:spChg>
        <pc:graphicFrameChg chg="add del mod modGraphic">
          <ac:chgData name="Garcia, John, EMNRD" userId="584a6470-843f-4c6f-9399-1d8f8b4be034" providerId="ADAL" clId="{A629A0B6-B1CC-4390-A7B7-65509BA26A15}" dt="2026-09-02T20:18:06.687" v="3044" actId="478"/>
          <ac:graphicFrameMkLst>
            <pc:docMk/>
            <pc:sldMk cId="1953083566" sldId="987"/>
            <ac:graphicFrameMk id="4" creationId="{AE59332A-3D05-F97B-5A19-34847E87F133}"/>
          </ac:graphicFrameMkLst>
        </pc:graphicFrameChg>
        <pc:picChg chg="del">
          <ac:chgData name="Garcia, John, EMNRD" userId="584a6470-843f-4c6f-9399-1d8f8b4be034" providerId="ADAL" clId="{A629A0B6-B1CC-4390-A7B7-65509BA26A15}" dt="2026-09-02T20:16:41.148" v="2996" actId="478"/>
          <ac:picMkLst>
            <pc:docMk/>
            <pc:sldMk cId="1953083566" sldId="987"/>
            <ac:picMk id="5" creationId="{8A841C1E-1ECF-A443-A0EA-683839D95F10}"/>
          </ac:picMkLst>
        </pc:picChg>
        <pc:picChg chg="add mod">
          <ac:chgData name="Garcia, John, EMNRD" userId="584a6470-843f-4c6f-9399-1d8f8b4be034" providerId="ADAL" clId="{A629A0B6-B1CC-4390-A7B7-65509BA26A15}" dt="2026-09-02T20:21:06.225" v="3090" actId="26606"/>
          <ac:picMkLst>
            <pc:docMk/>
            <pc:sldMk cId="1953083566" sldId="987"/>
            <ac:picMk id="7" creationId="{5DFC9177-8659-7311-A44B-690DA77D30A7}"/>
          </ac:picMkLst>
        </pc:picChg>
        <pc:cxnChg chg="add">
          <ac:chgData name="Garcia, John, EMNRD" userId="584a6470-843f-4c6f-9399-1d8f8b4be034" providerId="ADAL" clId="{A629A0B6-B1CC-4390-A7B7-65509BA26A15}" dt="2026-09-02T20:21:06.225" v="3090" actId="26606"/>
          <ac:cxnSpMkLst>
            <pc:docMk/>
            <pc:sldMk cId="1953083566" sldId="987"/>
            <ac:cxnSpMk id="16" creationId="{62A90A9D-33DF-408E-BF4C-F82588935C96}"/>
          </ac:cxnSpMkLst>
        </pc:cxnChg>
        <pc:cxnChg chg="add">
          <ac:chgData name="Garcia, John, EMNRD" userId="584a6470-843f-4c6f-9399-1d8f8b4be034" providerId="ADAL" clId="{A629A0B6-B1CC-4390-A7B7-65509BA26A15}" dt="2026-09-02T20:21:06.225" v="3090" actId="26606"/>
          <ac:cxnSpMkLst>
            <pc:docMk/>
            <pc:sldMk cId="1953083566" sldId="987"/>
            <ac:cxnSpMk id="20" creationId="{5A7B6757-994C-4B75-ABFE-D8F9E760938D}"/>
          </ac:cxnSpMkLst>
        </pc:cxnChg>
        <pc:cxnChg chg="del">
          <ac:chgData name="Garcia, John, EMNRD" userId="584a6470-843f-4c6f-9399-1d8f8b4be034" providerId="ADAL" clId="{A629A0B6-B1CC-4390-A7B7-65509BA26A15}" dt="2026-09-02T20:16:36.191" v="2993"/>
          <ac:cxnSpMkLst>
            <pc:docMk/>
            <pc:sldMk cId="1953083566" sldId="987"/>
            <ac:cxnSpMk id="46" creationId="{2227A033-F8C5-2627-F9E6-2E93F1D33671}"/>
          </ac:cxnSpMkLst>
        </pc:cxnChg>
        <pc:cxnChg chg="del">
          <ac:chgData name="Garcia, John, EMNRD" userId="584a6470-843f-4c6f-9399-1d8f8b4be034" providerId="ADAL" clId="{A629A0B6-B1CC-4390-A7B7-65509BA26A15}" dt="2026-09-02T20:16:36.191" v="2993"/>
          <ac:cxnSpMkLst>
            <pc:docMk/>
            <pc:sldMk cId="1953083566" sldId="987"/>
            <ac:cxnSpMk id="48" creationId="{078C5B67-C6DE-C2B4-D38E-0A7FB5AB9DA7}"/>
          </ac:cxnSpMkLst>
        </pc:cxnChg>
      </pc:sldChg>
      <pc:sldChg chg="add del">
        <pc:chgData name="Garcia, John, EMNRD" userId="584a6470-843f-4c6f-9399-1d8f8b4be034" providerId="ADAL" clId="{A629A0B6-B1CC-4390-A7B7-65509BA26A15}" dt="2026-09-02T20:14:38.246" v="2932" actId="47"/>
        <pc:sldMkLst>
          <pc:docMk/>
          <pc:sldMk cId="2279850813" sldId="987"/>
        </pc:sldMkLst>
      </pc:sldChg>
    </pc:docChg>
  </pc:docChgLst>
</pc:chgInfo>
</file>

<file path=ppt/comments/modernComment_3D5_4CF055E.xml><?xml version="1.0" encoding="utf-8"?>
<p188:cmLst xmlns:a="http://schemas.openxmlformats.org/drawingml/2006/main" xmlns:r="http://schemas.openxmlformats.org/officeDocument/2006/relationships" xmlns:p188="http://schemas.microsoft.com/office/powerpoint/2018/8/main">
  <p188:cm id="{83C45F50-EC2F-46F6-8350-BF43617BEF8E}" authorId="{892BF176-2A85-D565-230D-40527FA68DD7}" created="2026-09-02T18:41:51.483">
    <ac:txMkLst xmlns:ac="http://schemas.microsoft.com/office/drawing/2013/main/command">
      <pc:docMk xmlns:pc="http://schemas.microsoft.com/office/powerpoint/2013/main/command"/>
      <pc:sldMk xmlns:pc="http://schemas.microsoft.com/office/powerpoint/2013/main/command" cId="80676190" sldId="981"/>
      <ac:spMk id="17" creationId="{7ADCD8DB-73E6-3C7C-8221-ED2F3536AF29}"/>
      <ac:txMk cp="0" len="28">
        <ac:context len="247" hash="3708906015"/>
      </ac:txMk>
    </ac:txMkLst>
    <p188:pos x="3504492" y="293135"/>
    <p188:txBody>
      <a:bodyPr/>
      <a:lstStyle/>
      <a:p>
        <a:r>
          <a:rPr lang="en-US"/>
          <a:t>Need to be prepared for the question “What if we don’t have one”</a:t>
        </a:r>
      </a:p>
    </p188:txBody>
  </p188:cm>
</p188:cmLst>
</file>

<file path=ppt/comments/modernComment_3F1_7C5E49CC.xml><?xml version="1.0" encoding="utf-8"?>
<p188:cmLst xmlns:a="http://schemas.openxmlformats.org/drawingml/2006/main" xmlns:r="http://schemas.openxmlformats.org/officeDocument/2006/relationships" xmlns:p188="http://schemas.microsoft.com/office/powerpoint/2018/8/main">
  <p188:cm id="{845A2BB2-083D-4D73-B3C2-A4B80F92593F}" authorId="{8432D994-990B-91BC-CF76-747C901BEE12}" status="resolved" created="2026-07-08T16:05:35.159">
    <ac:txMkLst xmlns:ac="http://schemas.microsoft.com/office/drawing/2013/main/command">
      <pc:docMk xmlns:pc="http://schemas.microsoft.com/office/powerpoint/2013/main/command"/>
      <pc:sldMk xmlns:pc="http://schemas.microsoft.com/office/powerpoint/2013/main/command" cId="2086554060" sldId="1009"/>
      <ac:spMk id="4" creationId="{68EBB28B-D107-B29A-D777-C752DFCC3600}"/>
      <ac:txMk cp="469" len="18">
        <ac:context len="1115" hash="1307398447"/>
      </ac:txMk>
    </ac:txMkLst>
    <p188:pos x="3804516" y="1575508"/>
    <p188:replyLst>
      <p188:reply id="{FA6273B4-025F-466C-A531-A4AA84DF9754}" authorId="{757CE2A4-FE1E-B08A-A0C5-86E3AF6F2E5E}" created="2026-07-08T16:52:50.070">
        <p188:txBody>
          <a:bodyPr/>
          <a:lstStyle/>
          <a:p>
            <a:r>
              <a:rPr lang="en-US"/>
              <a:t>corrected</a:t>
            </a:r>
          </a:p>
        </p188:txBody>
      </p188:reply>
    </p188:replyLst>
    <p188:txBody>
      <a:bodyPr/>
      <a:lstStyle/>
      <a:p>
        <a:r>
          <a:rPr lang="en-US"/>
          <a:t>Who authorizes?</a:t>
        </a:r>
      </a:p>
    </p188:txBody>
  </p188:cm>
  <p188:cm id="{0965C17A-F048-4ABD-A705-4634F913E032}" authorId="{8432D994-990B-91BC-CF76-747C901BEE12}" status="resolved" created="2026-07-08T16:05:56.688">
    <ac:txMkLst xmlns:ac="http://schemas.microsoft.com/office/drawing/2013/main/command">
      <pc:docMk xmlns:pc="http://schemas.microsoft.com/office/powerpoint/2013/main/command"/>
      <pc:sldMk xmlns:pc="http://schemas.microsoft.com/office/powerpoint/2013/main/command" cId="2086554060" sldId="1009"/>
      <ac:spMk id="4" creationId="{68EBB28B-D107-B29A-D777-C752DFCC3600}"/>
      <ac:txMk cp="534">
        <ac:context len="1115" hash="1307398447"/>
      </ac:txMk>
    </ac:txMkLst>
    <p188:pos x="8484092" y="1575508"/>
    <p188:replyLst>
      <p188:reply id="{EBFEA36D-6781-4752-886C-95FD7431D57D}" authorId="{757CE2A4-FE1E-B08A-A0C5-86E3AF6F2E5E}" created="2026-07-08T16:53:04.363">
        <p188:txBody>
          <a:bodyPr/>
          <a:lstStyle/>
          <a:p>
            <a:r>
              <a:rPr lang="en-US"/>
              <a:t>corrected</a:t>
            </a:r>
          </a:p>
        </p188:txBody>
      </p188:reply>
    </p188:replyLst>
    <p188:txBody>
      <a:bodyPr/>
      <a:lstStyle/>
      <a:p>
        <a:r>
          <a:rPr lang="en-US"/>
          <a:t>OCD</a:t>
        </a:r>
      </a:p>
    </p188:txBody>
  </p188:cm>
  <p188:cm id="{AFBE57F7-41A4-4A4D-A111-CA6F332EC7A6}" authorId="{8432D994-990B-91BC-CF76-747C901BEE12}" status="resolved" created="2026-07-08T16:06:21.183">
    <ac:txMkLst xmlns:ac="http://schemas.microsoft.com/office/drawing/2013/main/command">
      <pc:docMk xmlns:pc="http://schemas.microsoft.com/office/powerpoint/2013/main/command"/>
      <pc:sldMk xmlns:pc="http://schemas.microsoft.com/office/powerpoint/2013/main/command" cId="2086554060" sldId="1009"/>
      <ac:spMk id="4" creationId="{68EBB28B-D107-B29A-D777-C752DFCC3600}"/>
      <ac:txMk cp="900" len="16">
        <ac:context len="1115" hash="1307398447"/>
      </ac:txMk>
    </ac:txMkLst>
    <p188:pos x="6809933" y="2947108"/>
    <p188:txBody>
      <a:bodyPr/>
      <a:lstStyle/>
      <a:p>
        <a:r>
          <a:rPr lang="en-US"/>
          <a:t>Since 2021?</a:t>
        </a:r>
      </a:p>
    </p188:txBody>
  </p188:cm>
  <p188:cm id="{A692CA8F-7FF5-4581-9FC8-E09D00C10B71}" authorId="{8432D994-990B-91BC-CF76-747C901BEE12}" status="resolved" created="2026-07-08T16:06:41.267">
    <ac:txMkLst xmlns:ac="http://schemas.microsoft.com/office/drawing/2013/main/command">
      <pc:docMk xmlns:pc="http://schemas.microsoft.com/office/powerpoint/2013/main/command"/>
      <pc:sldMk xmlns:pc="http://schemas.microsoft.com/office/powerpoint/2013/main/command" cId="2086554060" sldId="1009"/>
      <ac:spMk id="4" creationId="{68EBB28B-D107-B29A-D777-C752DFCC3600}"/>
      <ac:txMk cp="971" len="23">
        <ac:context len="1115" hash="1307398447"/>
      </ac:txMk>
    </ac:txMkLst>
    <p188:pos x="4497039" y="3498437"/>
    <p188:txBody>
      <a:bodyPr/>
      <a:lstStyle/>
      <a:p>
        <a:r>
          <a:rPr lang="en-US"/>
          <a:t>How much was it for and over what timeline was it expended? </a:t>
        </a:r>
      </a:p>
    </p188:txBody>
  </p188:cm>
  <p188:cm id="{4BE6DA0B-59B3-4A38-B98C-B5365C39FCAA}" authorId="{35E33B8B-F3E8-37D3-3805-34269C99E45E}" status="resolved" created="2026-07-08T19:37:01.518">
    <ac:txMkLst xmlns:ac="http://schemas.microsoft.com/office/drawing/2013/main/command">
      <pc:docMk xmlns:pc="http://schemas.microsoft.com/office/powerpoint/2013/main/command"/>
      <pc:sldMk xmlns:pc="http://schemas.microsoft.com/office/powerpoint/2013/main/command" cId="2086554060" sldId="1009"/>
      <ac:spMk id="4" creationId="{68EBB28B-D107-B29A-D777-C752DFCC3600}"/>
      <ac:txMk cp="615" len="3">
        <ac:context len="1115" hash="1307398447"/>
      </ac:txMk>
    </ac:txMkLst>
    <p188:pos x="9990666" y="1894416"/>
    <p188:replyLst>
      <p188:reply id="{C929F1B1-2F3D-4B3D-B8C6-DA8742CE6BE6}" authorId="{757CE2A4-FE1E-B08A-A0C5-86E3AF6F2E5E}" created="2026-07-08T20:32:12.680">
        <p188:txBody>
          <a:bodyPr/>
          <a:lstStyle/>
          <a:p>
            <a:r>
              <a:rPr lang="en-US"/>
              <a:t>fixed</a:t>
            </a:r>
          </a:p>
        </p188:txBody>
      </p188:reply>
    </p188:replyLst>
    <p188:txBody>
      <a:bodyPr/>
      <a:lstStyle/>
      <a:p>
        <a:r>
          <a:rPr lang="en-US"/>
          <a:t>Introduced BIL on a prior slide. Clean up acronyms. </a:t>
        </a:r>
      </a:p>
    </p188:txBody>
  </p188:cm>
</p188:cmLst>
</file>

<file path=ppt/comments/modernComment_3FC_EE065B7F.xml><?xml version="1.0" encoding="utf-8"?>
<p188:cmLst xmlns:a="http://schemas.openxmlformats.org/drawingml/2006/main" xmlns:r="http://schemas.openxmlformats.org/officeDocument/2006/relationships" xmlns:p188="http://schemas.microsoft.com/office/powerpoint/2018/8/main">
  <p188:cm id="{86DDE8EE-1209-42E4-862E-9224013885A4}" authorId="{8432D994-990B-91BC-CF76-747C901BEE12}" status="resolved" created="2026-07-08T16:03:59.671">
    <ac:txMkLst xmlns:ac="http://schemas.microsoft.com/office/drawing/2013/main/command">
      <pc:docMk xmlns:pc="http://schemas.microsoft.com/office/powerpoint/2013/main/command"/>
      <pc:sldMk xmlns:pc="http://schemas.microsoft.com/office/powerpoint/2013/main/command" cId="3993394047" sldId="1020"/>
      <ac:spMk id="4" creationId="{61F178E6-9194-B136-06DB-FF2FEF2E312C}"/>
      <ac:txMk cp="37" len="58">
        <ac:context len="774" hash="722012848"/>
      </ac:txMk>
    </ac:txMkLst>
    <p188:pos x="9102657" y="203908"/>
    <p188:replyLst>
      <p188:reply id="{C66081FD-AD5F-434F-9713-A3C7B9F1C38E}" authorId="{757CE2A4-FE1E-B08A-A0C5-86E3AF6F2E5E}" created="2026-07-08T16:52:23.573">
        <p188:txBody>
          <a:bodyPr/>
          <a:lstStyle/>
          <a:p>
            <a:r>
              <a:rPr lang="en-US"/>
              <a:t>changed</a:t>
            </a:r>
          </a:p>
        </p188:txBody>
      </p188:reply>
    </p188:replyLst>
    <p188:txBody>
      <a:bodyPr/>
      <a:lstStyle/>
      <a:p>
        <a:r>
          <a:rPr lang="en-US"/>
          <a:t>Please revise for readability</a:t>
        </a:r>
      </a:p>
    </p188:txBody>
  </p188:cm>
  <p188:cm id="{7E888E8B-86DA-49CB-A4F9-7DF5ACC37B4C}" authorId="{8432D994-990B-91BC-CF76-747C901BEE12}" status="resolved" created="2026-07-08T16:04:25.469">
    <ac:txMkLst xmlns:ac="http://schemas.microsoft.com/office/drawing/2013/main/command">
      <pc:docMk xmlns:pc="http://schemas.microsoft.com/office/powerpoint/2013/main/command"/>
      <pc:sldMk xmlns:pc="http://schemas.microsoft.com/office/powerpoint/2013/main/command" cId="3993394047" sldId="1020"/>
      <ac:spMk id="4" creationId="{61F178E6-9194-B136-06DB-FF2FEF2E312C}"/>
      <ac:txMk cp="350" len="1">
        <ac:context len="774" hash="722012848"/>
      </ac:txMk>
    </ac:txMkLst>
    <p188:pos x="1464727" y="1306567"/>
    <p188:replyLst>
      <p188:reply id="{6B854CC9-B8D2-4805-B39E-8C50E909B4C7}" authorId="{757CE2A4-FE1E-B08A-A0C5-86E3AF6F2E5E}" created="2026-07-08T16:52:30.513">
        <p188:txBody>
          <a:bodyPr/>
          <a:lstStyle/>
          <a:p>
            <a:r>
              <a:rPr lang="en-US"/>
              <a:t>corrected</a:t>
            </a:r>
          </a:p>
        </p188:txBody>
      </p188:reply>
    </p188:replyLst>
    <p188:txBody>
      <a:bodyPr/>
      <a:lstStyle/>
      <a:p>
        <a:r>
          <a:rPr lang="en-US"/>
          <a:t>OCD? </a:t>
        </a:r>
      </a:p>
    </p188:txBody>
  </p188:cm>
</p188:cmLst>
</file>

<file path=ppt/comments/modernComment_408_8EF20DE.xml><?xml version="1.0" encoding="utf-8"?>
<p188:cmLst xmlns:a="http://schemas.openxmlformats.org/drawingml/2006/main" xmlns:r="http://schemas.openxmlformats.org/officeDocument/2006/relationships" xmlns:p188="http://schemas.microsoft.com/office/powerpoint/2018/8/main">
  <p188:cm id="{55E8C3AE-FE03-4489-952B-E241A806F75A}" authorId="{8432D994-990B-91BC-CF76-747C901BEE12}" status="resolved" created="2026-07-08T15:58:24.933">
    <ac:txMkLst xmlns:ac="http://schemas.microsoft.com/office/drawing/2013/main/command">
      <pc:docMk xmlns:pc="http://schemas.microsoft.com/office/powerpoint/2013/main/command"/>
      <pc:sldMk xmlns:pc="http://schemas.microsoft.com/office/powerpoint/2013/main/command" cId="149889246" sldId="1032"/>
      <ac:spMk id="4" creationId="{F4BF6D0D-2E37-EE02-3861-3C0E10ECA1D5}"/>
      <ac:txMk cp="575" len="21">
        <ac:context len="1303" hash="3797323581"/>
      </ac:txMk>
    </ac:txMkLst>
    <p188:pos x="8268939" y="1851173"/>
    <p188:replyLst>
      <p188:reply id="{E8130136-7D62-46A8-AC5E-5479CE8A1CA4}" authorId="{757CE2A4-FE1E-B08A-A0C5-86E3AF6F2E5E}" created="2026-07-08T16:39:25.878">
        <p188:txBody>
          <a:bodyPr/>
          <a:lstStyle/>
          <a:p>
            <a:r>
              <a:rPr lang="en-US"/>
              <a:t>I made a few changes to the lang. It should read better now. </a:t>
            </a:r>
          </a:p>
        </p188:txBody>
      </p188:reply>
    </p188:replyLst>
    <p188:txBody>
      <a:bodyPr/>
      <a:lstStyle/>
      <a:p>
        <a:r>
          <a:rPr lang="en-US"/>
          <a:t>How is this different from partial plugging? Please help the committee understand the nuance here. </a:t>
        </a:r>
      </a:p>
    </p188:txBody>
  </p188:cm>
  <p188:cm id="{080BECAE-DD65-4F0C-895F-8DFC5908BA32}" authorId="{8432D994-990B-91BC-CF76-747C901BEE12}" status="resolved" created="2026-07-08T16:01:15.700">
    <ac:txMkLst xmlns:ac="http://schemas.microsoft.com/office/drawing/2013/main/command">
      <pc:docMk xmlns:pc="http://schemas.microsoft.com/office/powerpoint/2013/main/command"/>
      <pc:sldMk xmlns:pc="http://schemas.microsoft.com/office/powerpoint/2013/main/command" cId="149889246" sldId="1032"/>
      <ac:spMk id="4" creationId="{F4BF6D0D-2E37-EE02-3861-3C0E10ECA1D5}"/>
      <ac:txMk cp="981" len="106">
        <ac:context len="1303" hash="3797323581"/>
      </ac:txMk>
    </ac:txMkLst>
    <p188:pos x="10454086" y="2678167"/>
    <p188:replyLst>
      <p188:reply id="{CEDCFB44-C8D1-4E5B-B000-44557028341E}" authorId="{757CE2A4-FE1E-B08A-A0C5-86E3AF6F2E5E}" created="2026-07-08T16:44:52.428">
        <p188:txBody>
          <a:bodyPr/>
          <a:lstStyle/>
          <a:p>
            <a:r>
              <a:rPr lang="en-US"/>
              <a:t>I made some changes</a:t>
            </a:r>
          </a:p>
        </p188:txBody>
      </p188:reply>
    </p188:replyLst>
    <p188:txBody>
      <a:bodyPr/>
      <a:lstStyle/>
      <a:p>
        <a:r>
          <a:rPr lang="en-US"/>
          <a:t>1,607 are on state and private land and thus OCD could become the responsible plugging entity, costing the state an estimate of ~$310 M</a:t>
        </a:r>
      </a:p>
    </p188:txBody>
  </p188:cm>
  <p188:cm id="{16083F06-C354-490E-98F8-4230C708FA97}" authorId="{8432D994-990B-91BC-CF76-747C901BEE12}" status="resolved" created="2026-07-08T16:01:42.556">
    <ac:txMkLst xmlns:ac="http://schemas.microsoft.com/office/drawing/2013/main/command">
      <pc:docMk xmlns:pc="http://schemas.microsoft.com/office/powerpoint/2013/main/command"/>
      <pc:sldMk xmlns:pc="http://schemas.microsoft.com/office/powerpoint/2013/main/command" cId="149889246" sldId="1032"/>
      <ac:spMk id="4" creationId="{F4BF6D0D-2E37-EE02-3861-3C0E10ECA1D5}"/>
      <ac:txMk cp="1199" len="103">
        <ac:context len="1303" hash="3797323581"/>
      </ac:txMk>
    </ac:txMkLst>
    <p188:pos x="3011139" y="3498437"/>
    <p188:replyLst>
      <p188:reply id="{4AD37F34-7FB0-47AF-8A42-6A28E7862D74}" authorId="{757CE2A4-FE1E-B08A-A0C5-86E3AF6F2E5E}" created="2026-07-08T16:44:59.179">
        <p188:txBody>
          <a:bodyPr/>
          <a:lstStyle/>
          <a:p>
            <a:r>
              <a:rPr lang="en-US"/>
              <a:t>added</a:t>
            </a:r>
          </a:p>
        </p188:txBody>
      </p188:reply>
    </p188:replyLst>
    <p188:txBody>
      <a:bodyPr/>
      <a:lstStyle/>
      <a:p>
        <a:r>
          <a:rPr lang="en-US"/>
          <a:t>What does the LFC define this as? </a:t>
        </a:r>
      </a:p>
    </p188:txBody>
  </p188:cm>
</p188: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D81EFD05-8E1B-45F0-B10D-6CDA242092AB}" type="doc">
      <dgm:prSet loTypeId="urn:microsoft.com/office/officeart/2005/8/layout/hProcess11" loCatId="timeline" qsTypeId="urn:microsoft.com/office/officeart/2005/8/quickstyle/simple1" qsCatId="simple" csTypeId="urn:microsoft.com/office/officeart/2005/8/colors/accent1_2" csCatId="accent1" phldr="1"/>
      <dgm:spPr/>
      <dgm:t>
        <a:bodyPr/>
        <a:lstStyle/>
        <a:p>
          <a:endParaRPr lang="en-US"/>
        </a:p>
      </dgm:t>
    </dgm:pt>
    <dgm:pt modelId="{B7B1DDC1-C8E2-4D79-B08F-91DB35887FCA}">
      <dgm:prSet phldrT="[Text]" phldr="0"/>
      <dgm:spPr/>
      <dgm:t>
        <a:bodyPr/>
        <a:lstStyle/>
        <a:p>
          <a:r>
            <a:rPr lang="en-US" dirty="0"/>
            <a:t>June 4, SWPA ITB Released</a:t>
          </a:r>
        </a:p>
      </dgm:t>
    </dgm:pt>
    <dgm:pt modelId="{A75EA9B8-A0DF-4C03-AC18-6AC218CD3245}" type="parTrans" cxnId="{AFD1C0A7-316A-4A4A-94E2-541984567C7F}">
      <dgm:prSet/>
      <dgm:spPr/>
      <dgm:t>
        <a:bodyPr/>
        <a:lstStyle/>
        <a:p>
          <a:endParaRPr lang="en-US"/>
        </a:p>
      </dgm:t>
    </dgm:pt>
    <dgm:pt modelId="{5737A821-38D2-4385-8374-F778EC580834}" type="sibTrans" cxnId="{AFD1C0A7-316A-4A4A-94E2-541984567C7F}">
      <dgm:prSet/>
      <dgm:spPr/>
      <dgm:t>
        <a:bodyPr/>
        <a:lstStyle/>
        <a:p>
          <a:endParaRPr lang="en-US"/>
        </a:p>
      </dgm:t>
    </dgm:pt>
    <dgm:pt modelId="{6487A3E3-B539-4720-B276-86273BFA4327}">
      <dgm:prSet phldrT="[Text]" phldr="0"/>
      <dgm:spPr/>
      <dgm:t>
        <a:bodyPr/>
        <a:lstStyle/>
        <a:p>
          <a:r>
            <a:rPr lang="en-US" dirty="0"/>
            <a:t>July 6, Deadline to bid on ITB</a:t>
          </a:r>
        </a:p>
      </dgm:t>
    </dgm:pt>
    <dgm:pt modelId="{291A08BB-2000-4F41-9849-2EAC395E8FF8}" type="parTrans" cxnId="{593E8569-5BB2-411E-A823-B30D1FD2B599}">
      <dgm:prSet/>
      <dgm:spPr/>
      <dgm:t>
        <a:bodyPr/>
        <a:lstStyle/>
        <a:p>
          <a:endParaRPr lang="en-US"/>
        </a:p>
      </dgm:t>
    </dgm:pt>
    <dgm:pt modelId="{1C2A670B-B1A3-40AC-9336-F8553ED1C063}" type="sibTrans" cxnId="{593E8569-5BB2-411E-A823-B30D1FD2B599}">
      <dgm:prSet/>
      <dgm:spPr/>
      <dgm:t>
        <a:bodyPr/>
        <a:lstStyle/>
        <a:p>
          <a:endParaRPr lang="en-US"/>
        </a:p>
      </dgm:t>
    </dgm:pt>
    <dgm:pt modelId="{B38AA5F5-0D06-4895-99C1-9F9A1366711D}">
      <dgm:prSet phldrT="[Text]" phldr="0"/>
      <dgm:spPr/>
      <dgm:t>
        <a:bodyPr/>
        <a:lstStyle/>
        <a:p>
          <a:r>
            <a:rPr lang="en-US" dirty="0"/>
            <a:t>July 20, OCD begins review of bids</a:t>
          </a:r>
        </a:p>
      </dgm:t>
    </dgm:pt>
    <dgm:pt modelId="{1C0744FE-53CC-4817-B509-2533E2C9F7F5}" type="parTrans" cxnId="{2299B0CF-2A09-429B-9992-1566A50F9C77}">
      <dgm:prSet/>
      <dgm:spPr/>
      <dgm:t>
        <a:bodyPr/>
        <a:lstStyle/>
        <a:p>
          <a:endParaRPr lang="en-US"/>
        </a:p>
      </dgm:t>
    </dgm:pt>
    <dgm:pt modelId="{07574CF0-4404-4834-A732-3CA885E4613C}" type="sibTrans" cxnId="{2299B0CF-2A09-429B-9992-1566A50F9C77}">
      <dgm:prSet/>
      <dgm:spPr/>
      <dgm:t>
        <a:bodyPr/>
        <a:lstStyle/>
        <a:p>
          <a:endParaRPr lang="en-US"/>
        </a:p>
      </dgm:t>
    </dgm:pt>
    <dgm:pt modelId="{A542EA70-EE6C-4711-BEA1-EA6B17E63E0B}">
      <dgm:prSet phldrT="[Text]" phldr="0"/>
      <dgm:spPr/>
      <dgm:t>
        <a:bodyPr/>
        <a:lstStyle/>
        <a:p>
          <a:r>
            <a:rPr lang="en-US" dirty="0"/>
            <a:t>August 20, ITB Cancelled</a:t>
          </a:r>
        </a:p>
      </dgm:t>
    </dgm:pt>
    <dgm:pt modelId="{DCB40DEB-4E00-4E2B-9734-EAC18C90A409}" type="parTrans" cxnId="{9C5C108F-0915-409C-85F3-31E290476550}">
      <dgm:prSet/>
      <dgm:spPr/>
      <dgm:t>
        <a:bodyPr/>
        <a:lstStyle/>
        <a:p>
          <a:endParaRPr lang="en-US"/>
        </a:p>
      </dgm:t>
    </dgm:pt>
    <dgm:pt modelId="{00491495-064F-4EFE-90DB-27EF16E9C347}" type="sibTrans" cxnId="{9C5C108F-0915-409C-85F3-31E290476550}">
      <dgm:prSet/>
      <dgm:spPr/>
      <dgm:t>
        <a:bodyPr/>
        <a:lstStyle/>
        <a:p>
          <a:endParaRPr lang="en-US"/>
        </a:p>
      </dgm:t>
    </dgm:pt>
    <dgm:pt modelId="{AADABEED-54CF-4B9E-968D-AAFBE864BFB7}">
      <dgm:prSet phldrT="[Text]" phldr="0"/>
      <dgm:spPr/>
      <dgm:t>
        <a:bodyPr/>
        <a:lstStyle/>
        <a:p>
          <a:r>
            <a:rPr lang="en-US" dirty="0"/>
            <a:t>September 8, Stakeholder Meeting</a:t>
          </a:r>
        </a:p>
      </dgm:t>
    </dgm:pt>
    <dgm:pt modelId="{583913F3-BC6D-40CD-BD80-3C95C4D20126}" type="parTrans" cxnId="{23AD8740-74C2-4DF3-88AD-0624D9AE9E67}">
      <dgm:prSet/>
      <dgm:spPr/>
      <dgm:t>
        <a:bodyPr/>
        <a:lstStyle/>
        <a:p>
          <a:endParaRPr lang="en-US"/>
        </a:p>
      </dgm:t>
    </dgm:pt>
    <dgm:pt modelId="{8288F649-D0E0-4610-850E-8BD0636EAB26}" type="sibTrans" cxnId="{23AD8740-74C2-4DF3-88AD-0624D9AE9E67}">
      <dgm:prSet/>
      <dgm:spPr/>
      <dgm:t>
        <a:bodyPr/>
        <a:lstStyle/>
        <a:p>
          <a:endParaRPr lang="en-US"/>
        </a:p>
      </dgm:t>
    </dgm:pt>
    <dgm:pt modelId="{88A90A98-47B2-42FD-9073-6E35E6DF052D}">
      <dgm:prSet phldrT="[Text]" phldr="0"/>
      <dgm:spPr/>
      <dgm:t>
        <a:bodyPr/>
        <a:lstStyle/>
        <a:p>
          <a:r>
            <a:rPr lang="en-US" dirty="0"/>
            <a:t>Future; SWPA ITB released for bidding</a:t>
          </a:r>
        </a:p>
      </dgm:t>
    </dgm:pt>
    <dgm:pt modelId="{ADE13689-3E6A-47A5-B490-DC891CB8AA15}" type="parTrans" cxnId="{5E2978A0-157A-4826-83D2-1CEF26397A28}">
      <dgm:prSet/>
      <dgm:spPr/>
      <dgm:t>
        <a:bodyPr/>
        <a:lstStyle/>
        <a:p>
          <a:endParaRPr lang="en-US"/>
        </a:p>
      </dgm:t>
    </dgm:pt>
    <dgm:pt modelId="{F31BD566-8139-4C08-82C0-D87FC0E685C7}" type="sibTrans" cxnId="{5E2978A0-157A-4826-83D2-1CEF26397A28}">
      <dgm:prSet/>
      <dgm:spPr/>
      <dgm:t>
        <a:bodyPr/>
        <a:lstStyle/>
        <a:p>
          <a:endParaRPr lang="en-US"/>
        </a:p>
      </dgm:t>
    </dgm:pt>
    <dgm:pt modelId="{87B482F5-6E51-46F5-88A4-63D3CDCAB7AE}">
      <dgm:prSet phldrT="[Text]" phldr="0"/>
      <dgm:spPr/>
      <dgm:t>
        <a:bodyPr/>
        <a:lstStyle/>
        <a:p>
          <a:r>
            <a:rPr lang="en-US" dirty="0"/>
            <a:t>Future; Begin plugging under the new SWPA</a:t>
          </a:r>
        </a:p>
      </dgm:t>
    </dgm:pt>
    <dgm:pt modelId="{A0878F27-3D51-4D52-BB3D-AE8A0DFBA769}" type="parTrans" cxnId="{9BB83B54-FD35-47AE-A420-898FB70D4590}">
      <dgm:prSet/>
      <dgm:spPr/>
      <dgm:t>
        <a:bodyPr/>
        <a:lstStyle/>
        <a:p>
          <a:endParaRPr lang="en-US"/>
        </a:p>
      </dgm:t>
    </dgm:pt>
    <dgm:pt modelId="{257E8436-6D7A-40D5-8166-08FC0E8E84CA}" type="sibTrans" cxnId="{9BB83B54-FD35-47AE-A420-898FB70D4590}">
      <dgm:prSet/>
      <dgm:spPr/>
      <dgm:t>
        <a:bodyPr/>
        <a:lstStyle/>
        <a:p>
          <a:endParaRPr lang="en-US"/>
        </a:p>
      </dgm:t>
    </dgm:pt>
    <dgm:pt modelId="{CE3A4A9A-5BA9-4D7D-8419-AD6B10167B4C}" type="pres">
      <dgm:prSet presAssocID="{D81EFD05-8E1B-45F0-B10D-6CDA242092AB}" presName="Name0" presStyleCnt="0">
        <dgm:presLayoutVars>
          <dgm:dir/>
          <dgm:resizeHandles val="exact"/>
        </dgm:presLayoutVars>
      </dgm:prSet>
      <dgm:spPr/>
    </dgm:pt>
    <dgm:pt modelId="{9ED0DC96-CD77-415F-A75A-B480CF5B8296}" type="pres">
      <dgm:prSet presAssocID="{D81EFD05-8E1B-45F0-B10D-6CDA242092AB}" presName="arrow" presStyleLbl="bgShp" presStyleIdx="0" presStyleCnt="1"/>
      <dgm:spPr>
        <a:solidFill>
          <a:schemeClr val="bg1">
            <a:lumMod val="50000"/>
          </a:schemeClr>
        </a:solidFill>
        <a:ln>
          <a:solidFill>
            <a:schemeClr val="bg1">
              <a:lumMod val="75000"/>
            </a:schemeClr>
          </a:solidFill>
        </a:ln>
      </dgm:spPr>
    </dgm:pt>
    <dgm:pt modelId="{3B96BA44-4F60-4560-BB62-7C2599A6B134}" type="pres">
      <dgm:prSet presAssocID="{D81EFD05-8E1B-45F0-B10D-6CDA242092AB}" presName="points" presStyleCnt="0"/>
      <dgm:spPr/>
    </dgm:pt>
    <dgm:pt modelId="{69928783-EAE2-46EF-9257-E18984334CF1}" type="pres">
      <dgm:prSet presAssocID="{B7B1DDC1-C8E2-4D79-B08F-91DB35887FCA}" presName="compositeA" presStyleCnt="0"/>
      <dgm:spPr/>
    </dgm:pt>
    <dgm:pt modelId="{7C437C76-9E7E-40C5-BFB7-2A8259AB0AAF}" type="pres">
      <dgm:prSet presAssocID="{B7B1DDC1-C8E2-4D79-B08F-91DB35887FCA}" presName="textA" presStyleLbl="revTx" presStyleIdx="0" presStyleCnt="7">
        <dgm:presLayoutVars>
          <dgm:bulletEnabled val="1"/>
        </dgm:presLayoutVars>
      </dgm:prSet>
      <dgm:spPr/>
    </dgm:pt>
    <dgm:pt modelId="{F141F49E-A98C-4692-A215-8C60006E93C7}" type="pres">
      <dgm:prSet presAssocID="{B7B1DDC1-C8E2-4D79-B08F-91DB35887FCA}" presName="circleA" presStyleLbl="node1" presStyleIdx="0" presStyleCnt="7"/>
      <dgm:spPr/>
    </dgm:pt>
    <dgm:pt modelId="{6CB9D1D5-34A4-4DAE-9AC8-DBB5B7A95F5C}" type="pres">
      <dgm:prSet presAssocID="{B7B1DDC1-C8E2-4D79-B08F-91DB35887FCA}" presName="spaceA" presStyleCnt="0"/>
      <dgm:spPr/>
    </dgm:pt>
    <dgm:pt modelId="{8C37CF53-5B25-4180-AE82-D0A1441D6B3F}" type="pres">
      <dgm:prSet presAssocID="{5737A821-38D2-4385-8374-F778EC580834}" presName="space" presStyleCnt="0"/>
      <dgm:spPr/>
    </dgm:pt>
    <dgm:pt modelId="{29FFCCBC-1D4D-432F-A795-C5B79A0A455A}" type="pres">
      <dgm:prSet presAssocID="{6487A3E3-B539-4720-B276-86273BFA4327}" presName="compositeB" presStyleCnt="0"/>
      <dgm:spPr/>
    </dgm:pt>
    <dgm:pt modelId="{5BC57EBB-5C74-4FA5-BFD5-5D55CD1011DF}" type="pres">
      <dgm:prSet presAssocID="{6487A3E3-B539-4720-B276-86273BFA4327}" presName="textB" presStyleLbl="revTx" presStyleIdx="1" presStyleCnt="7">
        <dgm:presLayoutVars>
          <dgm:bulletEnabled val="1"/>
        </dgm:presLayoutVars>
      </dgm:prSet>
      <dgm:spPr/>
    </dgm:pt>
    <dgm:pt modelId="{DAA5CEF5-4D71-41E9-B8F9-011F9B75405A}" type="pres">
      <dgm:prSet presAssocID="{6487A3E3-B539-4720-B276-86273BFA4327}" presName="circleB" presStyleLbl="node1" presStyleIdx="1" presStyleCnt="7"/>
      <dgm:spPr/>
    </dgm:pt>
    <dgm:pt modelId="{0831004E-9510-4A56-BAE9-5812A86949EF}" type="pres">
      <dgm:prSet presAssocID="{6487A3E3-B539-4720-B276-86273BFA4327}" presName="spaceB" presStyleCnt="0"/>
      <dgm:spPr/>
    </dgm:pt>
    <dgm:pt modelId="{36DEEEDA-1343-4D95-88DD-4FBCD63F290A}" type="pres">
      <dgm:prSet presAssocID="{1C2A670B-B1A3-40AC-9336-F8553ED1C063}" presName="space" presStyleCnt="0"/>
      <dgm:spPr/>
    </dgm:pt>
    <dgm:pt modelId="{9C7C1110-08EC-4EBD-8553-F969D25441F2}" type="pres">
      <dgm:prSet presAssocID="{B38AA5F5-0D06-4895-99C1-9F9A1366711D}" presName="compositeA" presStyleCnt="0"/>
      <dgm:spPr/>
    </dgm:pt>
    <dgm:pt modelId="{AAE9998F-211A-492F-830C-39BCF5F1B0FF}" type="pres">
      <dgm:prSet presAssocID="{B38AA5F5-0D06-4895-99C1-9F9A1366711D}" presName="textA" presStyleLbl="revTx" presStyleIdx="2" presStyleCnt="7">
        <dgm:presLayoutVars>
          <dgm:bulletEnabled val="1"/>
        </dgm:presLayoutVars>
      </dgm:prSet>
      <dgm:spPr/>
    </dgm:pt>
    <dgm:pt modelId="{4E927E85-CBC5-498E-B869-A31660AA0DEA}" type="pres">
      <dgm:prSet presAssocID="{B38AA5F5-0D06-4895-99C1-9F9A1366711D}" presName="circleA" presStyleLbl="node1" presStyleIdx="2" presStyleCnt="7"/>
      <dgm:spPr/>
    </dgm:pt>
    <dgm:pt modelId="{833C4A05-4116-4AD6-A660-50952DFFBBED}" type="pres">
      <dgm:prSet presAssocID="{B38AA5F5-0D06-4895-99C1-9F9A1366711D}" presName="spaceA" presStyleCnt="0"/>
      <dgm:spPr/>
    </dgm:pt>
    <dgm:pt modelId="{0A5939ED-A8DB-4048-8A32-01CD2A48671F}" type="pres">
      <dgm:prSet presAssocID="{07574CF0-4404-4834-A732-3CA885E4613C}" presName="space" presStyleCnt="0"/>
      <dgm:spPr/>
    </dgm:pt>
    <dgm:pt modelId="{CF5ED09B-436D-4B6E-B400-9BC86662AA8B}" type="pres">
      <dgm:prSet presAssocID="{A542EA70-EE6C-4711-BEA1-EA6B17E63E0B}" presName="compositeB" presStyleCnt="0"/>
      <dgm:spPr/>
    </dgm:pt>
    <dgm:pt modelId="{3EB26203-EFD7-4D2E-BBCB-B6516864621C}" type="pres">
      <dgm:prSet presAssocID="{A542EA70-EE6C-4711-BEA1-EA6B17E63E0B}" presName="textB" presStyleLbl="revTx" presStyleIdx="3" presStyleCnt="7">
        <dgm:presLayoutVars>
          <dgm:bulletEnabled val="1"/>
        </dgm:presLayoutVars>
      </dgm:prSet>
      <dgm:spPr/>
    </dgm:pt>
    <dgm:pt modelId="{295FF470-52BE-4B6F-B793-72DDADC19AAE}" type="pres">
      <dgm:prSet presAssocID="{A542EA70-EE6C-4711-BEA1-EA6B17E63E0B}" presName="circleB" presStyleLbl="node1" presStyleIdx="3" presStyleCnt="7"/>
      <dgm:spPr/>
    </dgm:pt>
    <dgm:pt modelId="{5F727C87-7362-47C9-999C-098ACC57A73F}" type="pres">
      <dgm:prSet presAssocID="{A542EA70-EE6C-4711-BEA1-EA6B17E63E0B}" presName="spaceB" presStyleCnt="0"/>
      <dgm:spPr/>
    </dgm:pt>
    <dgm:pt modelId="{A0EA0C01-F026-4825-B157-86E8635E670B}" type="pres">
      <dgm:prSet presAssocID="{00491495-064F-4EFE-90DB-27EF16E9C347}" presName="space" presStyleCnt="0"/>
      <dgm:spPr/>
    </dgm:pt>
    <dgm:pt modelId="{C1CBA4CA-BF2E-47E4-B8B4-36F9AD37C37B}" type="pres">
      <dgm:prSet presAssocID="{AADABEED-54CF-4B9E-968D-AAFBE864BFB7}" presName="compositeA" presStyleCnt="0"/>
      <dgm:spPr/>
    </dgm:pt>
    <dgm:pt modelId="{171A2641-3A6F-4F99-96F9-16A6BC69AE62}" type="pres">
      <dgm:prSet presAssocID="{AADABEED-54CF-4B9E-968D-AAFBE864BFB7}" presName="textA" presStyleLbl="revTx" presStyleIdx="4" presStyleCnt="7">
        <dgm:presLayoutVars>
          <dgm:bulletEnabled val="1"/>
        </dgm:presLayoutVars>
      </dgm:prSet>
      <dgm:spPr/>
    </dgm:pt>
    <dgm:pt modelId="{0F429690-F0CF-4FB1-A2E8-1852EF7C313A}" type="pres">
      <dgm:prSet presAssocID="{AADABEED-54CF-4B9E-968D-AAFBE864BFB7}" presName="circleA" presStyleLbl="node1" presStyleIdx="4" presStyleCnt="7"/>
      <dgm:spPr/>
    </dgm:pt>
    <dgm:pt modelId="{6CB346BE-EA64-4A86-A803-53A3CFF85958}" type="pres">
      <dgm:prSet presAssocID="{AADABEED-54CF-4B9E-968D-AAFBE864BFB7}" presName="spaceA" presStyleCnt="0"/>
      <dgm:spPr/>
    </dgm:pt>
    <dgm:pt modelId="{8D19DE9D-60ED-4772-A0A9-90D8A5FCEB7F}" type="pres">
      <dgm:prSet presAssocID="{8288F649-D0E0-4610-850E-8BD0636EAB26}" presName="space" presStyleCnt="0"/>
      <dgm:spPr/>
    </dgm:pt>
    <dgm:pt modelId="{B3CE807A-AE23-44A5-A783-27CA626E6EBF}" type="pres">
      <dgm:prSet presAssocID="{88A90A98-47B2-42FD-9073-6E35E6DF052D}" presName="compositeB" presStyleCnt="0"/>
      <dgm:spPr/>
    </dgm:pt>
    <dgm:pt modelId="{78772D5F-A666-4C5D-9D83-FE907E1E2134}" type="pres">
      <dgm:prSet presAssocID="{88A90A98-47B2-42FD-9073-6E35E6DF052D}" presName="textB" presStyleLbl="revTx" presStyleIdx="5" presStyleCnt="7">
        <dgm:presLayoutVars>
          <dgm:bulletEnabled val="1"/>
        </dgm:presLayoutVars>
      </dgm:prSet>
      <dgm:spPr/>
    </dgm:pt>
    <dgm:pt modelId="{A6A8C304-0AE7-405F-88B2-ABF7DEB480A5}" type="pres">
      <dgm:prSet presAssocID="{88A90A98-47B2-42FD-9073-6E35E6DF052D}" presName="circleB" presStyleLbl="node1" presStyleIdx="5" presStyleCnt="7"/>
      <dgm:spPr/>
    </dgm:pt>
    <dgm:pt modelId="{578286DC-990B-4C0F-8642-7CCDE6CD332A}" type="pres">
      <dgm:prSet presAssocID="{88A90A98-47B2-42FD-9073-6E35E6DF052D}" presName="spaceB" presStyleCnt="0"/>
      <dgm:spPr/>
    </dgm:pt>
    <dgm:pt modelId="{C5BBA442-13F6-4D98-8FA2-679B53AB9134}" type="pres">
      <dgm:prSet presAssocID="{F31BD566-8139-4C08-82C0-D87FC0E685C7}" presName="space" presStyleCnt="0"/>
      <dgm:spPr/>
    </dgm:pt>
    <dgm:pt modelId="{64F5DB63-38B1-4718-BB22-7FBC5E17A920}" type="pres">
      <dgm:prSet presAssocID="{87B482F5-6E51-46F5-88A4-63D3CDCAB7AE}" presName="compositeA" presStyleCnt="0"/>
      <dgm:spPr/>
    </dgm:pt>
    <dgm:pt modelId="{C062A799-F5A7-4F43-88D0-F285504EE735}" type="pres">
      <dgm:prSet presAssocID="{87B482F5-6E51-46F5-88A4-63D3CDCAB7AE}" presName="textA" presStyleLbl="revTx" presStyleIdx="6" presStyleCnt="7">
        <dgm:presLayoutVars>
          <dgm:bulletEnabled val="1"/>
        </dgm:presLayoutVars>
      </dgm:prSet>
      <dgm:spPr/>
    </dgm:pt>
    <dgm:pt modelId="{A32F4906-5606-4CF5-993F-C84DF655CB7A}" type="pres">
      <dgm:prSet presAssocID="{87B482F5-6E51-46F5-88A4-63D3CDCAB7AE}" presName="circleA" presStyleLbl="node1" presStyleIdx="6" presStyleCnt="7"/>
      <dgm:spPr/>
    </dgm:pt>
    <dgm:pt modelId="{EC5C1E6D-A1A6-440F-BCE1-2789119D657F}" type="pres">
      <dgm:prSet presAssocID="{87B482F5-6E51-46F5-88A4-63D3CDCAB7AE}" presName="spaceA" presStyleCnt="0"/>
      <dgm:spPr/>
    </dgm:pt>
  </dgm:ptLst>
  <dgm:cxnLst>
    <dgm:cxn modelId="{23AD8740-74C2-4DF3-88AD-0624D9AE9E67}" srcId="{D81EFD05-8E1B-45F0-B10D-6CDA242092AB}" destId="{AADABEED-54CF-4B9E-968D-AAFBE864BFB7}" srcOrd="4" destOrd="0" parTransId="{583913F3-BC6D-40CD-BD80-3C95C4D20126}" sibTransId="{8288F649-D0E0-4610-850E-8BD0636EAB26}"/>
    <dgm:cxn modelId="{0D212566-D730-4EA9-A878-EF8DC2E0DB02}" type="presOf" srcId="{87B482F5-6E51-46F5-88A4-63D3CDCAB7AE}" destId="{C062A799-F5A7-4F43-88D0-F285504EE735}" srcOrd="0" destOrd="0" presId="urn:microsoft.com/office/officeart/2005/8/layout/hProcess11"/>
    <dgm:cxn modelId="{593E8569-5BB2-411E-A823-B30D1FD2B599}" srcId="{D81EFD05-8E1B-45F0-B10D-6CDA242092AB}" destId="{6487A3E3-B539-4720-B276-86273BFA4327}" srcOrd="1" destOrd="0" parTransId="{291A08BB-2000-4F41-9849-2EAC395E8FF8}" sibTransId="{1C2A670B-B1A3-40AC-9336-F8553ED1C063}"/>
    <dgm:cxn modelId="{CDFB436B-2F2B-414B-8E63-6B23FA6D0908}" type="presOf" srcId="{B7B1DDC1-C8E2-4D79-B08F-91DB35887FCA}" destId="{7C437C76-9E7E-40C5-BFB7-2A8259AB0AAF}" srcOrd="0" destOrd="0" presId="urn:microsoft.com/office/officeart/2005/8/layout/hProcess11"/>
    <dgm:cxn modelId="{9BB83B54-FD35-47AE-A420-898FB70D4590}" srcId="{D81EFD05-8E1B-45F0-B10D-6CDA242092AB}" destId="{87B482F5-6E51-46F5-88A4-63D3CDCAB7AE}" srcOrd="6" destOrd="0" parTransId="{A0878F27-3D51-4D52-BB3D-AE8A0DFBA769}" sibTransId="{257E8436-6D7A-40D5-8166-08FC0E8E84CA}"/>
    <dgm:cxn modelId="{C10C5257-2E7D-4E14-8E02-FB7408B298E8}" type="presOf" srcId="{A542EA70-EE6C-4711-BEA1-EA6B17E63E0B}" destId="{3EB26203-EFD7-4D2E-BBCB-B6516864621C}" srcOrd="0" destOrd="0" presId="urn:microsoft.com/office/officeart/2005/8/layout/hProcess11"/>
    <dgm:cxn modelId="{F9D9358C-29F2-4DFA-A08B-9DA95345B1F3}" type="presOf" srcId="{88A90A98-47B2-42FD-9073-6E35E6DF052D}" destId="{78772D5F-A666-4C5D-9D83-FE907E1E2134}" srcOrd="0" destOrd="0" presId="urn:microsoft.com/office/officeart/2005/8/layout/hProcess11"/>
    <dgm:cxn modelId="{9C5C108F-0915-409C-85F3-31E290476550}" srcId="{D81EFD05-8E1B-45F0-B10D-6CDA242092AB}" destId="{A542EA70-EE6C-4711-BEA1-EA6B17E63E0B}" srcOrd="3" destOrd="0" parTransId="{DCB40DEB-4E00-4E2B-9734-EAC18C90A409}" sibTransId="{00491495-064F-4EFE-90DB-27EF16E9C347}"/>
    <dgm:cxn modelId="{FABF509A-2BDF-4B37-AB8B-1920AD781ED1}" type="presOf" srcId="{AADABEED-54CF-4B9E-968D-AAFBE864BFB7}" destId="{171A2641-3A6F-4F99-96F9-16A6BC69AE62}" srcOrd="0" destOrd="0" presId="urn:microsoft.com/office/officeart/2005/8/layout/hProcess11"/>
    <dgm:cxn modelId="{41DD449D-2FFA-4D53-A7E1-C9CE491AC558}" type="presOf" srcId="{6487A3E3-B539-4720-B276-86273BFA4327}" destId="{5BC57EBB-5C74-4FA5-BFD5-5D55CD1011DF}" srcOrd="0" destOrd="0" presId="urn:microsoft.com/office/officeart/2005/8/layout/hProcess11"/>
    <dgm:cxn modelId="{067A02A0-16D8-431F-AE72-69CA7DBE421A}" type="presOf" srcId="{B38AA5F5-0D06-4895-99C1-9F9A1366711D}" destId="{AAE9998F-211A-492F-830C-39BCF5F1B0FF}" srcOrd="0" destOrd="0" presId="urn:microsoft.com/office/officeart/2005/8/layout/hProcess11"/>
    <dgm:cxn modelId="{5E2978A0-157A-4826-83D2-1CEF26397A28}" srcId="{D81EFD05-8E1B-45F0-B10D-6CDA242092AB}" destId="{88A90A98-47B2-42FD-9073-6E35E6DF052D}" srcOrd="5" destOrd="0" parTransId="{ADE13689-3E6A-47A5-B490-DC891CB8AA15}" sibTransId="{F31BD566-8139-4C08-82C0-D87FC0E685C7}"/>
    <dgm:cxn modelId="{AFD1C0A7-316A-4A4A-94E2-541984567C7F}" srcId="{D81EFD05-8E1B-45F0-B10D-6CDA242092AB}" destId="{B7B1DDC1-C8E2-4D79-B08F-91DB35887FCA}" srcOrd="0" destOrd="0" parTransId="{A75EA9B8-A0DF-4C03-AC18-6AC218CD3245}" sibTransId="{5737A821-38D2-4385-8374-F778EC580834}"/>
    <dgm:cxn modelId="{2299B0CF-2A09-429B-9992-1566A50F9C77}" srcId="{D81EFD05-8E1B-45F0-B10D-6CDA242092AB}" destId="{B38AA5F5-0D06-4895-99C1-9F9A1366711D}" srcOrd="2" destOrd="0" parTransId="{1C0744FE-53CC-4817-B509-2533E2C9F7F5}" sibTransId="{07574CF0-4404-4834-A732-3CA885E4613C}"/>
    <dgm:cxn modelId="{4D08DDFA-F3D8-4EBC-BC70-5DBD227D731E}" type="presOf" srcId="{D81EFD05-8E1B-45F0-B10D-6CDA242092AB}" destId="{CE3A4A9A-5BA9-4D7D-8419-AD6B10167B4C}" srcOrd="0" destOrd="0" presId="urn:microsoft.com/office/officeart/2005/8/layout/hProcess11"/>
    <dgm:cxn modelId="{8A4EAD60-A2DF-48A5-B9FB-A4C47E0C57AA}" type="presParOf" srcId="{CE3A4A9A-5BA9-4D7D-8419-AD6B10167B4C}" destId="{9ED0DC96-CD77-415F-A75A-B480CF5B8296}" srcOrd="0" destOrd="0" presId="urn:microsoft.com/office/officeart/2005/8/layout/hProcess11"/>
    <dgm:cxn modelId="{DB42E8DA-0586-452E-869A-55489162DE31}" type="presParOf" srcId="{CE3A4A9A-5BA9-4D7D-8419-AD6B10167B4C}" destId="{3B96BA44-4F60-4560-BB62-7C2599A6B134}" srcOrd="1" destOrd="0" presId="urn:microsoft.com/office/officeart/2005/8/layout/hProcess11"/>
    <dgm:cxn modelId="{A6407CB9-6987-4875-B4C6-3F0CBB97ACE5}" type="presParOf" srcId="{3B96BA44-4F60-4560-BB62-7C2599A6B134}" destId="{69928783-EAE2-46EF-9257-E18984334CF1}" srcOrd="0" destOrd="0" presId="urn:microsoft.com/office/officeart/2005/8/layout/hProcess11"/>
    <dgm:cxn modelId="{26AF746C-61CD-4E48-B043-41F78FC2EB4C}" type="presParOf" srcId="{69928783-EAE2-46EF-9257-E18984334CF1}" destId="{7C437C76-9E7E-40C5-BFB7-2A8259AB0AAF}" srcOrd="0" destOrd="0" presId="urn:microsoft.com/office/officeart/2005/8/layout/hProcess11"/>
    <dgm:cxn modelId="{45925819-E313-4379-BB31-DB27EBE06777}" type="presParOf" srcId="{69928783-EAE2-46EF-9257-E18984334CF1}" destId="{F141F49E-A98C-4692-A215-8C60006E93C7}" srcOrd="1" destOrd="0" presId="urn:microsoft.com/office/officeart/2005/8/layout/hProcess11"/>
    <dgm:cxn modelId="{C1BB132D-9955-4579-81F8-3D1816FC1057}" type="presParOf" srcId="{69928783-EAE2-46EF-9257-E18984334CF1}" destId="{6CB9D1D5-34A4-4DAE-9AC8-DBB5B7A95F5C}" srcOrd="2" destOrd="0" presId="urn:microsoft.com/office/officeart/2005/8/layout/hProcess11"/>
    <dgm:cxn modelId="{D4212E39-906B-49BF-AE14-1F79E736700F}" type="presParOf" srcId="{3B96BA44-4F60-4560-BB62-7C2599A6B134}" destId="{8C37CF53-5B25-4180-AE82-D0A1441D6B3F}" srcOrd="1" destOrd="0" presId="urn:microsoft.com/office/officeart/2005/8/layout/hProcess11"/>
    <dgm:cxn modelId="{B8CC4203-2883-4243-AA9E-DACE829CF9CF}" type="presParOf" srcId="{3B96BA44-4F60-4560-BB62-7C2599A6B134}" destId="{29FFCCBC-1D4D-432F-A795-C5B79A0A455A}" srcOrd="2" destOrd="0" presId="urn:microsoft.com/office/officeart/2005/8/layout/hProcess11"/>
    <dgm:cxn modelId="{83E6C6CB-07DB-448C-B77C-487B5A1D92F1}" type="presParOf" srcId="{29FFCCBC-1D4D-432F-A795-C5B79A0A455A}" destId="{5BC57EBB-5C74-4FA5-BFD5-5D55CD1011DF}" srcOrd="0" destOrd="0" presId="urn:microsoft.com/office/officeart/2005/8/layout/hProcess11"/>
    <dgm:cxn modelId="{E5913496-7A2A-40DF-9906-780EB5505D93}" type="presParOf" srcId="{29FFCCBC-1D4D-432F-A795-C5B79A0A455A}" destId="{DAA5CEF5-4D71-41E9-B8F9-011F9B75405A}" srcOrd="1" destOrd="0" presId="urn:microsoft.com/office/officeart/2005/8/layout/hProcess11"/>
    <dgm:cxn modelId="{CD4F784B-6594-42C4-AD2A-4DCEC13A46E1}" type="presParOf" srcId="{29FFCCBC-1D4D-432F-A795-C5B79A0A455A}" destId="{0831004E-9510-4A56-BAE9-5812A86949EF}" srcOrd="2" destOrd="0" presId="urn:microsoft.com/office/officeart/2005/8/layout/hProcess11"/>
    <dgm:cxn modelId="{0BB1CDB5-54DA-43F5-96FB-0A33799F4130}" type="presParOf" srcId="{3B96BA44-4F60-4560-BB62-7C2599A6B134}" destId="{36DEEEDA-1343-4D95-88DD-4FBCD63F290A}" srcOrd="3" destOrd="0" presId="urn:microsoft.com/office/officeart/2005/8/layout/hProcess11"/>
    <dgm:cxn modelId="{565BE227-0B3E-4708-BC48-F2AB64906A9A}" type="presParOf" srcId="{3B96BA44-4F60-4560-BB62-7C2599A6B134}" destId="{9C7C1110-08EC-4EBD-8553-F969D25441F2}" srcOrd="4" destOrd="0" presId="urn:microsoft.com/office/officeart/2005/8/layout/hProcess11"/>
    <dgm:cxn modelId="{ED9AF0B4-1B2F-4BEB-B518-8C5D769BE663}" type="presParOf" srcId="{9C7C1110-08EC-4EBD-8553-F969D25441F2}" destId="{AAE9998F-211A-492F-830C-39BCF5F1B0FF}" srcOrd="0" destOrd="0" presId="urn:microsoft.com/office/officeart/2005/8/layout/hProcess11"/>
    <dgm:cxn modelId="{C0B0706B-726B-46FD-8652-BE575C2A8663}" type="presParOf" srcId="{9C7C1110-08EC-4EBD-8553-F969D25441F2}" destId="{4E927E85-CBC5-498E-B869-A31660AA0DEA}" srcOrd="1" destOrd="0" presId="urn:microsoft.com/office/officeart/2005/8/layout/hProcess11"/>
    <dgm:cxn modelId="{79DB1E98-1CA6-4CA3-97E4-AE3011E8A3F7}" type="presParOf" srcId="{9C7C1110-08EC-4EBD-8553-F969D25441F2}" destId="{833C4A05-4116-4AD6-A660-50952DFFBBED}" srcOrd="2" destOrd="0" presId="urn:microsoft.com/office/officeart/2005/8/layout/hProcess11"/>
    <dgm:cxn modelId="{7E5BB199-087E-4BD5-8F75-8E46F6C14E22}" type="presParOf" srcId="{3B96BA44-4F60-4560-BB62-7C2599A6B134}" destId="{0A5939ED-A8DB-4048-8A32-01CD2A48671F}" srcOrd="5" destOrd="0" presId="urn:microsoft.com/office/officeart/2005/8/layout/hProcess11"/>
    <dgm:cxn modelId="{C8C68F12-007B-46E9-880B-D21B6EC9DCF4}" type="presParOf" srcId="{3B96BA44-4F60-4560-BB62-7C2599A6B134}" destId="{CF5ED09B-436D-4B6E-B400-9BC86662AA8B}" srcOrd="6" destOrd="0" presId="urn:microsoft.com/office/officeart/2005/8/layout/hProcess11"/>
    <dgm:cxn modelId="{CF782CAF-D75F-4A5E-99AF-C9459C21444F}" type="presParOf" srcId="{CF5ED09B-436D-4B6E-B400-9BC86662AA8B}" destId="{3EB26203-EFD7-4D2E-BBCB-B6516864621C}" srcOrd="0" destOrd="0" presId="urn:microsoft.com/office/officeart/2005/8/layout/hProcess11"/>
    <dgm:cxn modelId="{6A72D81D-E8DC-48A4-9238-69B0514C3D74}" type="presParOf" srcId="{CF5ED09B-436D-4B6E-B400-9BC86662AA8B}" destId="{295FF470-52BE-4B6F-B793-72DDADC19AAE}" srcOrd="1" destOrd="0" presId="urn:microsoft.com/office/officeart/2005/8/layout/hProcess11"/>
    <dgm:cxn modelId="{007EE1D6-A1F4-4947-8313-A1AAD8AE1A50}" type="presParOf" srcId="{CF5ED09B-436D-4B6E-B400-9BC86662AA8B}" destId="{5F727C87-7362-47C9-999C-098ACC57A73F}" srcOrd="2" destOrd="0" presId="urn:microsoft.com/office/officeart/2005/8/layout/hProcess11"/>
    <dgm:cxn modelId="{E41F7FFA-F7D6-4033-B26B-622959D028DB}" type="presParOf" srcId="{3B96BA44-4F60-4560-BB62-7C2599A6B134}" destId="{A0EA0C01-F026-4825-B157-86E8635E670B}" srcOrd="7" destOrd="0" presId="urn:microsoft.com/office/officeart/2005/8/layout/hProcess11"/>
    <dgm:cxn modelId="{8C7C2AAF-EAF2-4E71-A123-32D42D2CA6ED}" type="presParOf" srcId="{3B96BA44-4F60-4560-BB62-7C2599A6B134}" destId="{C1CBA4CA-BF2E-47E4-B8B4-36F9AD37C37B}" srcOrd="8" destOrd="0" presId="urn:microsoft.com/office/officeart/2005/8/layout/hProcess11"/>
    <dgm:cxn modelId="{7DB82E12-A3DB-4007-B09A-51245A86938D}" type="presParOf" srcId="{C1CBA4CA-BF2E-47E4-B8B4-36F9AD37C37B}" destId="{171A2641-3A6F-4F99-96F9-16A6BC69AE62}" srcOrd="0" destOrd="0" presId="urn:microsoft.com/office/officeart/2005/8/layout/hProcess11"/>
    <dgm:cxn modelId="{41DBE511-B7EE-4E79-B81F-75B89BB82AB1}" type="presParOf" srcId="{C1CBA4CA-BF2E-47E4-B8B4-36F9AD37C37B}" destId="{0F429690-F0CF-4FB1-A2E8-1852EF7C313A}" srcOrd="1" destOrd="0" presId="urn:microsoft.com/office/officeart/2005/8/layout/hProcess11"/>
    <dgm:cxn modelId="{3EE0D5A0-3512-402E-B3D4-FAB307E40046}" type="presParOf" srcId="{C1CBA4CA-BF2E-47E4-B8B4-36F9AD37C37B}" destId="{6CB346BE-EA64-4A86-A803-53A3CFF85958}" srcOrd="2" destOrd="0" presId="urn:microsoft.com/office/officeart/2005/8/layout/hProcess11"/>
    <dgm:cxn modelId="{EE4B90BE-283B-4184-B2AD-0ECF7F31453B}" type="presParOf" srcId="{3B96BA44-4F60-4560-BB62-7C2599A6B134}" destId="{8D19DE9D-60ED-4772-A0A9-90D8A5FCEB7F}" srcOrd="9" destOrd="0" presId="urn:microsoft.com/office/officeart/2005/8/layout/hProcess11"/>
    <dgm:cxn modelId="{3EEDDF0A-2F3D-40DD-9869-83A1C40A253A}" type="presParOf" srcId="{3B96BA44-4F60-4560-BB62-7C2599A6B134}" destId="{B3CE807A-AE23-44A5-A783-27CA626E6EBF}" srcOrd="10" destOrd="0" presId="urn:microsoft.com/office/officeart/2005/8/layout/hProcess11"/>
    <dgm:cxn modelId="{04AA51E1-354A-4EDB-9E24-F8E23143DE61}" type="presParOf" srcId="{B3CE807A-AE23-44A5-A783-27CA626E6EBF}" destId="{78772D5F-A666-4C5D-9D83-FE907E1E2134}" srcOrd="0" destOrd="0" presId="urn:microsoft.com/office/officeart/2005/8/layout/hProcess11"/>
    <dgm:cxn modelId="{8212923D-D7E4-4CA2-8C66-CBAA47CAFBFE}" type="presParOf" srcId="{B3CE807A-AE23-44A5-A783-27CA626E6EBF}" destId="{A6A8C304-0AE7-405F-88B2-ABF7DEB480A5}" srcOrd="1" destOrd="0" presId="urn:microsoft.com/office/officeart/2005/8/layout/hProcess11"/>
    <dgm:cxn modelId="{7C1E01B7-F9CA-4ACB-A68C-D2231C23C1A4}" type="presParOf" srcId="{B3CE807A-AE23-44A5-A783-27CA626E6EBF}" destId="{578286DC-990B-4C0F-8642-7CCDE6CD332A}" srcOrd="2" destOrd="0" presId="urn:microsoft.com/office/officeart/2005/8/layout/hProcess11"/>
    <dgm:cxn modelId="{0582221D-8059-4964-99C9-A2FB37BF4119}" type="presParOf" srcId="{3B96BA44-4F60-4560-BB62-7C2599A6B134}" destId="{C5BBA442-13F6-4D98-8FA2-679B53AB9134}" srcOrd="11" destOrd="0" presId="urn:microsoft.com/office/officeart/2005/8/layout/hProcess11"/>
    <dgm:cxn modelId="{6697ED34-FCAE-4BEF-AA1C-AE373EBD0205}" type="presParOf" srcId="{3B96BA44-4F60-4560-BB62-7C2599A6B134}" destId="{64F5DB63-38B1-4718-BB22-7FBC5E17A920}" srcOrd="12" destOrd="0" presId="urn:microsoft.com/office/officeart/2005/8/layout/hProcess11"/>
    <dgm:cxn modelId="{17FCC49C-3B16-4155-98D7-E5E33D5E9787}" type="presParOf" srcId="{64F5DB63-38B1-4718-BB22-7FBC5E17A920}" destId="{C062A799-F5A7-4F43-88D0-F285504EE735}" srcOrd="0" destOrd="0" presId="urn:microsoft.com/office/officeart/2005/8/layout/hProcess11"/>
    <dgm:cxn modelId="{30C5234B-BE06-454F-81F5-CCC808B66A37}" type="presParOf" srcId="{64F5DB63-38B1-4718-BB22-7FBC5E17A920}" destId="{A32F4906-5606-4CF5-993F-C84DF655CB7A}" srcOrd="1" destOrd="0" presId="urn:microsoft.com/office/officeart/2005/8/layout/hProcess11"/>
    <dgm:cxn modelId="{A1B19EF0-3E0A-4FDC-AD5C-80BA334C5A71}" type="presParOf" srcId="{64F5DB63-38B1-4718-BB22-7FBC5E17A920}" destId="{EC5C1E6D-A1A6-440F-BCE1-2789119D657F}"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D0DC96-CD77-415F-A75A-B480CF5B8296}">
      <dsp:nvSpPr>
        <dsp:cNvPr id="0" name=""/>
        <dsp:cNvSpPr/>
      </dsp:nvSpPr>
      <dsp:spPr>
        <a:xfrm>
          <a:off x="0" y="979351"/>
          <a:ext cx="10846525" cy="1305801"/>
        </a:xfrm>
        <a:prstGeom prst="notchedRightArrow">
          <a:avLst/>
        </a:prstGeom>
        <a:solidFill>
          <a:schemeClr val="bg1">
            <a:lumMod val="50000"/>
          </a:schemeClr>
        </a:solidFill>
        <a:ln>
          <a:solidFill>
            <a:schemeClr val="bg1">
              <a:lumMod val="75000"/>
            </a:schemeClr>
          </a:solidFill>
        </a:ln>
        <a:effectLst/>
      </dsp:spPr>
      <dsp:style>
        <a:lnRef idx="0">
          <a:scrgbClr r="0" g="0" b="0"/>
        </a:lnRef>
        <a:fillRef idx="1">
          <a:scrgbClr r="0" g="0" b="0"/>
        </a:fillRef>
        <a:effectRef idx="0">
          <a:scrgbClr r="0" g="0" b="0"/>
        </a:effectRef>
        <a:fontRef idx="minor"/>
      </dsp:style>
    </dsp:sp>
    <dsp:sp modelId="{7C437C76-9E7E-40C5-BFB7-2A8259AB0AAF}">
      <dsp:nvSpPr>
        <dsp:cNvPr id="0" name=""/>
        <dsp:cNvSpPr/>
      </dsp:nvSpPr>
      <dsp:spPr>
        <a:xfrm>
          <a:off x="834" y="0"/>
          <a:ext cx="1337014" cy="13058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b" anchorCtr="0">
          <a:noAutofit/>
        </a:bodyPr>
        <a:lstStyle/>
        <a:p>
          <a:pPr marL="0" lvl="0" indent="0" algn="ctr" defTabSz="711200">
            <a:lnSpc>
              <a:spcPct val="90000"/>
            </a:lnSpc>
            <a:spcBef>
              <a:spcPct val="0"/>
            </a:spcBef>
            <a:spcAft>
              <a:spcPct val="35000"/>
            </a:spcAft>
            <a:buNone/>
          </a:pPr>
          <a:r>
            <a:rPr lang="en-US" sz="1600" kern="1200" dirty="0"/>
            <a:t>June 4, SWPA ITB Released</a:t>
          </a:r>
        </a:p>
      </dsp:txBody>
      <dsp:txXfrm>
        <a:off x="834" y="0"/>
        <a:ext cx="1337014" cy="1305801"/>
      </dsp:txXfrm>
    </dsp:sp>
    <dsp:sp modelId="{F141F49E-A98C-4692-A215-8C60006E93C7}">
      <dsp:nvSpPr>
        <dsp:cNvPr id="0" name=""/>
        <dsp:cNvSpPr/>
      </dsp:nvSpPr>
      <dsp:spPr>
        <a:xfrm>
          <a:off x="506116" y="1469026"/>
          <a:ext cx="326450" cy="326450"/>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BC57EBB-5C74-4FA5-BFD5-5D55CD1011DF}">
      <dsp:nvSpPr>
        <dsp:cNvPr id="0" name=""/>
        <dsp:cNvSpPr/>
      </dsp:nvSpPr>
      <dsp:spPr>
        <a:xfrm>
          <a:off x="1404699" y="1958702"/>
          <a:ext cx="1337014" cy="13058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t" anchorCtr="0">
          <a:noAutofit/>
        </a:bodyPr>
        <a:lstStyle/>
        <a:p>
          <a:pPr marL="0" lvl="0" indent="0" algn="ctr" defTabSz="711200">
            <a:lnSpc>
              <a:spcPct val="90000"/>
            </a:lnSpc>
            <a:spcBef>
              <a:spcPct val="0"/>
            </a:spcBef>
            <a:spcAft>
              <a:spcPct val="35000"/>
            </a:spcAft>
            <a:buNone/>
          </a:pPr>
          <a:r>
            <a:rPr lang="en-US" sz="1600" kern="1200" dirty="0"/>
            <a:t>July 6, Deadline to bid on ITB</a:t>
          </a:r>
        </a:p>
      </dsp:txBody>
      <dsp:txXfrm>
        <a:off x="1404699" y="1958702"/>
        <a:ext cx="1337014" cy="1305801"/>
      </dsp:txXfrm>
    </dsp:sp>
    <dsp:sp modelId="{DAA5CEF5-4D71-41E9-B8F9-011F9B75405A}">
      <dsp:nvSpPr>
        <dsp:cNvPr id="0" name=""/>
        <dsp:cNvSpPr/>
      </dsp:nvSpPr>
      <dsp:spPr>
        <a:xfrm>
          <a:off x="1909981" y="1469026"/>
          <a:ext cx="326450" cy="326450"/>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AE9998F-211A-492F-830C-39BCF5F1B0FF}">
      <dsp:nvSpPr>
        <dsp:cNvPr id="0" name=""/>
        <dsp:cNvSpPr/>
      </dsp:nvSpPr>
      <dsp:spPr>
        <a:xfrm>
          <a:off x="2808564" y="0"/>
          <a:ext cx="1337014" cy="13058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b" anchorCtr="0">
          <a:noAutofit/>
        </a:bodyPr>
        <a:lstStyle/>
        <a:p>
          <a:pPr marL="0" lvl="0" indent="0" algn="ctr" defTabSz="711200">
            <a:lnSpc>
              <a:spcPct val="90000"/>
            </a:lnSpc>
            <a:spcBef>
              <a:spcPct val="0"/>
            </a:spcBef>
            <a:spcAft>
              <a:spcPct val="35000"/>
            </a:spcAft>
            <a:buNone/>
          </a:pPr>
          <a:r>
            <a:rPr lang="en-US" sz="1600" kern="1200" dirty="0"/>
            <a:t>July 20, OCD begins review of bids</a:t>
          </a:r>
        </a:p>
      </dsp:txBody>
      <dsp:txXfrm>
        <a:off x="2808564" y="0"/>
        <a:ext cx="1337014" cy="1305801"/>
      </dsp:txXfrm>
    </dsp:sp>
    <dsp:sp modelId="{4E927E85-CBC5-498E-B869-A31660AA0DEA}">
      <dsp:nvSpPr>
        <dsp:cNvPr id="0" name=""/>
        <dsp:cNvSpPr/>
      </dsp:nvSpPr>
      <dsp:spPr>
        <a:xfrm>
          <a:off x="3313846" y="1469026"/>
          <a:ext cx="326450" cy="326450"/>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EB26203-EFD7-4D2E-BBCB-B6516864621C}">
      <dsp:nvSpPr>
        <dsp:cNvPr id="0" name=""/>
        <dsp:cNvSpPr/>
      </dsp:nvSpPr>
      <dsp:spPr>
        <a:xfrm>
          <a:off x="4212429" y="1958702"/>
          <a:ext cx="1337014" cy="13058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t" anchorCtr="0">
          <a:noAutofit/>
        </a:bodyPr>
        <a:lstStyle/>
        <a:p>
          <a:pPr marL="0" lvl="0" indent="0" algn="ctr" defTabSz="711200">
            <a:lnSpc>
              <a:spcPct val="90000"/>
            </a:lnSpc>
            <a:spcBef>
              <a:spcPct val="0"/>
            </a:spcBef>
            <a:spcAft>
              <a:spcPct val="35000"/>
            </a:spcAft>
            <a:buNone/>
          </a:pPr>
          <a:r>
            <a:rPr lang="en-US" sz="1600" kern="1200" dirty="0"/>
            <a:t>August 20, ITB Cancelled</a:t>
          </a:r>
        </a:p>
      </dsp:txBody>
      <dsp:txXfrm>
        <a:off x="4212429" y="1958702"/>
        <a:ext cx="1337014" cy="1305801"/>
      </dsp:txXfrm>
    </dsp:sp>
    <dsp:sp modelId="{295FF470-52BE-4B6F-B793-72DDADC19AAE}">
      <dsp:nvSpPr>
        <dsp:cNvPr id="0" name=""/>
        <dsp:cNvSpPr/>
      </dsp:nvSpPr>
      <dsp:spPr>
        <a:xfrm>
          <a:off x="4717711" y="1469026"/>
          <a:ext cx="326450" cy="326450"/>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71A2641-3A6F-4F99-96F9-16A6BC69AE62}">
      <dsp:nvSpPr>
        <dsp:cNvPr id="0" name=""/>
        <dsp:cNvSpPr/>
      </dsp:nvSpPr>
      <dsp:spPr>
        <a:xfrm>
          <a:off x="5616294" y="0"/>
          <a:ext cx="1337014" cy="13058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b" anchorCtr="0">
          <a:noAutofit/>
        </a:bodyPr>
        <a:lstStyle/>
        <a:p>
          <a:pPr marL="0" lvl="0" indent="0" algn="ctr" defTabSz="711200">
            <a:lnSpc>
              <a:spcPct val="90000"/>
            </a:lnSpc>
            <a:spcBef>
              <a:spcPct val="0"/>
            </a:spcBef>
            <a:spcAft>
              <a:spcPct val="35000"/>
            </a:spcAft>
            <a:buNone/>
          </a:pPr>
          <a:r>
            <a:rPr lang="en-US" sz="1600" kern="1200" dirty="0"/>
            <a:t>September 8, Stakeholder Meeting</a:t>
          </a:r>
        </a:p>
      </dsp:txBody>
      <dsp:txXfrm>
        <a:off x="5616294" y="0"/>
        <a:ext cx="1337014" cy="1305801"/>
      </dsp:txXfrm>
    </dsp:sp>
    <dsp:sp modelId="{0F429690-F0CF-4FB1-A2E8-1852EF7C313A}">
      <dsp:nvSpPr>
        <dsp:cNvPr id="0" name=""/>
        <dsp:cNvSpPr/>
      </dsp:nvSpPr>
      <dsp:spPr>
        <a:xfrm>
          <a:off x="6121576" y="1469026"/>
          <a:ext cx="326450" cy="326450"/>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8772D5F-A666-4C5D-9D83-FE907E1E2134}">
      <dsp:nvSpPr>
        <dsp:cNvPr id="0" name=""/>
        <dsp:cNvSpPr/>
      </dsp:nvSpPr>
      <dsp:spPr>
        <a:xfrm>
          <a:off x="7020159" y="1958702"/>
          <a:ext cx="1337014" cy="13058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t" anchorCtr="0">
          <a:noAutofit/>
        </a:bodyPr>
        <a:lstStyle/>
        <a:p>
          <a:pPr marL="0" lvl="0" indent="0" algn="ctr" defTabSz="711200">
            <a:lnSpc>
              <a:spcPct val="90000"/>
            </a:lnSpc>
            <a:spcBef>
              <a:spcPct val="0"/>
            </a:spcBef>
            <a:spcAft>
              <a:spcPct val="35000"/>
            </a:spcAft>
            <a:buNone/>
          </a:pPr>
          <a:r>
            <a:rPr lang="en-US" sz="1600" kern="1200" dirty="0"/>
            <a:t>Future; SWPA ITB released for bidding</a:t>
          </a:r>
        </a:p>
      </dsp:txBody>
      <dsp:txXfrm>
        <a:off x="7020159" y="1958702"/>
        <a:ext cx="1337014" cy="1305801"/>
      </dsp:txXfrm>
    </dsp:sp>
    <dsp:sp modelId="{A6A8C304-0AE7-405F-88B2-ABF7DEB480A5}">
      <dsp:nvSpPr>
        <dsp:cNvPr id="0" name=""/>
        <dsp:cNvSpPr/>
      </dsp:nvSpPr>
      <dsp:spPr>
        <a:xfrm>
          <a:off x="7525441" y="1469026"/>
          <a:ext cx="326450" cy="326450"/>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062A799-F5A7-4F43-88D0-F285504EE735}">
      <dsp:nvSpPr>
        <dsp:cNvPr id="0" name=""/>
        <dsp:cNvSpPr/>
      </dsp:nvSpPr>
      <dsp:spPr>
        <a:xfrm>
          <a:off x="8424024" y="0"/>
          <a:ext cx="1337014" cy="13058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b" anchorCtr="0">
          <a:noAutofit/>
        </a:bodyPr>
        <a:lstStyle/>
        <a:p>
          <a:pPr marL="0" lvl="0" indent="0" algn="ctr" defTabSz="711200">
            <a:lnSpc>
              <a:spcPct val="90000"/>
            </a:lnSpc>
            <a:spcBef>
              <a:spcPct val="0"/>
            </a:spcBef>
            <a:spcAft>
              <a:spcPct val="35000"/>
            </a:spcAft>
            <a:buNone/>
          </a:pPr>
          <a:r>
            <a:rPr lang="en-US" sz="1600" kern="1200" dirty="0"/>
            <a:t>Future; Begin plugging under the new SWPA</a:t>
          </a:r>
        </a:p>
      </dsp:txBody>
      <dsp:txXfrm>
        <a:off x="8424024" y="0"/>
        <a:ext cx="1337014" cy="1305801"/>
      </dsp:txXfrm>
    </dsp:sp>
    <dsp:sp modelId="{A32F4906-5606-4CF5-993F-C84DF655CB7A}">
      <dsp:nvSpPr>
        <dsp:cNvPr id="0" name=""/>
        <dsp:cNvSpPr/>
      </dsp:nvSpPr>
      <dsp:spPr>
        <a:xfrm>
          <a:off x="8929306" y="1469026"/>
          <a:ext cx="326450" cy="326450"/>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timeline" pri="103"/>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C81E6C-7BF4-4014-A8DB-0D9BE03C9577}" type="datetimeFigureOut">
              <a:rPr lang="en-US" smtClean="0"/>
              <a:t>9/8/2026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EF874C6-489B-447E-ADAB-A2048055181A}" type="slidenum">
              <a:rPr lang="en-US" smtClean="0"/>
              <a:t>‹#›</a:t>
            </a:fld>
            <a:endParaRPr lang="en-US"/>
          </a:p>
        </p:txBody>
      </p:sp>
    </p:spTree>
    <p:extLst>
      <p:ext uri="{BB962C8B-B14F-4D97-AF65-F5344CB8AC3E}">
        <p14:creationId xmlns:p14="http://schemas.microsoft.com/office/powerpoint/2010/main" val="10179887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FA7CEE18-C65F-4571-B376-D85186D03541}" type="datetimeFigureOut">
              <a:rPr lang="en-US" smtClean="0"/>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F84CE5-88D8-45A7-B813-0A4F8EE3693D}"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27933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7CEE18-C65F-4571-B376-D85186D03541}" type="datetimeFigureOut">
              <a:rPr lang="en-US" smtClean="0"/>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F84CE5-88D8-45A7-B813-0A4F8EE3693D}" type="slidenum">
              <a:rPr lang="en-US" smtClean="0"/>
              <a:t>‹#›</a:t>
            </a:fld>
            <a:endParaRPr lang="en-US"/>
          </a:p>
        </p:txBody>
      </p:sp>
    </p:spTree>
    <p:extLst>
      <p:ext uri="{BB962C8B-B14F-4D97-AF65-F5344CB8AC3E}">
        <p14:creationId xmlns:p14="http://schemas.microsoft.com/office/powerpoint/2010/main" val="14711371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A7CEE18-C65F-4571-B376-D85186D03541}" type="datetimeFigureOut">
              <a:rPr lang="en-US" smtClean="0"/>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F84CE5-88D8-45A7-B813-0A4F8EE3693D}"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04167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p>
        </p:txBody>
      </p:sp>
      <p:sp>
        <p:nvSpPr>
          <p:cNvPr id="3" name="Content Placeholder 2"/>
          <p:cNvSpPr>
            <a:spLocks noGrp="1"/>
          </p:cNvSpPr>
          <p:nvPr>
            <p:ph sz="half" idx="1"/>
          </p:nvPr>
        </p:nvSpPr>
        <p:spPr>
          <a:xfrm>
            <a:off x="1097278"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A7CEE18-C65F-4571-B376-D85186D03541}" type="datetimeFigureOut">
              <a:rPr lang="en-US" smtClean="0"/>
              <a:t>9/8/2026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F84CE5-88D8-45A7-B813-0A4F8EE3693D}" type="slidenum">
              <a:rPr lang="en-US" smtClean="0"/>
              <a:t>‹#›</a:t>
            </a:fld>
            <a:endParaRPr lang="en-US"/>
          </a:p>
        </p:txBody>
      </p:sp>
    </p:spTree>
    <p:extLst>
      <p:ext uri="{BB962C8B-B14F-4D97-AF65-F5344CB8AC3E}">
        <p14:creationId xmlns:p14="http://schemas.microsoft.com/office/powerpoint/2010/main" val="15980539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A7CEE18-C65F-4571-B376-D85186D03541}" type="datetimeFigureOut">
              <a:rPr lang="en-US" smtClean="0"/>
              <a:t>9/8/2026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CF84CE5-88D8-45A7-B813-0A4F8EE3693D}" type="slidenum">
              <a:rPr lang="en-US" smtClean="0"/>
              <a:t>‹#›</a:t>
            </a:fld>
            <a:endParaRPr lang="en-US"/>
          </a:p>
        </p:txBody>
      </p:sp>
    </p:spTree>
    <p:extLst>
      <p:ext uri="{BB962C8B-B14F-4D97-AF65-F5344CB8AC3E}">
        <p14:creationId xmlns:p14="http://schemas.microsoft.com/office/powerpoint/2010/main" val="14018867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A7CEE18-C65F-4571-B376-D85186D03541}" type="datetimeFigureOut">
              <a:rPr lang="en-US" smtClean="0"/>
              <a:t>9/8/2026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CF84CE5-88D8-45A7-B813-0A4F8EE3693D}" type="slidenum">
              <a:rPr lang="en-US" smtClean="0"/>
              <a:t>‹#›</a:t>
            </a:fld>
            <a:endParaRPr lang="en-US"/>
          </a:p>
        </p:txBody>
      </p:sp>
    </p:spTree>
    <p:extLst>
      <p:ext uri="{BB962C8B-B14F-4D97-AF65-F5344CB8AC3E}">
        <p14:creationId xmlns:p14="http://schemas.microsoft.com/office/powerpoint/2010/main" val="23021845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FA7CEE18-C65F-4571-B376-D85186D03541}" type="datetimeFigureOut">
              <a:rPr lang="en-US" smtClean="0"/>
              <a:t>9/8/2026</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ECF84CE5-88D8-45A7-B813-0A4F8EE3693D}" type="slidenum">
              <a:rPr lang="en-US" smtClean="0"/>
              <a:t>‹#›</a:t>
            </a:fld>
            <a:endParaRPr lang="en-US"/>
          </a:p>
        </p:txBody>
      </p:sp>
    </p:spTree>
    <p:extLst>
      <p:ext uri="{BB962C8B-B14F-4D97-AF65-F5344CB8AC3E}">
        <p14:creationId xmlns:p14="http://schemas.microsoft.com/office/powerpoint/2010/main" val="42849697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FA7CEE18-C65F-4571-B376-D85186D03541}" type="datetimeFigureOut">
              <a:rPr lang="en-US" smtClean="0"/>
              <a:t>9/8/2026</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ECF84CE5-88D8-45A7-B813-0A4F8EE3693D}" type="slidenum">
              <a:rPr lang="en-US" smtClean="0"/>
              <a:t>‹#›</a:t>
            </a:fld>
            <a:endParaRPr lang="en-US"/>
          </a:p>
        </p:txBody>
      </p:sp>
    </p:spTree>
    <p:extLst>
      <p:ext uri="{BB962C8B-B14F-4D97-AF65-F5344CB8AC3E}">
        <p14:creationId xmlns:p14="http://schemas.microsoft.com/office/powerpoint/2010/main" val="5131058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A7CEE18-C65F-4571-B376-D85186D03541}" type="datetimeFigureOut">
              <a:rPr lang="en-US" smtClean="0"/>
              <a:t>9/8/2026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F84CE5-88D8-45A7-B813-0A4F8EE3693D}" type="slidenum">
              <a:rPr lang="en-US" smtClean="0"/>
              <a:t>‹#›</a:t>
            </a:fld>
            <a:endParaRPr lang="en-US"/>
          </a:p>
        </p:txBody>
      </p:sp>
    </p:spTree>
    <p:extLst>
      <p:ext uri="{BB962C8B-B14F-4D97-AF65-F5344CB8AC3E}">
        <p14:creationId xmlns:p14="http://schemas.microsoft.com/office/powerpoint/2010/main" val="24363470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7CEE18-C65F-4571-B376-D85186D03541}" type="datetimeFigureOut">
              <a:rPr lang="en-US" smtClean="0"/>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F84CE5-88D8-45A7-B813-0A4F8EE3693D}" type="slidenum">
              <a:rPr lang="en-US" smtClean="0"/>
              <a:t>‹#›</a:t>
            </a:fld>
            <a:endParaRPr lang="en-US"/>
          </a:p>
        </p:txBody>
      </p:sp>
    </p:spTree>
    <p:extLst>
      <p:ext uri="{BB962C8B-B14F-4D97-AF65-F5344CB8AC3E}">
        <p14:creationId xmlns:p14="http://schemas.microsoft.com/office/powerpoint/2010/main" val="40401288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7CEE18-C65F-4571-B376-D85186D03541}" type="datetimeFigureOut">
              <a:rPr lang="en-US" smtClean="0"/>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F84CE5-88D8-45A7-B813-0A4F8EE3693D}" type="slidenum">
              <a:rPr lang="en-US" smtClean="0"/>
              <a:t>‹#›</a:t>
            </a:fld>
            <a:endParaRPr lang="en-US"/>
          </a:p>
        </p:txBody>
      </p:sp>
    </p:spTree>
    <p:extLst>
      <p:ext uri="{BB962C8B-B14F-4D97-AF65-F5344CB8AC3E}">
        <p14:creationId xmlns:p14="http://schemas.microsoft.com/office/powerpoint/2010/main" val="40465224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r>
              <a:rPr lang="en-US"/>
              <a:t>June 2019</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3" name="Picture 4" descr="Image result for emnrd logo">
            <a:extLst>
              <a:ext uri="{FF2B5EF4-FFF2-40B4-BE49-F238E27FC236}">
                <a16:creationId xmlns:a16="http://schemas.microsoft.com/office/drawing/2014/main" id="{BC290665-9418-40F7-97A6-904D3C7A696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333190"/>
            <a:ext cx="1312025" cy="52481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38989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June 2019</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9637A9-119A-49DA-BD12-AAC58B377D80}" type="slidenum">
              <a:rPr lang="en-US" dirty="0"/>
              <a:t>‹#›</a:t>
            </a:fld>
            <a:endParaRPr lang="en-US"/>
          </a:p>
        </p:txBody>
      </p:sp>
    </p:spTree>
    <p:extLst>
      <p:ext uri="{BB962C8B-B14F-4D97-AF65-F5344CB8AC3E}">
        <p14:creationId xmlns:p14="http://schemas.microsoft.com/office/powerpoint/2010/main" val="22928046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r>
              <a:rPr lang="en-US"/>
              <a:t>June 2019</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3" name="Picture 4" descr="Image result for emnrd logo">
            <a:extLst>
              <a:ext uri="{FF2B5EF4-FFF2-40B4-BE49-F238E27FC236}">
                <a16:creationId xmlns:a16="http://schemas.microsoft.com/office/drawing/2014/main" id="{C8C9BA60-0CD2-4CE8-BF24-9DCBC8DAEBC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333190"/>
            <a:ext cx="1312025" cy="52481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00173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p>
        </p:txBody>
      </p:sp>
      <p:sp>
        <p:nvSpPr>
          <p:cNvPr id="3" name="Content Placeholder 2"/>
          <p:cNvSpPr>
            <a:spLocks noGrp="1"/>
          </p:cNvSpPr>
          <p:nvPr>
            <p:ph sz="half" idx="1"/>
          </p:nvPr>
        </p:nvSpPr>
        <p:spPr>
          <a:xfrm>
            <a:off x="1097278" y="1845734"/>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r>
              <a:rPr lang="en-US"/>
              <a:t>June 2019</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23209342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r>
              <a:rPr lang="en-US"/>
              <a:t>June 2019</a:t>
            </a:r>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28302695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247650" y="286603"/>
            <a:ext cx="10908030" cy="742097"/>
          </a:xfrm>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a:t>June 2019</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a:p>
        </p:txBody>
      </p:sp>
      <p:sp>
        <p:nvSpPr>
          <p:cNvPr id="6" name="Rectangle 5">
            <a:extLst>
              <a:ext uri="{FF2B5EF4-FFF2-40B4-BE49-F238E27FC236}">
                <a16:creationId xmlns:a16="http://schemas.microsoft.com/office/drawing/2014/main" id="{A326D445-2FF9-46B4-8075-8958F1236B80}"/>
              </a:ext>
            </a:extLst>
          </p:cNvPr>
          <p:cNvSpPr/>
          <p:nvPr userDrawn="1"/>
        </p:nvSpPr>
        <p:spPr>
          <a:xfrm>
            <a:off x="933450" y="1666875"/>
            <a:ext cx="10696575" cy="2381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73D3933D-6964-4C76-B6D2-AEA670C17B17}"/>
              </a:ext>
            </a:extLst>
          </p:cNvPr>
          <p:cNvCxnSpPr>
            <a:cxnSpLocks/>
          </p:cNvCxnSpPr>
          <p:nvPr userDrawn="1"/>
        </p:nvCxnSpPr>
        <p:spPr>
          <a:xfrm>
            <a:off x="352425" y="1028700"/>
            <a:ext cx="11172825" cy="0"/>
          </a:xfrm>
          <a:prstGeom prst="line">
            <a:avLst/>
          </a:prstGeom>
          <a:ln w="19050"/>
        </p:spPr>
        <p:style>
          <a:lnRef idx="1">
            <a:schemeClr val="accent1"/>
          </a:lnRef>
          <a:fillRef idx="0">
            <a:schemeClr val="accent1"/>
          </a:fillRef>
          <a:effectRef idx="0">
            <a:schemeClr val="accent1"/>
          </a:effectRef>
          <a:fontRef idx="minor">
            <a:schemeClr val="tx1"/>
          </a:fontRef>
        </p:style>
      </p:cxnSp>
      <p:pic>
        <p:nvPicPr>
          <p:cNvPr id="7" name="Picture 4" descr="Image result for emnrd logo">
            <a:extLst>
              <a:ext uri="{FF2B5EF4-FFF2-40B4-BE49-F238E27FC236}">
                <a16:creationId xmlns:a16="http://schemas.microsoft.com/office/drawing/2014/main" id="{4826441E-651F-4755-AC55-1192C8DE6396}"/>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333190"/>
            <a:ext cx="1312025" cy="52481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68319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r>
              <a:rPr lang="en-US"/>
              <a:t>June 2019</a:t>
            </a:r>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36467488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r>
              <a:rPr lang="en-US"/>
              <a:t>June 2019</a:t>
            </a:r>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a:t>
            </a:fld>
            <a:endParaRPr lang="en-US"/>
          </a:p>
        </p:txBody>
      </p:sp>
    </p:spTree>
    <p:extLst>
      <p:ext uri="{BB962C8B-B14F-4D97-AF65-F5344CB8AC3E}">
        <p14:creationId xmlns:p14="http://schemas.microsoft.com/office/powerpoint/2010/main" val="22675566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r>
              <a:rPr lang="en-US"/>
              <a:t>June 2019</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14807411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June 2019</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23371038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June 2019</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2863035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FA7CEE18-C65F-4571-B376-D85186D03541}" type="datetimeFigureOut">
              <a:rPr lang="en-US" smtClean="0"/>
              <a:t>9/8/2026</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ECF84CE5-88D8-45A7-B813-0A4F8EE3693D}"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532896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r>
              <a:rPr lang="en-US"/>
              <a:t>June 2019</a:t>
            </a:r>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dirty="0"/>
              <a:pPr/>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8" name="Picture 4" descr="Image result for emnrd logo">
            <a:extLst>
              <a:ext uri="{FF2B5EF4-FFF2-40B4-BE49-F238E27FC236}">
                <a16:creationId xmlns:a16="http://schemas.microsoft.com/office/drawing/2014/main" id="{ABDCC732-29F0-48A4-A36C-AB97984E2058}"/>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6333190"/>
            <a:ext cx="1312025" cy="52481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085106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nmlegis.gov/Entity/LFC/Documents/Program_Evaluation_Reports/LFC%20Policy%20Spotlight%20-%20Orphaned%20Wells%20-%20Final.pdf" TargetMode="External"/><Relationship Id="rId2" Type="http://schemas.microsoft.com/office/2018/10/relationships/comments" Target="../comments/modernComment_408_8EF20DE.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2" Type="http://schemas.microsoft.com/office/2018/10/relationships/comments" Target="../comments/modernComment_3FC_EE065B7F.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microsoft.com/office/2018/10/relationships/comments" Target="../comments/modernComment_3F1_7C5E49CC.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7.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microsoft.com/office/2018/10/relationships/comments" Target="../comments/modernComment_3D5_4CF055E.xml"/><Relationship Id="rId1" Type="http://schemas.openxmlformats.org/officeDocument/2006/relationships/slideLayout" Target="../slideLayouts/slideLayout17.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7.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hyperlink" Target="https://www.gsa.gov/travel/plan-book/per-diem-rates" TargetMode="Externa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2645439-A998-68E4-7E68-BD263D940FA7}"/>
              </a:ext>
            </a:extLst>
          </p:cNvPr>
          <p:cNvPicPr>
            <a:picLocks noChangeAspect="1"/>
          </p:cNvPicPr>
          <p:nvPr/>
        </p:nvPicPr>
        <p:blipFill>
          <a:blip r:embed="rId2"/>
          <a:stretch>
            <a:fillRect/>
          </a:stretch>
        </p:blipFill>
        <p:spPr>
          <a:xfrm>
            <a:off x="10685409" y="81756"/>
            <a:ext cx="1390897" cy="1336233"/>
          </a:xfrm>
          <a:prstGeom prst="rect">
            <a:avLst/>
          </a:prstGeom>
        </p:spPr>
      </p:pic>
      <p:pic>
        <p:nvPicPr>
          <p:cNvPr id="6" name="Picture 5">
            <a:extLst>
              <a:ext uri="{FF2B5EF4-FFF2-40B4-BE49-F238E27FC236}">
                <a16:creationId xmlns:a16="http://schemas.microsoft.com/office/drawing/2014/main" id="{F8CFC23F-CD35-6FCF-650D-9C5D311F0D33}"/>
              </a:ext>
            </a:extLst>
          </p:cNvPr>
          <p:cNvPicPr>
            <a:picLocks noChangeAspect="1"/>
          </p:cNvPicPr>
          <p:nvPr/>
        </p:nvPicPr>
        <p:blipFill>
          <a:blip r:embed="rId3"/>
          <a:stretch>
            <a:fillRect/>
          </a:stretch>
        </p:blipFill>
        <p:spPr>
          <a:xfrm>
            <a:off x="11191" y="81756"/>
            <a:ext cx="2255716" cy="981541"/>
          </a:xfrm>
          <a:prstGeom prst="rect">
            <a:avLst/>
          </a:prstGeom>
        </p:spPr>
      </p:pic>
      <p:sp>
        <p:nvSpPr>
          <p:cNvPr id="12" name="TextBox 11">
            <a:extLst>
              <a:ext uri="{FF2B5EF4-FFF2-40B4-BE49-F238E27FC236}">
                <a16:creationId xmlns:a16="http://schemas.microsoft.com/office/drawing/2014/main" id="{04EE8F94-3004-BED9-068B-4DAC0D1D787B}"/>
              </a:ext>
            </a:extLst>
          </p:cNvPr>
          <p:cNvSpPr txBox="1"/>
          <p:nvPr/>
        </p:nvSpPr>
        <p:spPr>
          <a:xfrm>
            <a:off x="2829881" y="1884487"/>
            <a:ext cx="6532237" cy="2308324"/>
          </a:xfrm>
          <a:prstGeom prst="rect">
            <a:avLst/>
          </a:prstGeom>
          <a:noFill/>
        </p:spPr>
        <p:txBody>
          <a:bodyPr wrap="none" rtlCol="0">
            <a:spAutoFit/>
          </a:bodyPr>
          <a:lstStyle/>
          <a:p>
            <a:pPr algn="ctr"/>
            <a:r>
              <a:rPr lang="en-US" sz="4800" b="1" u="sng" dirty="0"/>
              <a:t>OCD – Orphan Program</a:t>
            </a:r>
          </a:p>
          <a:p>
            <a:pPr algn="ctr"/>
            <a:r>
              <a:rPr lang="en-US" sz="4800" dirty="0"/>
              <a:t> Stakeholder Meeting for </a:t>
            </a:r>
          </a:p>
          <a:p>
            <a:pPr algn="ctr"/>
            <a:r>
              <a:rPr lang="en-US" sz="4800" dirty="0"/>
              <a:t>Plugging Opportunities</a:t>
            </a:r>
          </a:p>
        </p:txBody>
      </p:sp>
      <p:sp>
        <p:nvSpPr>
          <p:cNvPr id="13" name="TextBox 12">
            <a:extLst>
              <a:ext uri="{FF2B5EF4-FFF2-40B4-BE49-F238E27FC236}">
                <a16:creationId xmlns:a16="http://schemas.microsoft.com/office/drawing/2014/main" id="{1F84F802-B476-4DAE-072D-28C7E5F90C35}"/>
              </a:ext>
            </a:extLst>
          </p:cNvPr>
          <p:cNvSpPr txBox="1"/>
          <p:nvPr/>
        </p:nvSpPr>
        <p:spPr>
          <a:xfrm>
            <a:off x="3844165" y="4481025"/>
            <a:ext cx="4503670" cy="646331"/>
          </a:xfrm>
          <a:prstGeom prst="rect">
            <a:avLst/>
          </a:prstGeom>
          <a:noFill/>
        </p:spPr>
        <p:txBody>
          <a:bodyPr wrap="square" rtlCol="0">
            <a:spAutoFit/>
          </a:bodyPr>
          <a:lstStyle/>
          <a:p>
            <a:pPr algn="ctr"/>
            <a:r>
              <a:rPr lang="en-US" dirty="0"/>
              <a:t>Gerasimos “Gerry” Razatos, Deputy Director</a:t>
            </a:r>
          </a:p>
          <a:p>
            <a:pPr algn="ctr"/>
            <a:r>
              <a:rPr lang="en-US" dirty="0"/>
              <a:t>September 8, 2026</a:t>
            </a:r>
          </a:p>
        </p:txBody>
      </p:sp>
    </p:spTree>
    <p:extLst>
      <p:ext uri="{BB962C8B-B14F-4D97-AF65-F5344CB8AC3E}">
        <p14:creationId xmlns:p14="http://schemas.microsoft.com/office/powerpoint/2010/main" val="6939446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08ACEA-18D8-FB38-526C-B274E5DD2E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A5894E-CF9D-420F-A970-21332DB82F71}"/>
              </a:ext>
            </a:extLst>
          </p:cNvPr>
          <p:cNvSpPr>
            <a:spLocks noGrp="1"/>
          </p:cNvSpPr>
          <p:nvPr>
            <p:ph type="title"/>
          </p:nvPr>
        </p:nvSpPr>
        <p:spPr/>
        <p:txBody>
          <a:bodyPr>
            <a:normAutofit/>
          </a:bodyPr>
          <a:lstStyle/>
          <a:p>
            <a:r>
              <a:rPr lang="en-US" sz="3600" b="1" dirty="0"/>
              <a:t>OCD Plugging Program Overview</a:t>
            </a:r>
          </a:p>
        </p:txBody>
      </p:sp>
      <p:sp>
        <p:nvSpPr>
          <p:cNvPr id="3" name="Slide Number Placeholder 2">
            <a:extLst>
              <a:ext uri="{FF2B5EF4-FFF2-40B4-BE49-F238E27FC236}">
                <a16:creationId xmlns:a16="http://schemas.microsoft.com/office/drawing/2014/main" id="{0C1313DF-7C2D-8E32-2354-B582A1A324FE}"/>
              </a:ext>
            </a:extLst>
          </p:cNvPr>
          <p:cNvSpPr>
            <a:spLocks noGrp="1"/>
          </p:cNvSpPr>
          <p:nvPr>
            <p:ph type="sldNum" sz="quarter" idx="12"/>
          </p:nvPr>
        </p:nvSpPr>
        <p:spPr/>
        <p:txBody>
          <a:bodyPr/>
          <a:lstStyle/>
          <a:p>
            <a:fld id="{4FAB73BC-B049-4115-A692-8D63A059BFB8}" type="slidenum">
              <a:rPr lang="en-US" smtClean="0"/>
              <a:t>2</a:t>
            </a:fld>
            <a:endParaRPr lang="en-US"/>
          </a:p>
        </p:txBody>
      </p:sp>
      <p:sp>
        <p:nvSpPr>
          <p:cNvPr id="4" name="TextBox 3">
            <a:extLst>
              <a:ext uri="{FF2B5EF4-FFF2-40B4-BE49-F238E27FC236}">
                <a16:creationId xmlns:a16="http://schemas.microsoft.com/office/drawing/2014/main" id="{F4BF6D0D-2E37-EE02-3861-3C0E10ECA1D5}"/>
              </a:ext>
            </a:extLst>
          </p:cNvPr>
          <p:cNvSpPr txBox="1"/>
          <p:nvPr/>
        </p:nvSpPr>
        <p:spPr>
          <a:xfrm>
            <a:off x="343902" y="1039945"/>
            <a:ext cx="10964833" cy="4524315"/>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b="1" dirty="0">
                <a:cs typeface="Calibri"/>
              </a:rPr>
              <a:t>There are estimated to be thousands of orphan wells statewide</a:t>
            </a:r>
          </a:p>
          <a:p>
            <a:pPr marL="742950" lvl="1" indent="-285750">
              <a:buFont typeface="Courier New" panose="02070309020205020404" pitchFamily="49" charset="0"/>
              <a:buChar char="o"/>
            </a:pPr>
            <a:r>
              <a:rPr lang="en-US" dirty="0">
                <a:cs typeface="Calibri"/>
              </a:rPr>
              <a:t>LFC analysts in their </a:t>
            </a:r>
            <a:r>
              <a:rPr lang="en-US" b="1" dirty="0">
                <a:cs typeface="Calibri"/>
                <a:hlinkClick r:id="rId3"/>
              </a:rPr>
              <a:t>Policy Spotlight: Orphaned Wells</a:t>
            </a:r>
            <a:r>
              <a:rPr lang="en-US" b="1" dirty="0">
                <a:cs typeface="Calibri"/>
              </a:rPr>
              <a:t> </a:t>
            </a:r>
            <a:r>
              <a:rPr lang="en-US" dirty="0">
                <a:cs typeface="Calibri"/>
              </a:rPr>
              <a:t>report estimated over 2,000 just state and private wells are currently orphaned. With another 3,000 on the horizon.</a:t>
            </a:r>
          </a:p>
          <a:p>
            <a:pPr marL="742950" lvl="1" indent="-285750">
              <a:buFont typeface="Courier New" panose="02070309020205020404" pitchFamily="49" charset="0"/>
              <a:buChar char="o"/>
            </a:pPr>
            <a:r>
              <a:rPr lang="en-US" dirty="0">
                <a:cs typeface="Calibri"/>
              </a:rPr>
              <a:t>There are likely a similar number of federal wells in the same condition as roughly 50% of the wells in the state are on federal lands.</a:t>
            </a:r>
          </a:p>
          <a:p>
            <a:pPr marL="742950" lvl="1" indent="-285750">
              <a:buFont typeface="Courier New" panose="02070309020205020404" pitchFamily="49" charset="0"/>
              <a:buChar char="o"/>
            </a:pPr>
            <a:r>
              <a:rPr lang="en-US" dirty="0">
                <a:cs typeface="Calibri"/>
              </a:rPr>
              <a:t>Currently OCD has &gt;1,600 wells with plugging orders that are not plugged and/or remediated. There are various statuses to the wells currently, with the main two below.</a:t>
            </a:r>
          </a:p>
          <a:p>
            <a:pPr marL="1200150" lvl="2" indent="-285750">
              <a:buFont typeface="Wingdings" panose="05000000000000000000" pitchFamily="2" charset="2"/>
              <a:buChar char="§"/>
            </a:pPr>
            <a:r>
              <a:rPr lang="en-US" dirty="0">
                <a:cs typeface="Calibri"/>
              </a:rPr>
              <a:t>~700 state or private wells currently needing plugging and remediation.   </a:t>
            </a:r>
          </a:p>
          <a:p>
            <a:pPr marL="1200150" lvl="2" indent="-285750">
              <a:buFont typeface="Wingdings" panose="05000000000000000000" pitchFamily="2" charset="2"/>
              <a:buChar char="§"/>
            </a:pPr>
            <a:r>
              <a:rPr lang="en-US" dirty="0">
                <a:cs typeface="Calibri"/>
              </a:rPr>
              <a:t>682 state or private wells which are plugged but are still waiting on surface cleanup and reclamation.</a:t>
            </a:r>
          </a:p>
          <a:p>
            <a:pPr marL="1200150" lvl="2" indent="-285750">
              <a:buFont typeface="Wingdings" panose="05000000000000000000" pitchFamily="2" charset="2"/>
              <a:buChar char="§"/>
            </a:pPr>
            <a:r>
              <a:rPr lang="en-US" dirty="0">
                <a:cs typeface="Calibri"/>
              </a:rPr>
              <a:t>Financial liability for currently authorized wells and facilities will cost an estimated ~$200 million. </a:t>
            </a:r>
          </a:p>
          <a:p>
            <a:pPr lvl="2"/>
            <a:endParaRPr lang="en-US" dirty="0">
              <a:cs typeface="Calibri"/>
            </a:endParaRPr>
          </a:p>
          <a:p>
            <a:pPr marL="285750" indent="-285750">
              <a:buFont typeface="Arial" panose="020B0604020202020204" pitchFamily="34" charset="0"/>
              <a:buChar char="•"/>
            </a:pPr>
            <a:r>
              <a:rPr lang="en-US" b="1" dirty="0">
                <a:cs typeface="Calibri"/>
              </a:rPr>
              <a:t>Current potential orphan wells and liability in the state</a:t>
            </a:r>
          </a:p>
          <a:p>
            <a:pPr marL="742950" lvl="1" indent="-285750">
              <a:buFont typeface="Courier New" panose="02070309020205020404" pitchFamily="49" charset="0"/>
              <a:buChar char="o"/>
            </a:pPr>
            <a:r>
              <a:rPr lang="en-US" dirty="0">
                <a:cs typeface="Calibri"/>
              </a:rPr>
              <a:t>181 operators haven’t filed production reports in over a year. These operators own 2,730 total wells, of those 1,609 are state or private wells, of which OCD would be the regulator responsible for plugging.   </a:t>
            </a:r>
            <a:endParaRPr lang="en-US" dirty="0">
              <a:ea typeface="Calibri"/>
              <a:cs typeface="Calibri"/>
            </a:endParaRPr>
          </a:p>
          <a:p>
            <a:pPr marL="742950" lvl="1" indent="-285750">
              <a:buFont typeface="Courier New" panose="02070309020205020404" pitchFamily="49" charset="0"/>
              <a:buChar char="o"/>
            </a:pPr>
            <a:r>
              <a:rPr lang="en-US" dirty="0">
                <a:cs typeface="Calibri"/>
              </a:rPr>
              <a:t>LFC estimates $700 million to $1.6 billion in potential plugging and cleanup liability to the state currently and in the near future due to wells either having zero production or extremely low production volumes. </a:t>
            </a:r>
            <a:endParaRPr lang="en-US" dirty="0">
              <a:ea typeface="Calibri"/>
              <a:cs typeface="Calibri"/>
            </a:endParaRPr>
          </a:p>
        </p:txBody>
      </p:sp>
    </p:spTree>
    <p:extLst>
      <p:ext uri="{BB962C8B-B14F-4D97-AF65-F5344CB8AC3E}">
        <p14:creationId xmlns:p14="http://schemas.microsoft.com/office/powerpoint/2010/main" val="149889246"/>
      </p:ext>
    </p:extLst>
  </p:cSld>
  <p:clrMapOvr>
    <a:masterClrMapping/>
  </p:clrMapOvr>
  <p:extLst>
    <p:ext uri="{6950BFC3-D8DA-4A85-94F7-54DA5524770B}">
      <p188:commentRel xmlns:p188="http://schemas.microsoft.com/office/powerpoint/2018/8/main" r:id="rId2"/>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B90022-9D5B-2AE5-7ED7-26270C2E30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41B715-7AEE-BCC5-0BC7-82DC2B6696CF}"/>
              </a:ext>
            </a:extLst>
          </p:cNvPr>
          <p:cNvSpPr>
            <a:spLocks noGrp="1"/>
          </p:cNvSpPr>
          <p:nvPr>
            <p:ph type="title"/>
          </p:nvPr>
        </p:nvSpPr>
        <p:spPr/>
        <p:txBody>
          <a:bodyPr>
            <a:normAutofit/>
          </a:bodyPr>
          <a:lstStyle/>
          <a:p>
            <a:r>
              <a:rPr lang="en-US" sz="3200" b="1"/>
              <a:t>OCD Plugging Program Overview (Continued)</a:t>
            </a:r>
          </a:p>
        </p:txBody>
      </p:sp>
      <p:sp>
        <p:nvSpPr>
          <p:cNvPr id="3" name="Slide Number Placeholder 2">
            <a:extLst>
              <a:ext uri="{FF2B5EF4-FFF2-40B4-BE49-F238E27FC236}">
                <a16:creationId xmlns:a16="http://schemas.microsoft.com/office/drawing/2014/main" id="{699633A1-261E-19DF-92E1-996F2142F621}"/>
              </a:ext>
            </a:extLst>
          </p:cNvPr>
          <p:cNvSpPr>
            <a:spLocks noGrp="1"/>
          </p:cNvSpPr>
          <p:nvPr>
            <p:ph type="sldNum" sz="quarter" idx="12"/>
          </p:nvPr>
        </p:nvSpPr>
        <p:spPr/>
        <p:txBody>
          <a:bodyPr/>
          <a:lstStyle/>
          <a:p>
            <a:fld id="{4FAB73BC-B049-4115-A692-8D63A059BFB8}" type="slidenum">
              <a:rPr lang="en-US" smtClean="0"/>
              <a:t>3</a:t>
            </a:fld>
            <a:endParaRPr lang="en-US"/>
          </a:p>
        </p:txBody>
      </p:sp>
      <p:sp>
        <p:nvSpPr>
          <p:cNvPr id="4" name="TextBox 3">
            <a:extLst>
              <a:ext uri="{FF2B5EF4-FFF2-40B4-BE49-F238E27FC236}">
                <a16:creationId xmlns:a16="http://schemas.microsoft.com/office/drawing/2014/main" id="{61F178E6-9194-B136-06DB-FF2FEF2E312C}"/>
              </a:ext>
            </a:extLst>
          </p:cNvPr>
          <p:cNvSpPr txBox="1"/>
          <p:nvPr/>
        </p:nvSpPr>
        <p:spPr>
          <a:xfrm>
            <a:off x="343902" y="1039945"/>
            <a:ext cx="10964833" cy="3693319"/>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b="1">
                <a:cs typeface="Calibri"/>
              </a:rPr>
              <a:t>Historically prior to 2022 because of funding availability OCD historically was plugging 25-50 wells per year and spending ~$2 million a year. This drastically changed with the new </a:t>
            </a:r>
            <a:r>
              <a:rPr lang="en-US" b="1">
                <a:solidFill>
                  <a:srgbClr val="000000"/>
                </a:solidFill>
                <a:ea typeface="Times New Roman" panose="02020603050405020304" pitchFamily="18" charset="0"/>
                <a:cs typeface="Calibri"/>
              </a:rPr>
              <a:t>Bipartisan Infrastructure Law (</a:t>
            </a:r>
            <a:r>
              <a:rPr lang="en-US" b="1">
                <a:cs typeface="Calibri"/>
              </a:rPr>
              <a:t>BIL) grants which were fully encumbered the end of 2022 </a:t>
            </a:r>
          </a:p>
          <a:p>
            <a:pPr marL="742950" lvl="1" indent="-285750">
              <a:buFont typeface="Courier New" panose="02070309020205020404" pitchFamily="49" charset="0"/>
              <a:buChar char="o"/>
            </a:pPr>
            <a:r>
              <a:rPr lang="en-US" b="1">
                <a:cs typeface="Calibri"/>
              </a:rPr>
              <a:t>In FY26 OCD set a record plugging 114 wells at a cost of $28.4 million</a:t>
            </a:r>
          </a:p>
          <a:p>
            <a:pPr marL="285750" indent="-285750">
              <a:buFont typeface="Arial" panose="020B0604020202020204" pitchFamily="34" charset="0"/>
              <a:buChar char="•"/>
            </a:pPr>
            <a:endParaRPr lang="en-US" b="1">
              <a:cs typeface="Calibri"/>
            </a:endParaRPr>
          </a:p>
          <a:p>
            <a:pPr marL="285750" indent="-285750">
              <a:buFont typeface="Arial" panose="020B0604020202020204" pitchFamily="34" charset="0"/>
              <a:buChar char="•"/>
            </a:pPr>
            <a:r>
              <a:rPr lang="en-US" b="1">
                <a:cs typeface="Calibri"/>
              </a:rPr>
              <a:t>How does OCD decide which wells to plug? </a:t>
            </a:r>
          </a:p>
          <a:p>
            <a:pPr marL="742950" lvl="1" indent="-285750">
              <a:buFont typeface="Courier New" panose="02070309020205020404" pitchFamily="49" charset="0"/>
              <a:buChar char="o"/>
            </a:pPr>
            <a:r>
              <a:rPr lang="en-US">
                <a:cs typeface="Calibri"/>
              </a:rPr>
              <a:t>Highest priority are those which threaten human health/environment or that have integrity issues.</a:t>
            </a:r>
          </a:p>
          <a:p>
            <a:pPr marL="742950" lvl="1" indent="-285750">
              <a:buFont typeface="Courier New" panose="02070309020205020404" pitchFamily="49" charset="0"/>
              <a:buChar char="o"/>
            </a:pPr>
            <a:r>
              <a:rPr lang="en-US">
                <a:cs typeface="Calibri"/>
              </a:rPr>
              <a:t>Other criteria considered: proximity to occupied structures, being within a municipal boundary or agricultural area, history of integrity issues or non-compliance, lack of water protection casing, abnormally high well pressure, well age, H</a:t>
            </a:r>
            <a:r>
              <a:rPr lang="en-US" baseline="-25000">
                <a:cs typeface="Calibri"/>
              </a:rPr>
              <a:t>2</a:t>
            </a:r>
            <a:r>
              <a:rPr lang="en-US">
                <a:cs typeface="Calibri"/>
              </a:rPr>
              <a:t>S presence, and proximity to other orphan wells. </a:t>
            </a:r>
          </a:p>
          <a:p>
            <a:pPr marL="742950" lvl="1" indent="-285750">
              <a:buFont typeface="Courier New" panose="02070309020205020404" pitchFamily="49" charset="0"/>
              <a:buChar char="o"/>
            </a:pPr>
            <a:endParaRPr lang="en-US">
              <a:cs typeface="Calibri"/>
            </a:endParaRPr>
          </a:p>
          <a:p>
            <a:pPr marL="742950" lvl="1" indent="-285750">
              <a:buFont typeface="Courier New" panose="02070309020205020404" pitchFamily="49" charset="0"/>
              <a:buChar char="o"/>
            </a:pPr>
            <a:endParaRPr lang="en-US">
              <a:cs typeface="Calibri"/>
            </a:endParaRPr>
          </a:p>
          <a:p>
            <a:pPr marL="742950" lvl="1" indent="-285750">
              <a:buFont typeface="Arial" panose="020B0604020202020204" pitchFamily="34" charset="0"/>
              <a:buChar char="•"/>
            </a:pPr>
            <a:endParaRPr lang="en-US">
              <a:cs typeface="Calibri"/>
            </a:endParaRPr>
          </a:p>
        </p:txBody>
      </p:sp>
    </p:spTree>
    <p:extLst>
      <p:ext uri="{BB962C8B-B14F-4D97-AF65-F5344CB8AC3E}">
        <p14:creationId xmlns:p14="http://schemas.microsoft.com/office/powerpoint/2010/main" val="3993394047"/>
      </p:ext>
    </p:extLst>
  </p:cSld>
  <p:clrMapOvr>
    <a:masterClrMapping/>
  </p:clrMapOvr>
  <p:extLst>
    <p:ext uri="{6950BFC3-D8DA-4A85-94F7-54DA5524770B}">
      <p188:commentRel xmlns:p188="http://schemas.microsoft.com/office/powerpoint/2018/8/main" r:id="rId2"/>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93C09C-290C-A676-2357-19609A342CE4}"/>
              </a:ext>
            </a:extLst>
          </p:cNvPr>
          <p:cNvSpPr>
            <a:spLocks noGrp="1"/>
          </p:cNvSpPr>
          <p:nvPr>
            <p:ph type="title"/>
          </p:nvPr>
        </p:nvSpPr>
        <p:spPr/>
        <p:txBody>
          <a:bodyPr>
            <a:normAutofit/>
          </a:bodyPr>
          <a:lstStyle/>
          <a:p>
            <a:r>
              <a:rPr lang="en-US" sz="3200" b="1"/>
              <a:t>OCD Plugging Program Overview - Funding Sources</a:t>
            </a:r>
          </a:p>
        </p:txBody>
      </p:sp>
      <p:sp>
        <p:nvSpPr>
          <p:cNvPr id="3" name="Slide Number Placeholder 2">
            <a:extLst>
              <a:ext uri="{FF2B5EF4-FFF2-40B4-BE49-F238E27FC236}">
                <a16:creationId xmlns:a16="http://schemas.microsoft.com/office/drawing/2014/main" id="{370966A1-8514-D967-3589-2E97A1BBD8B4}"/>
              </a:ext>
            </a:extLst>
          </p:cNvPr>
          <p:cNvSpPr>
            <a:spLocks noGrp="1"/>
          </p:cNvSpPr>
          <p:nvPr>
            <p:ph type="sldNum" sz="quarter" idx="12"/>
          </p:nvPr>
        </p:nvSpPr>
        <p:spPr/>
        <p:txBody>
          <a:bodyPr/>
          <a:lstStyle/>
          <a:p>
            <a:fld id="{4FAB73BC-B049-4115-A692-8D63A059BFB8}" type="slidenum">
              <a:rPr lang="en-US" smtClean="0"/>
              <a:t>4</a:t>
            </a:fld>
            <a:endParaRPr lang="en-US"/>
          </a:p>
        </p:txBody>
      </p:sp>
      <p:sp>
        <p:nvSpPr>
          <p:cNvPr id="4" name="TextBox 3">
            <a:extLst>
              <a:ext uri="{FF2B5EF4-FFF2-40B4-BE49-F238E27FC236}">
                <a16:creationId xmlns:a16="http://schemas.microsoft.com/office/drawing/2014/main" id="{68EBB28B-D107-B29A-D777-C752DFCC3600}"/>
              </a:ext>
            </a:extLst>
          </p:cNvPr>
          <p:cNvSpPr txBox="1"/>
          <p:nvPr/>
        </p:nvSpPr>
        <p:spPr>
          <a:xfrm>
            <a:off x="343902" y="1039945"/>
            <a:ext cx="10964833" cy="4247317"/>
          </a:xfrm>
          <a:prstGeom prst="rect">
            <a:avLst/>
          </a:prstGeom>
          <a:noFill/>
        </p:spPr>
        <p:txBody>
          <a:bodyPr wrap="square" lIns="91440" tIns="45720" rIns="91440" bIns="45720" rtlCol="0" anchor="t">
            <a:spAutoFit/>
          </a:bodyPr>
          <a:lstStyle/>
          <a:p>
            <a:pPr>
              <a:buSzPct val="100000"/>
              <a:tabLst>
                <a:tab pos="914400" algn="l"/>
              </a:tabLst>
            </a:pPr>
            <a:r>
              <a:rPr lang="en-US" b="1">
                <a:solidFill>
                  <a:srgbClr val="000000"/>
                </a:solidFill>
                <a:latin typeface="Calibri"/>
                <a:ea typeface="Times New Roman" panose="02020603050405020304" pitchFamily="18" charset="0"/>
                <a:cs typeface="Calibri"/>
              </a:rPr>
              <a:t>OCD has multiple funding sources to support the plugging of abandoned wells. </a:t>
            </a:r>
            <a:endParaRPr lang="en-US"/>
          </a:p>
          <a:p>
            <a:pPr marL="285750" indent="-285750">
              <a:buSzPct val="100000"/>
              <a:buFont typeface="Arial" panose="020B0604020202020204" pitchFamily="34" charset="0"/>
              <a:buChar char="•"/>
              <a:tabLst>
                <a:tab pos="914400" algn="l"/>
              </a:tabLst>
            </a:pPr>
            <a:r>
              <a:rPr lang="en-US" b="1">
                <a:solidFill>
                  <a:srgbClr val="000000"/>
                </a:solidFill>
                <a:latin typeface="Calibri"/>
                <a:ea typeface="Times New Roman" panose="02020603050405020304" pitchFamily="18" charset="0"/>
                <a:cs typeface="Calibri"/>
              </a:rPr>
              <a:t>1) The Oil and Gas Reclamation Fund (this is the longest-standing funding source)</a:t>
            </a:r>
          </a:p>
          <a:p>
            <a:pPr marL="742950" lvl="1" indent="-285750">
              <a:buSzPct val="100000"/>
              <a:buFont typeface="Courier New" panose="02070309020205020404" pitchFamily="49" charset="0"/>
              <a:buChar char="o"/>
              <a:tabLst>
                <a:tab pos="914400" algn="l"/>
              </a:tabLst>
            </a:pPr>
            <a:r>
              <a:rPr lang="en-US">
                <a:solidFill>
                  <a:srgbClr val="000000"/>
                </a:solidFill>
                <a:latin typeface="Calibri"/>
                <a:ea typeface="Times New Roman" panose="02020603050405020304" pitchFamily="18" charset="0"/>
                <a:cs typeface="Calibri"/>
              </a:rPr>
              <a:t>Funded by proceeds from the Oil and Gas Conservation Tax, which increases depending on the price of West Texas Intermediate Crude (when prices are above $70/barrel the tax rate increases)</a:t>
            </a:r>
          </a:p>
          <a:p>
            <a:pPr marL="742950" lvl="1" indent="-285750">
              <a:buSzPct val="100000"/>
              <a:buFont typeface="Courier New" panose="02070309020205020404" pitchFamily="49" charset="0"/>
              <a:buChar char="o"/>
              <a:tabLst>
                <a:tab pos="914400" algn="l"/>
              </a:tabLst>
            </a:pPr>
            <a:r>
              <a:rPr lang="en-US">
                <a:solidFill>
                  <a:srgbClr val="000000"/>
                </a:solidFill>
                <a:latin typeface="Calibri"/>
                <a:ea typeface="Times New Roman" panose="02020603050405020304" pitchFamily="18" charset="0"/>
                <a:cs typeface="Calibri"/>
              </a:rPr>
              <a:t>Fund balance is </a:t>
            </a:r>
            <a:r>
              <a:rPr lang="en-US">
                <a:latin typeface="Calibri"/>
                <a:ea typeface="Times New Roman" panose="02020603050405020304" pitchFamily="18" charset="0"/>
                <a:cs typeface="Calibri"/>
              </a:rPr>
              <a:t>$75.906 million (as of June 30, 2025 – Projected to be $81.583 million for June 30, 2026)</a:t>
            </a:r>
            <a:r>
              <a:rPr lang="en-US">
                <a:solidFill>
                  <a:srgbClr val="000000"/>
                </a:solidFill>
                <a:latin typeface="Calibri"/>
                <a:ea typeface="Times New Roman" panose="02020603050405020304" pitchFamily="18" charset="0"/>
                <a:cs typeface="Calibri"/>
              </a:rPr>
              <a:t>. </a:t>
            </a:r>
          </a:p>
          <a:p>
            <a:pPr marL="742950" lvl="1" indent="-285750">
              <a:buSzPct val="100000"/>
              <a:buFont typeface="Courier New" panose="02070309020205020404" pitchFamily="49" charset="0"/>
              <a:buChar char="o"/>
              <a:tabLst>
                <a:tab pos="914400" algn="l"/>
              </a:tabLst>
            </a:pPr>
            <a:r>
              <a:rPr lang="en-US">
                <a:solidFill>
                  <a:srgbClr val="000000"/>
                </a:solidFill>
                <a:latin typeface="Calibri"/>
                <a:ea typeface="Times New Roman" panose="02020603050405020304" pitchFamily="18" charset="0"/>
                <a:cs typeface="Calibri"/>
              </a:rPr>
              <a:t>During FY27, OCD is authorized to spend </a:t>
            </a:r>
            <a:r>
              <a:rPr lang="en-US" u="sng">
                <a:latin typeface="Calibri"/>
                <a:ea typeface="Times New Roman" panose="02020603050405020304" pitchFamily="18" charset="0"/>
                <a:cs typeface="Calibri"/>
              </a:rPr>
              <a:t>$21.650 million </a:t>
            </a:r>
            <a:r>
              <a:rPr lang="en-US">
                <a:solidFill>
                  <a:srgbClr val="000000"/>
                </a:solidFill>
                <a:latin typeface="Calibri"/>
                <a:ea typeface="Times New Roman" panose="02020603050405020304" pitchFamily="18" charset="0"/>
                <a:cs typeface="Calibri"/>
              </a:rPr>
              <a:t>from this fund, which OCD will use to plug/remediate facilities not clearly eligible for plugging with BIL funding.  </a:t>
            </a:r>
          </a:p>
          <a:p>
            <a:pPr marL="285750" indent="-285750">
              <a:buSzPct val="100000"/>
              <a:buFont typeface="Arial" panose="020B0604020202020204" pitchFamily="34" charset="0"/>
              <a:buChar char="•"/>
              <a:tabLst>
                <a:tab pos="914400" algn="l"/>
              </a:tabLst>
            </a:pPr>
            <a:r>
              <a:rPr lang="en-US" b="1">
                <a:solidFill>
                  <a:srgbClr val="000000"/>
                </a:solidFill>
                <a:latin typeface="Calibri"/>
                <a:ea typeface="Times New Roman" panose="02020603050405020304" pitchFamily="18" charset="0"/>
                <a:cs typeface="Calibri"/>
              </a:rPr>
              <a:t>2) The 2021 BIL created an unprecedented source of funds for state plugging work</a:t>
            </a:r>
          </a:p>
          <a:p>
            <a:pPr marL="742950" lvl="1" indent="-285750">
              <a:buSzPct val="100000"/>
              <a:buFont typeface="Courier New" panose="02070309020205020404" pitchFamily="49" charset="0"/>
              <a:buChar char="o"/>
              <a:tabLst>
                <a:tab pos="914400" algn="l"/>
              </a:tabLst>
            </a:pPr>
            <a:r>
              <a:rPr lang="en-US">
                <a:solidFill>
                  <a:srgbClr val="000000"/>
                </a:solidFill>
                <a:latin typeface="Calibri"/>
                <a:ea typeface="Times New Roman" panose="02020603050405020304" pitchFamily="18" charset="0"/>
                <a:cs typeface="Calibri"/>
              </a:rPr>
              <a:t>New Mexico is eligible for $97.26 million under the initial and formula grant programs combined + Performance and Regulatory Improvement Grants</a:t>
            </a:r>
          </a:p>
          <a:p>
            <a:pPr marL="1200150" lvl="2" indent="-285750">
              <a:buSzPct val="100000"/>
              <a:buFont typeface="Wingdings" panose="05000000000000000000" pitchFamily="2" charset="2"/>
              <a:buChar char="§"/>
              <a:tabLst>
                <a:tab pos="914400" algn="l"/>
              </a:tabLst>
            </a:pPr>
            <a:r>
              <a:rPr lang="en-US" b="1">
                <a:solidFill>
                  <a:srgbClr val="000000"/>
                </a:solidFill>
                <a:latin typeface="Calibri"/>
                <a:ea typeface="Times New Roman" panose="02020603050405020304" pitchFamily="18" charset="0"/>
                <a:cs typeface="Calibri"/>
              </a:rPr>
              <a:t>Currently OCD has received $90.5 million and have spent $40 million since 2022</a:t>
            </a:r>
          </a:p>
          <a:p>
            <a:pPr marL="285750" indent="-285750">
              <a:buSzPct val="100000"/>
              <a:buFont typeface="Arial" panose="020B0604020202020204" pitchFamily="34" charset="0"/>
              <a:buChar char="•"/>
              <a:tabLst>
                <a:tab pos="914400" algn="l"/>
              </a:tabLst>
            </a:pPr>
            <a:r>
              <a:rPr lang="en-US" b="1">
                <a:solidFill>
                  <a:srgbClr val="000000"/>
                </a:solidFill>
                <a:latin typeface="Calibri"/>
                <a:ea typeface="Times New Roman" panose="02020603050405020304" pitchFamily="18" charset="0"/>
                <a:cs typeface="Calibri"/>
              </a:rPr>
              <a:t>3) BLM Plugging Grant</a:t>
            </a:r>
          </a:p>
          <a:p>
            <a:pPr marL="742950" lvl="1" indent="-285750">
              <a:buSzPct val="100000"/>
              <a:buFont typeface="Courier New" panose="02070309020205020404" pitchFamily="49" charset="0"/>
              <a:buChar char="o"/>
              <a:tabLst>
                <a:tab pos="914400" algn="l"/>
              </a:tabLst>
            </a:pPr>
            <a:r>
              <a:rPr lang="en-US">
                <a:solidFill>
                  <a:srgbClr val="000000"/>
                </a:solidFill>
                <a:latin typeface="Calibri"/>
                <a:ea typeface="Times New Roman" panose="02020603050405020304" pitchFamily="18" charset="0"/>
                <a:cs typeface="Calibri"/>
              </a:rPr>
              <a:t>Currently this fund has been exhausted, and OCD is working with the BLM for future funding. The prior grant period was from 2020-2025 and was for $4 million.</a:t>
            </a:r>
          </a:p>
          <a:p>
            <a:pPr>
              <a:buSzPts val="1000"/>
              <a:tabLst>
                <a:tab pos="914400" algn="l"/>
              </a:tabLst>
            </a:pPr>
            <a:endParaRPr lang="en-US" b="1">
              <a:solidFill>
                <a:srgbClr val="000000"/>
              </a:solidFill>
              <a:latin typeface="Calibri"/>
              <a:ea typeface="Times New Roman" panose="02020603050405020304" pitchFamily="18" charset="0"/>
              <a:cs typeface="Calibri"/>
            </a:endParaRPr>
          </a:p>
        </p:txBody>
      </p:sp>
    </p:spTree>
    <p:extLst>
      <p:ext uri="{BB962C8B-B14F-4D97-AF65-F5344CB8AC3E}">
        <p14:creationId xmlns:p14="http://schemas.microsoft.com/office/powerpoint/2010/main" val="2086554060"/>
      </p:ext>
    </p:extLst>
  </p:cSld>
  <p:clrMapOvr>
    <a:masterClrMapping/>
  </p:clrMapOvr>
  <p:extLst>
    <p:ext uri="{6950BFC3-D8DA-4A85-94F7-54DA5524770B}">
      <p188:commentRel xmlns:p188="http://schemas.microsoft.com/office/powerpoint/2018/8/main" r:id="rId2"/>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E351E-F65B-240C-E682-B6F7D5C66DEB}"/>
              </a:ext>
            </a:extLst>
          </p:cNvPr>
          <p:cNvSpPr>
            <a:spLocks noGrp="1"/>
          </p:cNvSpPr>
          <p:nvPr>
            <p:ph type="title"/>
          </p:nvPr>
        </p:nvSpPr>
        <p:spPr/>
        <p:txBody>
          <a:bodyPr>
            <a:normAutofit/>
          </a:bodyPr>
          <a:lstStyle/>
          <a:p>
            <a:r>
              <a:rPr lang="en-US" b="1" dirty="0"/>
              <a:t>Invitation to Bid (ITB)</a:t>
            </a:r>
            <a:endParaRPr lang="en-US" dirty="0"/>
          </a:p>
        </p:txBody>
      </p:sp>
      <p:sp>
        <p:nvSpPr>
          <p:cNvPr id="3" name="Slide Number Placeholder 2">
            <a:extLst>
              <a:ext uri="{FF2B5EF4-FFF2-40B4-BE49-F238E27FC236}">
                <a16:creationId xmlns:a16="http://schemas.microsoft.com/office/drawing/2014/main" id="{921AD759-0E30-6634-8851-59CEFD03C9C9}"/>
              </a:ext>
            </a:extLst>
          </p:cNvPr>
          <p:cNvSpPr>
            <a:spLocks noGrp="1"/>
          </p:cNvSpPr>
          <p:nvPr>
            <p:ph type="sldNum" sz="quarter" idx="12"/>
          </p:nvPr>
        </p:nvSpPr>
        <p:spPr/>
        <p:txBody>
          <a:bodyPr/>
          <a:lstStyle/>
          <a:p>
            <a:fld id="{4FAB73BC-B049-4115-A692-8D63A059BFB8}" type="slidenum">
              <a:rPr lang="en-US" smtClean="0"/>
              <a:t>5</a:t>
            </a:fld>
            <a:endParaRPr lang="en-US"/>
          </a:p>
        </p:txBody>
      </p:sp>
      <p:sp>
        <p:nvSpPr>
          <p:cNvPr id="4" name="Content Placeholder 2">
            <a:extLst>
              <a:ext uri="{FF2B5EF4-FFF2-40B4-BE49-F238E27FC236}">
                <a16:creationId xmlns:a16="http://schemas.microsoft.com/office/drawing/2014/main" id="{2C4D7F16-395A-4A89-62FA-51E1FA92A596}"/>
              </a:ext>
            </a:extLst>
          </p:cNvPr>
          <p:cNvSpPr txBox="1">
            <a:spLocks/>
          </p:cNvSpPr>
          <p:nvPr/>
        </p:nvSpPr>
        <p:spPr>
          <a:xfrm>
            <a:off x="1066800" y="1192590"/>
            <a:ext cx="10058400" cy="2428434"/>
          </a:xfrm>
          <a:prstGeom prst="rect">
            <a:avLst/>
          </a:prstGeom>
        </p:spPr>
        <p:txBody>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a:solidFill>
                  <a:schemeClr val="tx1"/>
                </a:solidFill>
              </a:rPr>
              <a:t>To accomplish our plugging goals The Oil Conservation Division (OCD) issues Invitations to Bid to support orphan well plugging activities. The ITB allows for individual services to be tailored to each dependent on sites needs ranging from plugging needs to site reclamation. The ITB essentially allows for a menu of options. Our current ITB accepted all applicants. The intent was to keep as many options open as we could to be able to tailor our needs dependent on the situation.  However, over the years with the grants and additional funding our needs are currently growing which is why we are looking for a new ITB.</a:t>
            </a:r>
          </a:p>
          <a:p>
            <a:endParaRPr lang="en-US" dirty="0"/>
          </a:p>
          <a:p>
            <a:endParaRPr lang="en-US" dirty="0"/>
          </a:p>
          <a:p>
            <a:r>
              <a:rPr lang="en-US" dirty="0"/>
              <a:t> </a:t>
            </a:r>
          </a:p>
        </p:txBody>
      </p:sp>
    </p:spTree>
    <p:extLst>
      <p:ext uri="{BB962C8B-B14F-4D97-AF65-F5344CB8AC3E}">
        <p14:creationId xmlns:p14="http://schemas.microsoft.com/office/powerpoint/2010/main" val="33929439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99B8BB-91B1-8412-9E64-7CBE652CDE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D07738-5C8B-6CEF-AD44-BD721A4525BF}"/>
              </a:ext>
            </a:extLst>
          </p:cNvPr>
          <p:cNvSpPr>
            <a:spLocks noGrp="1"/>
          </p:cNvSpPr>
          <p:nvPr>
            <p:ph type="title"/>
          </p:nvPr>
        </p:nvSpPr>
        <p:spPr/>
        <p:txBody>
          <a:bodyPr>
            <a:normAutofit/>
          </a:bodyPr>
          <a:lstStyle/>
          <a:p>
            <a:r>
              <a:rPr lang="en-US" b="1" dirty="0"/>
              <a:t>Invitation to Bid (ITB)</a:t>
            </a:r>
            <a:endParaRPr lang="en-US" dirty="0"/>
          </a:p>
        </p:txBody>
      </p:sp>
      <p:sp>
        <p:nvSpPr>
          <p:cNvPr id="3" name="Slide Number Placeholder 2">
            <a:extLst>
              <a:ext uri="{FF2B5EF4-FFF2-40B4-BE49-F238E27FC236}">
                <a16:creationId xmlns:a16="http://schemas.microsoft.com/office/drawing/2014/main" id="{45534248-8164-A396-2738-8E4E42D246F4}"/>
              </a:ext>
            </a:extLst>
          </p:cNvPr>
          <p:cNvSpPr>
            <a:spLocks noGrp="1"/>
          </p:cNvSpPr>
          <p:nvPr>
            <p:ph type="sldNum" sz="quarter" idx="12"/>
          </p:nvPr>
        </p:nvSpPr>
        <p:spPr/>
        <p:txBody>
          <a:bodyPr/>
          <a:lstStyle/>
          <a:p>
            <a:fld id="{4FAB73BC-B049-4115-A692-8D63A059BFB8}" type="slidenum">
              <a:rPr lang="en-US" smtClean="0"/>
              <a:t>6</a:t>
            </a:fld>
            <a:endParaRPr lang="en-US"/>
          </a:p>
        </p:txBody>
      </p:sp>
      <p:sp>
        <p:nvSpPr>
          <p:cNvPr id="4" name="Content Placeholder 2">
            <a:extLst>
              <a:ext uri="{FF2B5EF4-FFF2-40B4-BE49-F238E27FC236}">
                <a16:creationId xmlns:a16="http://schemas.microsoft.com/office/drawing/2014/main" id="{A6BCE3A5-8818-11BC-0156-FCB1C7D8039F}"/>
              </a:ext>
            </a:extLst>
          </p:cNvPr>
          <p:cNvSpPr txBox="1">
            <a:spLocks/>
          </p:cNvSpPr>
          <p:nvPr/>
        </p:nvSpPr>
        <p:spPr>
          <a:xfrm>
            <a:off x="1066800" y="1192589"/>
            <a:ext cx="10058400" cy="1750635"/>
          </a:xfrm>
          <a:prstGeom prst="rect">
            <a:avLst/>
          </a:prstGeom>
        </p:spPr>
        <p:txBody>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a:solidFill>
                  <a:schemeClr val="tx1"/>
                </a:solidFill>
              </a:rPr>
              <a:t>The Oil Conservation Division (OCD) previously issued an Invitation to Bid (ITB) to modernize the Statewide Price Agreement (SWPA) used to support orphan well activities. After reviewing all submissions, OCD determined that none of the bids met the administrative requirements necessary to move forward in the ITB process. The main issues OCD observed were incomplete bids on required items and widespread use of incorrect units. These are critical as most items cannot be changed or added after the bid is submitted. </a:t>
            </a:r>
          </a:p>
          <a:p>
            <a:endParaRPr lang="en-US" dirty="0"/>
          </a:p>
          <a:p>
            <a:endParaRPr lang="en-US" dirty="0"/>
          </a:p>
          <a:p>
            <a:r>
              <a:rPr lang="en-US" dirty="0"/>
              <a:t> </a:t>
            </a:r>
          </a:p>
        </p:txBody>
      </p:sp>
      <p:graphicFrame>
        <p:nvGraphicFramePr>
          <p:cNvPr id="6" name="Diagram 5">
            <a:extLst>
              <a:ext uri="{FF2B5EF4-FFF2-40B4-BE49-F238E27FC236}">
                <a16:creationId xmlns:a16="http://schemas.microsoft.com/office/drawing/2014/main" id="{7F53B283-1DDF-63EB-3404-E9117A85112B}"/>
              </a:ext>
            </a:extLst>
          </p:cNvPr>
          <p:cNvGraphicFramePr/>
          <p:nvPr/>
        </p:nvGraphicFramePr>
        <p:xfrm>
          <a:off x="814251" y="2786744"/>
          <a:ext cx="10846526" cy="32645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a:extLst>
              <a:ext uri="{FF2B5EF4-FFF2-40B4-BE49-F238E27FC236}">
                <a16:creationId xmlns:a16="http://schemas.microsoft.com/office/drawing/2014/main" id="{F151E583-9259-F93F-39FA-2B1AF11945DB}"/>
              </a:ext>
            </a:extLst>
          </p:cNvPr>
          <p:cNvSpPr txBox="1"/>
          <p:nvPr/>
        </p:nvSpPr>
        <p:spPr>
          <a:xfrm>
            <a:off x="1332410" y="6124711"/>
            <a:ext cx="4168129" cy="261610"/>
          </a:xfrm>
          <a:prstGeom prst="rect">
            <a:avLst/>
          </a:prstGeom>
          <a:noFill/>
        </p:spPr>
        <p:txBody>
          <a:bodyPr wrap="none" rtlCol="0">
            <a:spAutoFit/>
          </a:bodyPr>
          <a:lstStyle/>
          <a:p>
            <a:r>
              <a:rPr lang="en-US" sz="1100" dirty="0"/>
              <a:t>All dates are for 2026, except those which list “Future” which are TBD.</a:t>
            </a:r>
          </a:p>
        </p:txBody>
      </p:sp>
    </p:spTree>
    <p:extLst>
      <p:ext uri="{BB962C8B-B14F-4D97-AF65-F5344CB8AC3E}">
        <p14:creationId xmlns:p14="http://schemas.microsoft.com/office/powerpoint/2010/main" val="9520906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7F5640-C5FF-7359-8071-B3734DDD73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6DDD5D-A7D3-9D91-1F00-583DC5E09DB1}"/>
              </a:ext>
            </a:extLst>
          </p:cNvPr>
          <p:cNvSpPr>
            <a:spLocks noGrp="1"/>
          </p:cNvSpPr>
          <p:nvPr>
            <p:ph type="title"/>
          </p:nvPr>
        </p:nvSpPr>
        <p:spPr/>
        <p:txBody>
          <a:bodyPr>
            <a:normAutofit/>
          </a:bodyPr>
          <a:lstStyle/>
          <a:p>
            <a:r>
              <a:rPr lang="en-US" b="1" dirty="0">
                <a:solidFill>
                  <a:schemeClr val="tx1"/>
                </a:solidFill>
              </a:rPr>
              <a:t>Unit  Errors</a:t>
            </a:r>
            <a:endParaRPr lang="en-US" dirty="0"/>
          </a:p>
        </p:txBody>
      </p:sp>
      <p:sp>
        <p:nvSpPr>
          <p:cNvPr id="3" name="Slide Number Placeholder 2">
            <a:extLst>
              <a:ext uri="{FF2B5EF4-FFF2-40B4-BE49-F238E27FC236}">
                <a16:creationId xmlns:a16="http://schemas.microsoft.com/office/drawing/2014/main" id="{CD835BA7-E47E-FA8B-41FE-1C2B292679C7}"/>
              </a:ext>
            </a:extLst>
          </p:cNvPr>
          <p:cNvSpPr>
            <a:spLocks noGrp="1"/>
          </p:cNvSpPr>
          <p:nvPr>
            <p:ph type="sldNum" sz="quarter" idx="12"/>
          </p:nvPr>
        </p:nvSpPr>
        <p:spPr/>
        <p:txBody>
          <a:bodyPr/>
          <a:lstStyle/>
          <a:p>
            <a:fld id="{4FAB73BC-B049-4115-A692-8D63A059BFB8}" type="slidenum">
              <a:rPr lang="en-US" smtClean="0"/>
              <a:t>7</a:t>
            </a:fld>
            <a:endParaRPr lang="en-US"/>
          </a:p>
        </p:txBody>
      </p:sp>
      <p:sp>
        <p:nvSpPr>
          <p:cNvPr id="17" name="Content Placeholder 2">
            <a:extLst>
              <a:ext uri="{FF2B5EF4-FFF2-40B4-BE49-F238E27FC236}">
                <a16:creationId xmlns:a16="http://schemas.microsoft.com/office/drawing/2014/main" id="{2495AF87-A8CC-8901-67EB-FA1F132387BF}"/>
              </a:ext>
            </a:extLst>
          </p:cNvPr>
          <p:cNvSpPr txBox="1">
            <a:spLocks/>
          </p:cNvSpPr>
          <p:nvPr/>
        </p:nvSpPr>
        <p:spPr>
          <a:xfrm>
            <a:off x="822958" y="1131628"/>
            <a:ext cx="6906911" cy="4868577"/>
          </a:xfrm>
          <a:prstGeom prst="rect">
            <a:avLst/>
          </a:prstGeom>
        </p:spPr>
        <p:txBody>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None/>
            </a:pPr>
            <a:r>
              <a:rPr lang="en-US" b="1" dirty="0">
                <a:solidFill>
                  <a:schemeClr val="tx1"/>
                </a:solidFill>
              </a:rPr>
              <a:t>Unit Errors were our number 1 issue</a:t>
            </a:r>
          </a:p>
          <a:p>
            <a:pPr>
              <a:buFont typeface="Arial" panose="020B0604020202020204" pitchFamily="34" charset="0"/>
              <a:buChar char="•"/>
            </a:pPr>
            <a:endParaRPr lang="en-US" dirty="0"/>
          </a:p>
          <a:p>
            <a:pPr marL="0" indent="0">
              <a:buNone/>
            </a:pPr>
            <a:endParaRPr lang="en-US" dirty="0"/>
          </a:p>
        </p:txBody>
      </p:sp>
      <p:pic>
        <p:nvPicPr>
          <p:cNvPr id="8" name="Picture 7">
            <a:extLst>
              <a:ext uri="{FF2B5EF4-FFF2-40B4-BE49-F238E27FC236}">
                <a16:creationId xmlns:a16="http://schemas.microsoft.com/office/drawing/2014/main" id="{A0AF0877-EE28-991E-F5E2-C7A0EAC60BA7}"/>
              </a:ext>
            </a:extLst>
          </p:cNvPr>
          <p:cNvPicPr>
            <a:picLocks noChangeAspect="1"/>
          </p:cNvPicPr>
          <p:nvPr/>
        </p:nvPicPr>
        <p:blipFill>
          <a:blip r:embed="rId2"/>
          <a:stretch>
            <a:fillRect/>
          </a:stretch>
        </p:blipFill>
        <p:spPr>
          <a:xfrm>
            <a:off x="961421" y="1866858"/>
            <a:ext cx="10868138" cy="742097"/>
          </a:xfrm>
          <a:prstGeom prst="rect">
            <a:avLst/>
          </a:prstGeom>
        </p:spPr>
      </p:pic>
      <p:pic>
        <p:nvPicPr>
          <p:cNvPr id="10" name="Picture 9">
            <a:extLst>
              <a:ext uri="{FF2B5EF4-FFF2-40B4-BE49-F238E27FC236}">
                <a16:creationId xmlns:a16="http://schemas.microsoft.com/office/drawing/2014/main" id="{728E5CA6-F484-019E-4017-CFBE8D7B40F5}"/>
              </a:ext>
            </a:extLst>
          </p:cNvPr>
          <p:cNvPicPr>
            <a:picLocks noChangeAspect="1"/>
          </p:cNvPicPr>
          <p:nvPr/>
        </p:nvPicPr>
        <p:blipFill>
          <a:blip r:embed="rId3"/>
          <a:stretch>
            <a:fillRect/>
          </a:stretch>
        </p:blipFill>
        <p:spPr>
          <a:xfrm>
            <a:off x="822958" y="2796930"/>
            <a:ext cx="10908293" cy="451095"/>
          </a:xfrm>
          <a:prstGeom prst="rect">
            <a:avLst/>
          </a:prstGeom>
        </p:spPr>
      </p:pic>
      <p:pic>
        <p:nvPicPr>
          <p:cNvPr id="15" name="Picture 14">
            <a:extLst>
              <a:ext uri="{FF2B5EF4-FFF2-40B4-BE49-F238E27FC236}">
                <a16:creationId xmlns:a16="http://schemas.microsoft.com/office/drawing/2014/main" id="{A2816177-6BF6-C4A7-F708-046B06D8D9ED}"/>
              </a:ext>
            </a:extLst>
          </p:cNvPr>
          <p:cNvPicPr>
            <a:picLocks noChangeAspect="1"/>
          </p:cNvPicPr>
          <p:nvPr/>
        </p:nvPicPr>
        <p:blipFill>
          <a:blip r:embed="rId4"/>
          <a:stretch>
            <a:fillRect/>
          </a:stretch>
        </p:blipFill>
        <p:spPr>
          <a:xfrm>
            <a:off x="822958" y="3482657"/>
            <a:ext cx="8514054" cy="1803718"/>
          </a:xfrm>
          <a:prstGeom prst="rect">
            <a:avLst/>
          </a:prstGeom>
        </p:spPr>
      </p:pic>
    </p:spTree>
    <p:extLst>
      <p:ext uri="{BB962C8B-B14F-4D97-AF65-F5344CB8AC3E}">
        <p14:creationId xmlns:p14="http://schemas.microsoft.com/office/powerpoint/2010/main" val="18186718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3706B82-9A05-1BC2-9D40-E2A046858360}"/>
            </a:ext>
          </a:extLst>
        </p:cNvPr>
        <p:cNvGrpSpPr/>
        <p:nvPr/>
      </p:nvGrpSpPr>
      <p:grpSpPr>
        <a:xfrm>
          <a:off x="0" y="0"/>
          <a:ext cx="0" cy="0"/>
          <a:chOff x="0" y="0"/>
          <a:chExt cx="0" cy="0"/>
        </a:xfrm>
      </p:grpSpPr>
      <p:sp>
        <p:nvSpPr>
          <p:cNvPr id="72" name="Rectangle 71">
            <a:extLst>
              <a:ext uri="{FF2B5EF4-FFF2-40B4-BE49-F238E27FC236}">
                <a16:creationId xmlns:a16="http://schemas.microsoft.com/office/drawing/2014/main" id="{38247643-37AB-47DE-B7BD-7A64FEB133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73" name="Rectangle 72">
            <a:extLst>
              <a:ext uri="{FF2B5EF4-FFF2-40B4-BE49-F238E27FC236}">
                <a16:creationId xmlns:a16="http://schemas.microsoft.com/office/drawing/2014/main" id="{AEBC3119-F8E7-4266-91B8-7A1E808B48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74" name="Straight Connector 73">
            <a:extLst>
              <a:ext uri="{FF2B5EF4-FFF2-40B4-BE49-F238E27FC236}">
                <a16:creationId xmlns:a16="http://schemas.microsoft.com/office/drawing/2014/main" id="{57D15890-6502-4FAA-AB03-AFAC88EE29D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24" name="Picture 23" descr="A picture containing transport, outdoor&#10;&#10;Description automatically generated">
            <a:extLst>
              <a:ext uri="{FF2B5EF4-FFF2-40B4-BE49-F238E27FC236}">
                <a16:creationId xmlns:a16="http://schemas.microsoft.com/office/drawing/2014/main" id="{FEA25711-0536-6C22-7B2B-9EBC687E1ACD}"/>
              </a:ext>
            </a:extLst>
          </p:cNvPr>
          <p:cNvPicPr>
            <a:picLocks noChangeAspect="1"/>
          </p:cNvPicPr>
          <p:nvPr/>
        </p:nvPicPr>
        <p:blipFill>
          <a:blip r:embed="rId2" cstate="print">
            <a:extLst>
              <a:ext uri="{28A0092B-C50C-407E-A947-70E740481C1C}">
                <a14:useLocalDpi xmlns:a14="http://schemas.microsoft.com/office/drawing/2010/main" val="0"/>
              </a:ext>
            </a:extLst>
          </a:blip>
          <a:srcRect t="10976"/>
          <a:stretch>
            <a:fillRect/>
          </a:stretch>
        </p:blipFill>
        <p:spPr bwMode="auto">
          <a:xfrm rot="5400000">
            <a:off x="-1139514" y="1139514"/>
            <a:ext cx="6858000" cy="4578972"/>
          </a:xfrm>
          <a:prstGeom prst="rect">
            <a:avLst/>
          </a:prstGeom>
          <a:noFill/>
        </p:spPr>
      </p:pic>
      <p:sp>
        <p:nvSpPr>
          <p:cNvPr id="75" name="Rectangle 74">
            <a:extLst>
              <a:ext uri="{FF2B5EF4-FFF2-40B4-BE49-F238E27FC236}">
                <a16:creationId xmlns:a16="http://schemas.microsoft.com/office/drawing/2014/main" id="{4AAB5859-0C3B-4536-9743-0CAF111EDB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4639733" y="0"/>
            <a:ext cx="7552267"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5B651D73-0234-EA1A-4F26-383E03AC239F}"/>
              </a:ext>
            </a:extLst>
          </p:cNvPr>
          <p:cNvSpPr>
            <a:spLocks noGrp="1"/>
          </p:cNvSpPr>
          <p:nvPr>
            <p:ph type="title"/>
          </p:nvPr>
        </p:nvSpPr>
        <p:spPr>
          <a:xfrm>
            <a:off x="5124206" y="516835"/>
            <a:ext cx="6339840" cy="1666501"/>
          </a:xfrm>
        </p:spPr>
        <p:txBody>
          <a:bodyPr vert="horz" lIns="91440" tIns="45720" rIns="91440" bIns="45720" rtlCol="0" anchor="b">
            <a:normAutofit/>
          </a:bodyPr>
          <a:lstStyle/>
          <a:p>
            <a:r>
              <a:rPr lang="en-US" sz="4000" b="1">
                <a:solidFill>
                  <a:srgbClr val="FFFFFF"/>
                </a:solidFill>
              </a:rPr>
              <a:t>Administrative Errors Related to Engineering</a:t>
            </a:r>
            <a:endParaRPr lang="en-US" sz="4000">
              <a:solidFill>
                <a:srgbClr val="FFFFFF"/>
              </a:solidFill>
            </a:endParaRPr>
          </a:p>
        </p:txBody>
      </p:sp>
      <p:sp>
        <p:nvSpPr>
          <p:cNvPr id="76" name="Rectangle 75">
            <a:extLst>
              <a:ext uri="{FF2B5EF4-FFF2-40B4-BE49-F238E27FC236}">
                <a16:creationId xmlns:a16="http://schemas.microsoft.com/office/drawing/2014/main" id="{81A51F47-81C5-43A3-98C0-DB7B157210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8972"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Slide Number Placeholder 2">
            <a:extLst>
              <a:ext uri="{FF2B5EF4-FFF2-40B4-BE49-F238E27FC236}">
                <a16:creationId xmlns:a16="http://schemas.microsoft.com/office/drawing/2014/main" id="{CD179659-2F21-28F0-3B32-9ECDA2237532}"/>
              </a:ext>
            </a:extLst>
          </p:cNvPr>
          <p:cNvSpPr>
            <a:spLocks noGrp="1"/>
          </p:cNvSpPr>
          <p:nvPr>
            <p:ph type="sldNum" sz="quarter" idx="12"/>
          </p:nvPr>
        </p:nvSpPr>
        <p:spPr>
          <a:xfrm>
            <a:off x="528668" y="6459785"/>
            <a:ext cx="1312025" cy="365125"/>
          </a:xfrm>
        </p:spPr>
        <p:txBody>
          <a:bodyPr vert="horz" lIns="91440" tIns="45720" rIns="91440" bIns="45720" rtlCol="0" anchor="ctr">
            <a:normAutofit/>
          </a:bodyPr>
          <a:lstStyle/>
          <a:p>
            <a:pPr algn="l" defTabSz="914400">
              <a:spcAft>
                <a:spcPts val="600"/>
              </a:spcAft>
            </a:pPr>
            <a:fld id="{4FAB73BC-B049-4115-A692-8D63A059BFB8}" type="slidenum">
              <a:rPr lang="en-US" smtClean="0"/>
              <a:pPr algn="l" defTabSz="914400">
                <a:spcAft>
                  <a:spcPts val="600"/>
                </a:spcAft>
              </a:pPr>
              <a:t>8</a:t>
            </a:fld>
            <a:endParaRPr lang="en-US"/>
          </a:p>
        </p:txBody>
      </p:sp>
    </p:spTree>
    <p:extLst>
      <p:ext uri="{BB962C8B-B14F-4D97-AF65-F5344CB8AC3E}">
        <p14:creationId xmlns:p14="http://schemas.microsoft.com/office/powerpoint/2010/main" val="8522148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E203C7-D4C9-8929-9EF3-C25BD646B5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FF7628-533F-3399-1519-00D8FA9D7251}"/>
              </a:ext>
            </a:extLst>
          </p:cNvPr>
          <p:cNvSpPr>
            <a:spLocks noGrp="1"/>
          </p:cNvSpPr>
          <p:nvPr>
            <p:ph type="title"/>
          </p:nvPr>
        </p:nvSpPr>
        <p:spPr/>
        <p:txBody>
          <a:bodyPr>
            <a:normAutofit/>
          </a:bodyPr>
          <a:lstStyle/>
          <a:p>
            <a:r>
              <a:rPr lang="en-US" b="1" dirty="0">
                <a:solidFill>
                  <a:schemeClr val="tx1"/>
                </a:solidFill>
              </a:rPr>
              <a:t>Engineering - Administrative Errors</a:t>
            </a:r>
            <a:endParaRPr lang="en-US" dirty="0"/>
          </a:p>
        </p:txBody>
      </p:sp>
      <p:sp>
        <p:nvSpPr>
          <p:cNvPr id="3" name="Slide Number Placeholder 2">
            <a:extLst>
              <a:ext uri="{FF2B5EF4-FFF2-40B4-BE49-F238E27FC236}">
                <a16:creationId xmlns:a16="http://schemas.microsoft.com/office/drawing/2014/main" id="{2EE02FC0-76B7-3EAF-B20C-D8F82D44B1C2}"/>
              </a:ext>
            </a:extLst>
          </p:cNvPr>
          <p:cNvSpPr>
            <a:spLocks noGrp="1"/>
          </p:cNvSpPr>
          <p:nvPr>
            <p:ph type="sldNum" sz="quarter" idx="12"/>
          </p:nvPr>
        </p:nvSpPr>
        <p:spPr/>
        <p:txBody>
          <a:bodyPr/>
          <a:lstStyle/>
          <a:p>
            <a:fld id="{4FAB73BC-B049-4115-A692-8D63A059BFB8}" type="slidenum">
              <a:rPr lang="en-US" smtClean="0"/>
              <a:t>9</a:t>
            </a:fld>
            <a:endParaRPr lang="en-US"/>
          </a:p>
        </p:txBody>
      </p:sp>
      <p:sp>
        <p:nvSpPr>
          <p:cNvPr id="17" name="Content Placeholder 2">
            <a:extLst>
              <a:ext uri="{FF2B5EF4-FFF2-40B4-BE49-F238E27FC236}">
                <a16:creationId xmlns:a16="http://schemas.microsoft.com/office/drawing/2014/main" id="{7ADCD8DB-73E6-3C7C-8221-ED2F3536AF29}"/>
              </a:ext>
            </a:extLst>
          </p:cNvPr>
          <p:cNvSpPr txBox="1">
            <a:spLocks/>
          </p:cNvSpPr>
          <p:nvPr/>
        </p:nvSpPr>
        <p:spPr>
          <a:xfrm>
            <a:off x="822958" y="1131628"/>
            <a:ext cx="6906911" cy="4868577"/>
          </a:xfrm>
          <a:prstGeom prst="rect">
            <a:avLst/>
          </a:prstGeom>
        </p:spPr>
        <p:txBody>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None/>
            </a:pPr>
            <a:r>
              <a:rPr lang="en-US" b="1" dirty="0">
                <a:solidFill>
                  <a:schemeClr val="tx1"/>
                </a:solidFill>
              </a:rPr>
              <a:t>Common Incomplete Bid Items:</a:t>
            </a:r>
          </a:p>
          <a:p>
            <a:pPr>
              <a:buFont typeface="Arial" panose="020B0604020202020204" pitchFamily="34" charset="0"/>
              <a:buChar char="•"/>
            </a:pPr>
            <a:r>
              <a:rPr lang="en-US" dirty="0"/>
              <a:t>Item 1 – Single derrick rig package</a:t>
            </a:r>
          </a:p>
          <a:p>
            <a:pPr>
              <a:buFont typeface="Arial" panose="020B0604020202020204" pitchFamily="34" charset="0"/>
              <a:buChar char="•"/>
            </a:pPr>
            <a:r>
              <a:rPr lang="en-US" dirty="0"/>
              <a:t>Item 3 – Rig Crew Travel</a:t>
            </a:r>
          </a:p>
          <a:p>
            <a:pPr>
              <a:buFont typeface="Arial" panose="020B0604020202020204" pitchFamily="34" charset="0"/>
              <a:buChar char="•"/>
            </a:pPr>
            <a:r>
              <a:rPr lang="en-US" dirty="0"/>
              <a:t>Item 4/5 – rig mobilization</a:t>
            </a:r>
          </a:p>
          <a:p>
            <a:pPr>
              <a:buFont typeface="Arial" panose="020B0604020202020204" pitchFamily="34" charset="0"/>
              <a:buChar char="•"/>
            </a:pPr>
            <a:r>
              <a:rPr lang="en-US" dirty="0"/>
              <a:t>Item 6 – Single derrick rig standby</a:t>
            </a:r>
          </a:p>
          <a:p>
            <a:pPr>
              <a:buFont typeface="Arial" panose="020B0604020202020204" pitchFamily="34" charset="0"/>
              <a:buChar char="•"/>
            </a:pPr>
            <a:r>
              <a:rPr lang="en-US" dirty="0"/>
              <a:t>Items 18–19 – Class A and B or ASTM equivalent cement</a:t>
            </a:r>
          </a:p>
          <a:p>
            <a:pPr>
              <a:buFont typeface="Arial" panose="020B0604020202020204" pitchFamily="34" charset="0"/>
              <a:buChar char="•"/>
            </a:pPr>
            <a:r>
              <a:rPr lang="en-US" dirty="0"/>
              <a:t>Item 27 – Shallow tubing cement spot</a:t>
            </a:r>
          </a:p>
          <a:p>
            <a:pPr>
              <a:buFont typeface="Arial" panose="020B0604020202020204" pitchFamily="34" charset="0"/>
              <a:buChar char="•"/>
            </a:pPr>
            <a:endParaRPr lang="en-US" dirty="0"/>
          </a:p>
          <a:p>
            <a:pPr marL="0" indent="0">
              <a:buNone/>
            </a:pPr>
            <a:endParaRPr lang="en-US" dirty="0"/>
          </a:p>
        </p:txBody>
      </p:sp>
      <p:pic>
        <p:nvPicPr>
          <p:cNvPr id="6" name="Picture 5">
            <a:extLst>
              <a:ext uri="{FF2B5EF4-FFF2-40B4-BE49-F238E27FC236}">
                <a16:creationId xmlns:a16="http://schemas.microsoft.com/office/drawing/2014/main" id="{1EBCA4FB-7F01-3552-94EA-7370C3B9EDDC}"/>
              </a:ext>
            </a:extLst>
          </p:cNvPr>
          <p:cNvPicPr>
            <a:picLocks noChangeAspect="1"/>
          </p:cNvPicPr>
          <p:nvPr/>
        </p:nvPicPr>
        <p:blipFill>
          <a:blip r:embed="rId3"/>
          <a:stretch>
            <a:fillRect/>
          </a:stretch>
        </p:blipFill>
        <p:spPr>
          <a:xfrm>
            <a:off x="858399" y="4542899"/>
            <a:ext cx="10175571" cy="371554"/>
          </a:xfrm>
          <a:prstGeom prst="rect">
            <a:avLst/>
          </a:prstGeom>
        </p:spPr>
      </p:pic>
      <p:pic>
        <p:nvPicPr>
          <p:cNvPr id="12" name="Picture 11">
            <a:extLst>
              <a:ext uri="{FF2B5EF4-FFF2-40B4-BE49-F238E27FC236}">
                <a16:creationId xmlns:a16="http://schemas.microsoft.com/office/drawing/2014/main" id="{02FB2F9F-8F9C-D8B2-3E87-566D353FAD05}"/>
              </a:ext>
            </a:extLst>
          </p:cNvPr>
          <p:cNvPicPr>
            <a:picLocks noChangeAspect="1"/>
          </p:cNvPicPr>
          <p:nvPr/>
        </p:nvPicPr>
        <p:blipFill>
          <a:blip r:embed="rId4"/>
          <a:stretch>
            <a:fillRect/>
          </a:stretch>
        </p:blipFill>
        <p:spPr>
          <a:xfrm>
            <a:off x="980109" y="4990429"/>
            <a:ext cx="10175571" cy="605823"/>
          </a:xfrm>
          <a:prstGeom prst="rect">
            <a:avLst/>
          </a:prstGeom>
        </p:spPr>
      </p:pic>
    </p:spTree>
    <p:extLst>
      <p:ext uri="{BB962C8B-B14F-4D97-AF65-F5344CB8AC3E}">
        <p14:creationId xmlns:p14="http://schemas.microsoft.com/office/powerpoint/2010/main" val="80676190"/>
      </p:ext>
    </p:extLst>
  </p:cSld>
  <p:clrMapOvr>
    <a:masterClrMapping/>
  </p:clrMapOvr>
  <p:extLst>
    <p:ext uri="{6950BFC3-D8DA-4A85-94F7-54DA5524770B}">
      <p188:commentRel xmlns:p188="http://schemas.microsoft.com/office/powerpoint/2018/8/main" r:id="rId2"/>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C197BC-1F03-EEFB-4A91-F9A9A00A59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553222-D60D-7BB0-4175-A15F7F4B30BE}"/>
              </a:ext>
            </a:extLst>
          </p:cNvPr>
          <p:cNvSpPr>
            <a:spLocks noGrp="1"/>
          </p:cNvSpPr>
          <p:nvPr>
            <p:ph type="title"/>
          </p:nvPr>
        </p:nvSpPr>
        <p:spPr/>
        <p:txBody>
          <a:bodyPr>
            <a:normAutofit/>
          </a:bodyPr>
          <a:lstStyle/>
          <a:p>
            <a:r>
              <a:rPr lang="en-US" b="1" dirty="0"/>
              <a:t>Administrative Errors Related to Engineering</a:t>
            </a:r>
            <a:endParaRPr lang="en-US" dirty="0"/>
          </a:p>
        </p:txBody>
      </p:sp>
      <p:sp>
        <p:nvSpPr>
          <p:cNvPr id="3" name="Slide Number Placeholder 2">
            <a:extLst>
              <a:ext uri="{FF2B5EF4-FFF2-40B4-BE49-F238E27FC236}">
                <a16:creationId xmlns:a16="http://schemas.microsoft.com/office/drawing/2014/main" id="{F4C3D886-EB85-8550-C814-CF3EF7B9D0F9}"/>
              </a:ext>
            </a:extLst>
          </p:cNvPr>
          <p:cNvSpPr>
            <a:spLocks noGrp="1"/>
          </p:cNvSpPr>
          <p:nvPr>
            <p:ph type="sldNum" sz="quarter" idx="12"/>
          </p:nvPr>
        </p:nvSpPr>
        <p:spPr/>
        <p:txBody>
          <a:bodyPr/>
          <a:lstStyle/>
          <a:p>
            <a:fld id="{4FAB73BC-B049-4115-A692-8D63A059BFB8}" type="slidenum">
              <a:rPr lang="en-US" smtClean="0"/>
              <a:t>10</a:t>
            </a:fld>
            <a:endParaRPr lang="en-US"/>
          </a:p>
        </p:txBody>
      </p:sp>
      <p:sp>
        <p:nvSpPr>
          <p:cNvPr id="19" name="Content Placeholder 2">
            <a:extLst>
              <a:ext uri="{FF2B5EF4-FFF2-40B4-BE49-F238E27FC236}">
                <a16:creationId xmlns:a16="http://schemas.microsoft.com/office/drawing/2014/main" id="{DAE3D13C-B23F-FADA-F4A7-3632AAB5A92D}"/>
              </a:ext>
            </a:extLst>
          </p:cNvPr>
          <p:cNvSpPr txBox="1">
            <a:spLocks/>
          </p:cNvSpPr>
          <p:nvPr/>
        </p:nvSpPr>
        <p:spPr>
          <a:xfrm>
            <a:off x="818604" y="1224159"/>
            <a:ext cx="7367453" cy="2860162"/>
          </a:xfrm>
          <a:prstGeom prst="rect">
            <a:avLst/>
          </a:prstGeom>
        </p:spPr>
        <p:txBody>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None/>
            </a:pPr>
            <a:r>
              <a:rPr lang="en-US" b="1" dirty="0"/>
              <a:t>Common Incorrect Units:</a:t>
            </a:r>
          </a:p>
          <a:p>
            <a:pPr>
              <a:buFont typeface="Arial" panose="020B0604020202020204" pitchFamily="34" charset="0"/>
              <a:buChar char="•"/>
            </a:pPr>
            <a:r>
              <a:rPr lang="en-US" dirty="0"/>
              <a:t>Item 7 – Double derrick rig standby</a:t>
            </a:r>
          </a:p>
          <a:p>
            <a:pPr>
              <a:buFont typeface="Arial" panose="020B0604020202020204" pitchFamily="34" charset="0"/>
              <a:buChar char="•"/>
            </a:pPr>
            <a:r>
              <a:rPr lang="en-US" dirty="0"/>
              <a:t>Item 17 – Fresh or Brine water tank for storage</a:t>
            </a:r>
          </a:p>
          <a:p>
            <a:pPr>
              <a:buFont typeface="Arial" panose="020B0604020202020204" pitchFamily="34" charset="0"/>
              <a:buChar char="•"/>
            </a:pPr>
            <a:r>
              <a:rPr lang="en-US" dirty="0"/>
              <a:t>Item 22 – Drayage for delivering cement to location</a:t>
            </a:r>
          </a:p>
          <a:p>
            <a:pPr>
              <a:buFont typeface="Arial" panose="020B0604020202020204" pitchFamily="34" charset="0"/>
              <a:buChar char="•"/>
            </a:pPr>
            <a:r>
              <a:rPr lang="en-US" dirty="0"/>
              <a:t>Item 23 – Calcium Chloride used</a:t>
            </a:r>
          </a:p>
          <a:p>
            <a:pPr>
              <a:buFont typeface="Arial" panose="020B0604020202020204" pitchFamily="34" charset="0"/>
              <a:buChar char="•"/>
            </a:pPr>
            <a:r>
              <a:rPr lang="en-US" dirty="0"/>
              <a:t>Items 71, 73, 75 – Tubing work string (various sizes)</a:t>
            </a:r>
          </a:p>
          <a:p>
            <a:pPr>
              <a:buFont typeface="Arial" panose="020B0604020202020204" pitchFamily="34" charset="0"/>
              <a:buChar char="•"/>
            </a:pPr>
            <a:endParaRPr lang="en-US" dirty="0"/>
          </a:p>
          <a:p>
            <a:pPr>
              <a:buFont typeface="Arial" panose="020B0604020202020204" pitchFamily="34" charset="0"/>
              <a:buChar char="•"/>
            </a:pPr>
            <a:endParaRPr lang="en-US" dirty="0"/>
          </a:p>
          <a:p>
            <a:endParaRPr lang="en-US" dirty="0"/>
          </a:p>
          <a:p>
            <a:pPr marL="0" indent="0">
              <a:buNone/>
            </a:pPr>
            <a:endParaRPr lang="en-US" dirty="0"/>
          </a:p>
        </p:txBody>
      </p:sp>
      <p:pic>
        <p:nvPicPr>
          <p:cNvPr id="7" name="Picture 6">
            <a:extLst>
              <a:ext uri="{FF2B5EF4-FFF2-40B4-BE49-F238E27FC236}">
                <a16:creationId xmlns:a16="http://schemas.microsoft.com/office/drawing/2014/main" id="{BDD0FC12-D4F0-9E2D-624B-D5C029951F59}"/>
              </a:ext>
            </a:extLst>
          </p:cNvPr>
          <p:cNvPicPr>
            <a:picLocks noChangeAspect="1"/>
          </p:cNvPicPr>
          <p:nvPr/>
        </p:nvPicPr>
        <p:blipFill>
          <a:blip r:embed="rId2"/>
          <a:stretch>
            <a:fillRect/>
          </a:stretch>
        </p:blipFill>
        <p:spPr>
          <a:xfrm>
            <a:off x="287388" y="4120327"/>
            <a:ext cx="11732725" cy="238584"/>
          </a:xfrm>
          <a:prstGeom prst="rect">
            <a:avLst/>
          </a:prstGeom>
        </p:spPr>
      </p:pic>
      <p:pic>
        <p:nvPicPr>
          <p:cNvPr id="10" name="Picture 9">
            <a:extLst>
              <a:ext uri="{FF2B5EF4-FFF2-40B4-BE49-F238E27FC236}">
                <a16:creationId xmlns:a16="http://schemas.microsoft.com/office/drawing/2014/main" id="{1845C536-EBC9-C53D-04D6-6759F2625023}"/>
              </a:ext>
            </a:extLst>
          </p:cNvPr>
          <p:cNvPicPr>
            <a:picLocks noChangeAspect="1"/>
          </p:cNvPicPr>
          <p:nvPr/>
        </p:nvPicPr>
        <p:blipFill>
          <a:blip r:embed="rId3"/>
          <a:stretch>
            <a:fillRect/>
          </a:stretch>
        </p:blipFill>
        <p:spPr>
          <a:xfrm>
            <a:off x="287388" y="4533366"/>
            <a:ext cx="7687884" cy="256032"/>
          </a:xfrm>
          <a:prstGeom prst="rect">
            <a:avLst/>
          </a:prstGeom>
        </p:spPr>
      </p:pic>
      <p:pic>
        <p:nvPicPr>
          <p:cNvPr id="12" name="Picture 11">
            <a:extLst>
              <a:ext uri="{FF2B5EF4-FFF2-40B4-BE49-F238E27FC236}">
                <a16:creationId xmlns:a16="http://schemas.microsoft.com/office/drawing/2014/main" id="{7D296680-852D-2784-6A01-CDB120444341}"/>
              </a:ext>
            </a:extLst>
          </p:cNvPr>
          <p:cNvPicPr>
            <a:picLocks noChangeAspect="1"/>
          </p:cNvPicPr>
          <p:nvPr/>
        </p:nvPicPr>
        <p:blipFill>
          <a:blip r:embed="rId4"/>
          <a:stretch>
            <a:fillRect/>
          </a:stretch>
        </p:blipFill>
        <p:spPr>
          <a:xfrm>
            <a:off x="287388" y="5082048"/>
            <a:ext cx="6989173" cy="209675"/>
          </a:xfrm>
          <a:prstGeom prst="rect">
            <a:avLst/>
          </a:prstGeom>
        </p:spPr>
      </p:pic>
    </p:spTree>
    <p:extLst>
      <p:ext uri="{BB962C8B-B14F-4D97-AF65-F5344CB8AC3E}">
        <p14:creationId xmlns:p14="http://schemas.microsoft.com/office/powerpoint/2010/main" val="32590545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6000"/>
                <a:shade val="99000"/>
                <a:satMod val="140000"/>
              </a:schemeClr>
            </a:gs>
            <a:gs pos="65000">
              <a:schemeClr val="bg1">
                <a:tint val="100000"/>
                <a:shade val="80000"/>
                <a:satMod val="130000"/>
              </a:schemeClr>
            </a:gs>
            <a:gs pos="100000">
              <a:schemeClr val="bg1">
                <a:tint val="100000"/>
                <a:shade val="48000"/>
                <a:satMod val="120000"/>
              </a:schemeClr>
            </a:gs>
          </a:gsLst>
          <a:lin ang="16200000" scaled="0"/>
        </a:gradFill>
        <a:effectLst/>
      </p:bgPr>
    </p:bg>
    <p:spTree>
      <p:nvGrpSpPr>
        <p:cNvPr id="1" name="">
          <a:extLst>
            <a:ext uri="{FF2B5EF4-FFF2-40B4-BE49-F238E27FC236}">
              <a16:creationId xmlns:a16="http://schemas.microsoft.com/office/drawing/2014/main" id="{6617964B-0231-5D7C-469F-130B304A8202}"/>
            </a:ext>
          </a:extLst>
        </p:cNvPr>
        <p:cNvGrpSpPr/>
        <p:nvPr/>
      </p:nvGrpSpPr>
      <p:grpSpPr>
        <a:xfrm>
          <a:off x="0" y="0"/>
          <a:ext cx="0" cy="0"/>
          <a:chOff x="0" y="0"/>
          <a:chExt cx="0" cy="0"/>
        </a:xfrm>
      </p:grpSpPr>
      <p:sp>
        <p:nvSpPr>
          <p:cNvPr id="42" name="Rectangle 41">
            <a:extLst>
              <a:ext uri="{FF2B5EF4-FFF2-40B4-BE49-F238E27FC236}">
                <a16:creationId xmlns:a16="http://schemas.microsoft.com/office/drawing/2014/main" id="{38247643-37AB-47DE-B7BD-7A64FEB133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4" name="Rectangle 43">
            <a:extLst>
              <a:ext uri="{FF2B5EF4-FFF2-40B4-BE49-F238E27FC236}">
                <a16:creationId xmlns:a16="http://schemas.microsoft.com/office/drawing/2014/main" id="{AEBC3119-F8E7-4266-91B8-7A1E808B48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46" name="Straight Connector 45">
            <a:extLst>
              <a:ext uri="{FF2B5EF4-FFF2-40B4-BE49-F238E27FC236}">
                <a16:creationId xmlns:a16="http://schemas.microsoft.com/office/drawing/2014/main" id="{57D15890-6502-4FAA-AB03-AFAC88EE29D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61F65E0D-02B6-2695-2F07-D6B7A3189201}"/>
              </a:ext>
              <a:ext uri="{C183D7F6-B498-43B3-948B-1728B52AA6E4}">
                <adec:decorative xmlns:adec="http://schemas.microsoft.com/office/drawing/2017/decorative" val="1"/>
              </a:ext>
            </a:extLst>
          </p:cNvPr>
          <p:cNvPicPr>
            <a:picLocks noChangeAspect="1"/>
          </p:cNvPicPr>
          <p:nvPr/>
        </p:nvPicPr>
        <p:blipFill>
          <a:blip r:embed="rId2">
            <a:alphaModFix amt="35000"/>
          </a:blip>
          <a:srcRect l="23103" r="5341"/>
          <a:stretch>
            <a:fillRect/>
          </a:stretch>
        </p:blipFill>
        <p:spPr>
          <a:xfrm>
            <a:off x="20" y="10"/>
            <a:ext cx="12191980" cy="6857990"/>
          </a:xfrm>
          <a:prstGeom prst="rect">
            <a:avLst/>
          </a:prstGeom>
        </p:spPr>
      </p:pic>
      <p:cxnSp>
        <p:nvCxnSpPr>
          <p:cNvPr id="48" name="Straight Connector 47">
            <a:extLst>
              <a:ext uri="{FF2B5EF4-FFF2-40B4-BE49-F238E27FC236}">
                <a16:creationId xmlns:a16="http://schemas.microsoft.com/office/drawing/2014/main" id="{25C014F1-8E33-495F-A49E-7911F19D891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DFD7AD36-1F0A-3AF7-7AA7-17B847CA10A9}"/>
              </a:ext>
            </a:extLst>
          </p:cNvPr>
          <p:cNvSpPr>
            <a:spLocks noGrp="1"/>
          </p:cNvSpPr>
          <p:nvPr>
            <p:ph type="title"/>
          </p:nvPr>
        </p:nvSpPr>
        <p:spPr>
          <a:xfrm>
            <a:off x="1097280" y="286603"/>
            <a:ext cx="10058400" cy="1450757"/>
          </a:xfrm>
        </p:spPr>
        <p:txBody>
          <a:bodyPr vert="horz" lIns="91440" tIns="45720" rIns="91440" bIns="45720" rtlCol="0" anchor="b">
            <a:normAutofit/>
          </a:bodyPr>
          <a:lstStyle/>
          <a:p>
            <a:r>
              <a:rPr lang="en-US" b="1">
                <a:solidFill>
                  <a:schemeClr val="tx1"/>
                </a:solidFill>
              </a:rPr>
              <a:t>Administrative Errors Related to Environmental</a:t>
            </a:r>
            <a:endParaRPr lang="en-US" dirty="0">
              <a:solidFill>
                <a:schemeClr val="tx1"/>
              </a:solidFill>
            </a:endParaRPr>
          </a:p>
        </p:txBody>
      </p:sp>
      <p:sp>
        <p:nvSpPr>
          <p:cNvPr id="50" name="Rectangle 49">
            <a:extLst>
              <a:ext uri="{FF2B5EF4-FFF2-40B4-BE49-F238E27FC236}">
                <a16:creationId xmlns:a16="http://schemas.microsoft.com/office/drawing/2014/main" id="{7DD2B04A-1137-44B5-B028-ACB68B02C7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52" name="Rectangle 51">
            <a:extLst>
              <a:ext uri="{FF2B5EF4-FFF2-40B4-BE49-F238E27FC236}">
                <a16:creationId xmlns:a16="http://schemas.microsoft.com/office/drawing/2014/main" id="{49AA227F-6DA2-4C84-A893-F326972F0F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Slide Number Placeholder 2">
            <a:extLst>
              <a:ext uri="{FF2B5EF4-FFF2-40B4-BE49-F238E27FC236}">
                <a16:creationId xmlns:a16="http://schemas.microsoft.com/office/drawing/2014/main" id="{98B272A9-D811-3396-9DCE-16807D91BE76}"/>
              </a:ext>
            </a:extLst>
          </p:cNvPr>
          <p:cNvSpPr>
            <a:spLocks noGrp="1"/>
          </p:cNvSpPr>
          <p:nvPr>
            <p:ph type="sldNum" sz="quarter" idx="12"/>
          </p:nvPr>
        </p:nvSpPr>
        <p:spPr>
          <a:xfrm>
            <a:off x="9900458" y="6459785"/>
            <a:ext cx="1312025" cy="365125"/>
          </a:xfrm>
        </p:spPr>
        <p:txBody>
          <a:bodyPr vert="horz" lIns="91440" tIns="45720" rIns="91440" bIns="45720" rtlCol="0" anchor="ctr">
            <a:normAutofit/>
          </a:bodyPr>
          <a:lstStyle/>
          <a:p>
            <a:pPr defTabSz="914400">
              <a:spcAft>
                <a:spcPts val="600"/>
              </a:spcAft>
            </a:pPr>
            <a:fld id="{4FAB73BC-B049-4115-A692-8D63A059BFB8}" type="slidenum">
              <a:rPr lang="en-US" smtClean="0"/>
              <a:pPr defTabSz="914400">
                <a:spcAft>
                  <a:spcPts val="600"/>
                </a:spcAft>
              </a:pPr>
              <a:t>11</a:t>
            </a:fld>
            <a:endParaRPr lang="en-US"/>
          </a:p>
        </p:txBody>
      </p:sp>
    </p:spTree>
    <p:extLst>
      <p:ext uri="{BB962C8B-B14F-4D97-AF65-F5344CB8AC3E}">
        <p14:creationId xmlns:p14="http://schemas.microsoft.com/office/powerpoint/2010/main" val="845353035"/>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99B2F7-2634-8D8C-D3BB-AB5A684921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50CA95-B364-0549-4CBD-F2B032324AB7}"/>
              </a:ext>
            </a:extLst>
          </p:cNvPr>
          <p:cNvSpPr>
            <a:spLocks noGrp="1"/>
          </p:cNvSpPr>
          <p:nvPr>
            <p:ph type="title"/>
          </p:nvPr>
        </p:nvSpPr>
        <p:spPr/>
        <p:txBody>
          <a:bodyPr>
            <a:normAutofit/>
          </a:bodyPr>
          <a:lstStyle/>
          <a:p>
            <a:r>
              <a:rPr lang="en-US" b="1" dirty="0">
                <a:solidFill>
                  <a:schemeClr val="tx1"/>
                </a:solidFill>
              </a:rPr>
              <a:t>Environmental - Administrative Errors</a:t>
            </a:r>
            <a:endParaRPr lang="en-US" dirty="0"/>
          </a:p>
        </p:txBody>
      </p:sp>
      <p:sp>
        <p:nvSpPr>
          <p:cNvPr id="3" name="Slide Number Placeholder 2">
            <a:extLst>
              <a:ext uri="{FF2B5EF4-FFF2-40B4-BE49-F238E27FC236}">
                <a16:creationId xmlns:a16="http://schemas.microsoft.com/office/drawing/2014/main" id="{26D3106B-8C8D-8D36-DEED-E6307C5D1FD0}"/>
              </a:ext>
            </a:extLst>
          </p:cNvPr>
          <p:cNvSpPr>
            <a:spLocks noGrp="1"/>
          </p:cNvSpPr>
          <p:nvPr>
            <p:ph type="sldNum" sz="quarter" idx="12"/>
          </p:nvPr>
        </p:nvSpPr>
        <p:spPr/>
        <p:txBody>
          <a:bodyPr/>
          <a:lstStyle/>
          <a:p>
            <a:fld id="{4FAB73BC-B049-4115-A692-8D63A059BFB8}" type="slidenum">
              <a:rPr lang="en-US" smtClean="0"/>
              <a:t>12</a:t>
            </a:fld>
            <a:endParaRPr lang="en-US"/>
          </a:p>
        </p:txBody>
      </p:sp>
      <p:sp>
        <p:nvSpPr>
          <p:cNvPr id="17" name="Content Placeholder 2">
            <a:extLst>
              <a:ext uri="{FF2B5EF4-FFF2-40B4-BE49-F238E27FC236}">
                <a16:creationId xmlns:a16="http://schemas.microsoft.com/office/drawing/2014/main" id="{199BF09C-1A76-BFFB-05BA-6F22C4A71084}"/>
              </a:ext>
            </a:extLst>
          </p:cNvPr>
          <p:cNvSpPr txBox="1">
            <a:spLocks/>
          </p:cNvSpPr>
          <p:nvPr/>
        </p:nvSpPr>
        <p:spPr>
          <a:xfrm>
            <a:off x="822958" y="1131628"/>
            <a:ext cx="10829111" cy="4868577"/>
          </a:xfrm>
          <a:prstGeom prst="rect">
            <a:avLst/>
          </a:prstGeom>
        </p:spPr>
        <p:txBody>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None/>
            </a:pPr>
            <a:r>
              <a:rPr lang="en-US" b="1" dirty="0">
                <a:solidFill>
                  <a:schemeClr val="tx1"/>
                </a:solidFill>
              </a:rPr>
              <a:t>Common Incomplete Bid Items and Wrong Units:</a:t>
            </a:r>
          </a:p>
          <a:p>
            <a:pPr>
              <a:buFont typeface="Arial" panose="020B0604020202020204" pitchFamily="34" charset="0"/>
              <a:buChar char="•"/>
            </a:pPr>
            <a:r>
              <a:rPr lang="en-US" dirty="0"/>
              <a:t>Item 132 – Hand auger</a:t>
            </a:r>
          </a:p>
          <a:p>
            <a:pPr>
              <a:buFont typeface="Arial" panose="020B0604020202020204" pitchFamily="34" charset="0"/>
              <a:buChar char="•"/>
            </a:pPr>
            <a:r>
              <a:rPr lang="en-US" dirty="0"/>
              <a:t>Item 133 Compactor</a:t>
            </a:r>
          </a:p>
          <a:p>
            <a:pPr>
              <a:buFont typeface="Arial" panose="020B0604020202020204" pitchFamily="34" charset="0"/>
              <a:buChar char="•"/>
            </a:pPr>
            <a:r>
              <a:rPr lang="en-US" dirty="0"/>
              <a:t>Item 134 – Interface probe</a:t>
            </a:r>
          </a:p>
          <a:p>
            <a:pPr>
              <a:buFont typeface="Arial" panose="020B0604020202020204" pitchFamily="34" charset="0"/>
              <a:buChar char="•"/>
            </a:pPr>
            <a:r>
              <a:rPr lang="en-US" dirty="0"/>
              <a:t>Item 139 – Disposal of contaminated soil from a well/facility location</a:t>
            </a:r>
          </a:p>
          <a:p>
            <a:pPr>
              <a:buFont typeface="Arial" panose="020B0604020202020204" pitchFamily="34" charset="0"/>
              <a:buChar char="•"/>
            </a:pPr>
            <a:r>
              <a:rPr lang="en-US" dirty="0"/>
              <a:t>Item 140 – Clean non-waste containing earthen backfill</a:t>
            </a:r>
          </a:p>
          <a:p>
            <a:pPr>
              <a:buFont typeface="Arial" panose="020B0604020202020204" pitchFamily="34" charset="0"/>
              <a:buChar char="•"/>
            </a:pPr>
            <a:r>
              <a:rPr lang="en-US" dirty="0"/>
              <a:t>Item 141 – Topsoil non-waste containing for reclamation in the top one foot or background thickness </a:t>
            </a:r>
          </a:p>
          <a:p>
            <a:pPr>
              <a:buFont typeface="Arial" panose="020B0604020202020204" pitchFamily="34" charset="0"/>
              <a:buChar char="•"/>
            </a:pPr>
            <a:endParaRPr lang="en-US" dirty="0"/>
          </a:p>
          <a:p>
            <a:pPr marL="0" indent="0">
              <a:buNone/>
            </a:pPr>
            <a:endParaRPr lang="en-US" dirty="0"/>
          </a:p>
        </p:txBody>
      </p:sp>
      <p:pic>
        <p:nvPicPr>
          <p:cNvPr id="5" name="Picture 4">
            <a:extLst>
              <a:ext uri="{FF2B5EF4-FFF2-40B4-BE49-F238E27FC236}">
                <a16:creationId xmlns:a16="http://schemas.microsoft.com/office/drawing/2014/main" id="{9F36476E-50ED-B6B7-24AC-A2404414C030}"/>
              </a:ext>
            </a:extLst>
          </p:cNvPr>
          <p:cNvPicPr>
            <a:picLocks noChangeAspect="1"/>
          </p:cNvPicPr>
          <p:nvPr/>
        </p:nvPicPr>
        <p:blipFill>
          <a:blip r:embed="rId2"/>
          <a:stretch>
            <a:fillRect/>
          </a:stretch>
        </p:blipFill>
        <p:spPr>
          <a:xfrm>
            <a:off x="822958" y="4843082"/>
            <a:ext cx="8643259" cy="1386913"/>
          </a:xfrm>
          <a:prstGeom prst="rect">
            <a:avLst/>
          </a:prstGeom>
        </p:spPr>
      </p:pic>
      <p:pic>
        <p:nvPicPr>
          <p:cNvPr id="8" name="Picture 7">
            <a:extLst>
              <a:ext uri="{FF2B5EF4-FFF2-40B4-BE49-F238E27FC236}">
                <a16:creationId xmlns:a16="http://schemas.microsoft.com/office/drawing/2014/main" id="{4744F0C5-A0FD-7E51-B266-4290D73097D0}"/>
              </a:ext>
            </a:extLst>
          </p:cNvPr>
          <p:cNvPicPr>
            <a:picLocks noChangeAspect="1"/>
          </p:cNvPicPr>
          <p:nvPr/>
        </p:nvPicPr>
        <p:blipFill>
          <a:blip r:embed="rId3"/>
          <a:stretch>
            <a:fillRect/>
          </a:stretch>
        </p:blipFill>
        <p:spPr>
          <a:xfrm>
            <a:off x="822958" y="4214400"/>
            <a:ext cx="8643259" cy="628682"/>
          </a:xfrm>
          <a:prstGeom prst="rect">
            <a:avLst/>
          </a:prstGeom>
        </p:spPr>
      </p:pic>
    </p:spTree>
    <p:extLst>
      <p:ext uri="{BB962C8B-B14F-4D97-AF65-F5344CB8AC3E}">
        <p14:creationId xmlns:p14="http://schemas.microsoft.com/office/powerpoint/2010/main" val="36833167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B2D19E5-9F0B-3CA8-916C-8B383D416430}"/>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4A8FFEA1-1B69-4F42-B552-0CCF725968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4" name="Rectangle 13">
            <a:extLst>
              <a:ext uri="{FF2B5EF4-FFF2-40B4-BE49-F238E27FC236}">
                <a16:creationId xmlns:a16="http://schemas.microsoft.com/office/drawing/2014/main" id="{AA3C9226-5EC8-460B-82D7-72AA994DF9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16" name="Straight Connector 15">
            <a:extLst>
              <a:ext uri="{FF2B5EF4-FFF2-40B4-BE49-F238E27FC236}">
                <a16:creationId xmlns:a16="http://schemas.microsoft.com/office/drawing/2014/main" id="{62A90A9D-33DF-408E-BF4C-F82588935C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8" name="Rectangle 17">
            <a:extLst>
              <a:ext uri="{FF2B5EF4-FFF2-40B4-BE49-F238E27FC236}">
                <a16:creationId xmlns:a16="http://schemas.microsoft.com/office/drawing/2014/main" id="{A77DD2C1-0122-44FD-8A7F-7BC5E8565C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AD503AD-1D06-B7D4-7455-F68E51246D24}"/>
              </a:ext>
            </a:extLst>
          </p:cNvPr>
          <p:cNvSpPr>
            <a:spLocks noGrp="1"/>
          </p:cNvSpPr>
          <p:nvPr>
            <p:ph type="title"/>
          </p:nvPr>
        </p:nvSpPr>
        <p:spPr>
          <a:xfrm>
            <a:off x="5289754" y="639097"/>
            <a:ext cx="6253317" cy="3686015"/>
          </a:xfrm>
        </p:spPr>
        <p:txBody>
          <a:bodyPr vert="horz" lIns="91440" tIns="45720" rIns="91440" bIns="45720" rtlCol="0" anchor="b">
            <a:normAutofit/>
          </a:bodyPr>
          <a:lstStyle/>
          <a:p>
            <a:r>
              <a:rPr lang="en-US" sz="6800" b="1">
                <a:solidFill>
                  <a:schemeClr val="tx1">
                    <a:lumMod val="85000"/>
                    <a:lumOff val="15000"/>
                  </a:schemeClr>
                </a:solidFill>
              </a:rPr>
              <a:t>Common Questions and Answers Received</a:t>
            </a:r>
            <a:endParaRPr lang="en-US" sz="6800">
              <a:solidFill>
                <a:schemeClr val="tx1">
                  <a:lumMod val="85000"/>
                  <a:lumOff val="15000"/>
                </a:schemeClr>
              </a:solidFill>
            </a:endParaRPr>
          </a:p>
        </p:txBody>
      </p:sp>
      <p:pic>
        <p:nvPicPr>
          <p:cNvPr id="7" name="Picture 6">
            <a:extLst>
              <a:ext uri="{FF2B5EF4-FFF2-40B4-BE49-F238E27FC236}">
                <a16:creationId xmlns:a16="http://schemas.microsoft.com/office/drawing/2014/main" id="{5DFC9177-8659-7311-A44B-690DA77D30A7}"/>
              </a:ext>
            </a:extLst>
          </p:cNvPr>
          <p:cNvPicPr>
            <a:picLocks noChangeAspect="1"/>
          </p:cNvPicPr>
          <p:nvPr/>
        </p:nvPicPr>
        <p:blipFill>
          <a:blip r:embed="rId2"/>
          <a:stretch>
            <a:fillRect/>
          </a:stretch>
        </p:blipFill>
        <p:spPr>
          <a:xfrm>
            <a:off x="633999" y="1242157"/>
            <a:ext cx="4001315" cy="3844058"/>
          </a:xfrm>
          <a:prstGeom prst="rect">
            <a:avLst/>
          </a:prstGeom>
        </p:spPr>
      </p:pic>
      <p:cxnSp>
        <p:nvCxnSpPr>
          <p:cNvPr id="20" name="Straight Connector 19">
            <a:extLst>
              <a:ext uri="{FF2B5EF4-FFF2-40B4-BE49-F238E27FC236}">
                <a16:creationId xmlns:a16="http://schemas.microsoft.com/office/drawing/2014/main" id="{5A7B6757-994C-4B75-ABFE-D8F9E760938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47071" y="4343400"/>
            <a:ext cx="5636107"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46BC3A56-B546-4061-8E22-D2983771D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4" name="Rectangle 23">
            <a:extLst>
              <a:ext uri="{FF2B5EF4-FFF2-40B4-BE49-F238E27FC236}">
                <a16:creationId xmlns:a16="http://schemas.microsoft.com/office/drawing/2014/main" id="{923A7353-9373-4700-8B89-F4F7BA2D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Slide Number Placeholder 2">
            <a:extLst>
              <a:ext uri="{FF2B5EF4-FFF2-40B4-BE49-F238E27FC236}">
                <a16:creationId xmlns:a16="http://schemas.microsoft.com/office/drawing/2014/main" id="{679A15AF-AC11-0131-F9C4-301CE3631BD2}"/>
              </a:ext>
            </a:extLst>
          </p:cNvPr>
          <p:cNvSpPr>
            <a:spLocks noGrp="1"/>
          </p:cNvSpPr>
          <p:nvPr>
            <p:ph type="sldNum" sz="quarter" idx="12"/>
          </p:nvPr>
        </p:nvSpPr>
        <p:spPr>
          <a:xfrm>
            <a:off x="9900458" y="6459785"/>
            <a:ext cx="1312025" cy="365125"/>
          </a:xfrm>
        </p:spPr>
        <p:txBody>
          <a:bodyPr vert="horz" lIns="91440" tIns="45720" rIns="91440" bIns="45720" rtlCol="0" anchor="ctr">
            <a:normAutofit/>
          </a:bodyPr>
          <a:lstStyle/>
          <a:p>
            <a:pPr defTabSz="914400">
              <a:spcAft>
                <a:spcPts val="600"/>
              </a:spcAft>
            </a:pPr>
            <a:fld id="{4FAB73BC-B049-4115-A692-8D63A059BFB8}" type="slidenum">
              <a:rPr lang="en-US" smtClean="0"/>
              <a:pPr defTabSz="914400">
                <a:spcAft>
                  <a:spcPts val="600"/>
                </a:spcAft>
              </a:pPr>
              <a:t>13</a:t>
            </a:fld>
            <a:endParaRPr lang="en-US"/>
          </a:p>
        </p:txBody>
      </p:sp>
    </p:spTree>
    <p:extLst>
      <p:ext uri="{BB962C8B-B14F-4D97-AF65-F5344CB8AC3E}">
        <p14:creationId xmlns:p14="http://schemas.microsoft.com/office/powerpoint/2010/main" val="19530835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DA98B1-1739-7A8E-7B30-E013075DB2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13B8FB-EC91-BE1C-AB81-BDCCB0176F78}"/>
              </a:ext>
            </a:extLst>
          </p:cNvPr>
          <p:cNvSpPr>
            <a:spLocks noGrp="1"/>
          </p:cNvSpPr>
          <p:nvPr>
            <p:ph type="title"/>
          </p:nvPr>
        </p:nvSpPr>
        <p:spPr>
          <a:xfrm>
            <a:off x="339634" y="216936"/>
            <a:ext cx="10058400" cy="793260"/>
          </a:xfrm>
        </p:spPr>
        <p:txBody>
          <a:bodyPr vert="horz" lIns="91440" tIns="45720" rIns="91440" bIns="45720" rtlCol="0" anchor="b">
            <a:normAutofit/>
          </a:bodyPr>
          <a:lstStyle/>
          <a:p>
            <a:r>
              <a:rPr lang="en-US" b="1" dirty="0">
                <a:solidFill>
                  <a:schemeClr val="tx1"/>
                </a:solidFill>
              </a:rPr>
              <a:t>Common Questions &amp; Answers</a:t>
            </a:r>
            <a:endParaRPr lang="en-US" dirty="0">
              <a:solidFill>
                <a:schemeClr val="tx1"/>
              </a:solidFill>
            </a:endParaRPr>
          </a:p>
        </p:txBody>
      </p:sp>
      <p:sp>
        <p:nvSpPr>
          <p:cNvPr id="3" name="Slide Number Placeholder 2">
            <a:extLst>
              <a:ext uri="{FF2B5EF4-FFF2-40B4-BE49-F238E27FC236}">
                <a16:creationId xmlns:a16="http://schemas.microsoft.com/office/drawing/2014/main" id="{664C0ED6-3119-59ED-98AF-903475F0F84E}"/>
              </a:ext>
            </a:extLst>
          </p:cNvPr>
          <p:cNvSpPr>
            <a:spLocks noGrp="1"/>
          </p:cNvSpPr>
          <p:nvPr>
            <p:ph type="sldNum" sz="quarter" idx="12"/>
          </p:nvPr>
        </p:nvSpPr>
        <p:spPr>
          <a:xfrm>
            <a:off x="9900458" y="6459785"/>
            <a:ext cx="1312025" cy="365125"/>
          </a:xfrm>
        </p:spPr>
        <p:txBody>
          <a:bodyPr vert="horz" lIns="91440" tIns="45720" rIns="91440" bIns="45720" rtlCol="0" anchor="ctr">
            <a:normAutofit/>
          </a:bodyPr>
          <a:lstStyle/>
          <a:p>
            <a:pPr defTabSz="914400">
              <a:spcAft>
                <a:spcPts val="600"/>
              </a:spcAft>
            </a:pPr>
            <a:fld id="{4FAB73BC-B049-4115-A692-8D63A059BFB8}" type="slidenum">
              <a:rPr lang="en-US" smtClean="0"/>
              <a:pPr defTabSz="914400">
                <a:spcAft>
                  <a:spcPts val="600"/>
                </a:spcAft>
              </a:pPr>
              <a:t>14</a:t>
            </a:fld>
            <a:endParaRPr lang="en-US"/>
          </a:p>
        </p:txBody>
      </p:sp>
      <p:sp>
        <p:nvSpPr>
          <p:cNvPr id="6" name="Content Placeholder 2">
            <a:extLst>
              <a:ext uri="{FF2B5EF4-FFF2-40B4-BE49-F238E27FC236}">
                <a16:creationId xmlns:a16="http://schemas.microsoft.com/office/drawing/2014/main" id="{D2EB95DC-5946-C718-4D77-AC4CEB016BCC}"/>
              </a:ext>
            </a:extLst>
          </p:cNvPr>
          <p:cNvSpPr txBox="1">
            <a:spLocks/>
          </p:cNvSpPr>
          <p:nvPr/>
        </p:nvSpPr>
        <p:spPr>
          <a:xfrm>
            <a:off x="818604" y="1224158"/>
            <a:ext cx="11016345" cy="4784755"/>
          </a:xfrm>
          <a:prstGeom prst="rect">
            <a:avLst/>
          </a:prstGeom>
        </p:spPr>
        <p:txBody>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200"/>
              </a:spcBef>
            </a:pPr>
            <a:r>
              <a:rPr lang="en-US" b="1" dirty="0"/>
              <a:t>Question:</a:t>
            </a:r>
            <a:r>
              <a:rPr lang="en-US" dirty="0"/>
              <a:t> How are the C103/C103Q's submitted after the site is complete?</a:t>
            </a:r>
          </a:p>
          <a:p>
            <a:pPr>
              <a:spcBef>
                <a:spcPts val="200"/>
              </a:spcBef>
            </a:pPr>
            <a:r>
              <a:rPr lang="en-US" b="1" dirty="0"/>
              <a:t>Answer:  </a:t>
            </a:r>
            <a:r>
              <a:rPr lang="en-US" dirty="0"/>
              <a:t>These forms will be submitted electronically by vendors through the OCD Permitting website.</a:t>
            </a:r>
          </a:p>
          <a:p>
            <a:pPr>
              <a:spcBef>
                <a:spcPts val="200"/>
              </a:spcBef>
            </a:pPr>
            <a:endParaRPr lang="en-US" dirty="0"/>
          </a:p>
          <a:p>
            <a:pPr>
              <a:spcBef>
                <a:spcPts val="200"/>
              </a:spcBef>
            </a:pPr>
            <a:r>
              <a:rPr lang="en-US" b="1" dirty="0"/>
              <a:t>Question: </a:t>
            </a:r>
            <a:r>
              <a:rPr lang="en-US" dirty="0"/>
              <a:t>How will invoices and cost addendums be submitted for awarded bids?</a:t>
            </a:r>
          </a:p>
          <a:p>
            <a:pPr>
              <a:spcBef>
                <a:spcPts val="200"/>
              </a:spcBef>
            </a:pPr>
            <a:r>
              <a:rPr lang="en-US" b="1" dirty="0"/>
              <a:t>Answer:  </a:t>
            </a:r>
            <a:r>
              <a:rPr lang="en-US" dirty="0"/>
              <a:t>Invoices and cost addendums will be submitted electronically to the OCD through the OCD Permitting website.  Vendors will be trained by the OCD on its use.</a:t>
            </a:r>
          </a:p>
          <a:p>
            <a:pPr>
              <a:spcBef>
                <a:spcPts val="200"/>
              </a:spcBef>
            </a:pPr>
            <a:endParaRPr lang="en-US" b="1" dirty="0"/>
          </a:p>
          <a:p>
            <a:pPr>
              <a:spcBef>
                <a:spcPts val="200"/>
              </a:spcBef>
            </a:pPr>
            <a:r>
              <a:rPr lang="en-US" b="1" dirty="0"/>
              <a:t>Question: </a:t>
            </a:r>
            <a:r>
              <a:rPr lang="en-US" dirty="0"/>
              <a:t>Is bonding requirements set at 100% for federal wells and 50% for all others?</a:t>
            </a:r>
          </a:p>
          <a:p>
            <a:pPr>
              <a:spcBef>
                <a:spcPts val="200"/>
              </a:spcBef>
            </a:pPr>
            <a:r>
              <a:rPr lang="en-US" b="1" dirty="0"/>
              <a:t>Answer:  </a:t>
            </a:r>
            <a:r>
              <a:rPr lang="en-US" dirty="0"/>
              <a:t>Bonding is 100% for all. </a:t>
            </a:r>
          </a:p>
          <a:p>
            <a:endParaRPr lang="en-US" dirty="0"/>
          </a:p>
          <a:p>
            <a:pPr marL="0" indent="0">
              <a:buNone/>
            </a:pPr>
            <a:endParaRPr lang="en-US" dirty="0"/>
          </a:p>
        </p:txBody>
      </p:sp>
    </p:spTree>
    <p:extLst>
      <p:ext uri="{BB962C8B-B14F-4D97-AF65-F5344CB8AC3E}">
        <p14:creationId xmlns:p14="http://schemas.microsoft.com/office/powerpoint/2010/main" val="39113455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2B8CA5-91E3-91AF-DE45-929BEBAA51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685404-07A4-104E-A220-19C32F8BF9D8}"/>
              </a:ext>
            </a:extLst>
          </p:cNvPr>
          <p:cNvSpPr>
            <a:spLocks noGrp="1"/>
          </p:cNvSpPr>
          <p:nvPr>
            <p:ph type="title"/>
          </p:nvPr>
        </p:nvSpPr>
        <p:spPr>
          <a:xfrm>
            <a:off x="339634" y="216936"/>
            <a:ext cx="10058400" cy="793260"/>
          </a:xfrm>
        </p:spPr>
        <p:txBody>
          <a:bodyPr vert="horz" lIns="91440" tIns="45720" rIns="91440" bIns="45720" rtlCol="0" anchor="b">
            <a:normAutofit/>
          </a:bodyPr>
          <a:lstStyle/>
          <a:p>
            <a:r>
              <a:rPr lang="en-US" b="1" dirty="0">
                <a:solidFill>
                  <a:schemeClr val="tx1"/>
                </a:solidFill>
              </a:rPr>
              <a:t>Common Questions &amp; Answers</a:t>
            </a:r>
            <a:endParaRPr lang="en-US" dirty="0">
              <a:solidFill>
                <a:schemeClr val="tx1"/>
              </a:solidFill>
            </a:endParaRPr>
          </a:p>
        </p:txBody>
      </p:sp>
      <p:sp>
        <p:nvSpPr>
          <p:cNvPr id="3" name="Slide Number Placeholder 2">
            <a:extLst>
              <a:ext uri="{FF2B5EF4-FFF2-40B4-BE49-F238E27FC236}">
                <a16:creationId xmlns:a16="http://schemas.microsoft.com/office/drawing/2014/main" id="{C4D11A41-A2DF-7ECE-E97E-30B1EFDB79B8}"/>
              </a:ext>
            </a:extLst>
          </p:cNvPr>
          <p:cNvSpPr>
            <a:spLocks noGrp="1"/>
          </p:cNvSpPr>
          <p:nvPr>
            <p:ph type="sldNum" sz="quarter" idx="12"/>
          </p:nvPr>
        </p:nvSpPr>
        <p:spPr>
          <a:xfrm>
            <a:off x="9900458" y="6459785"/>
            <a:ext cx="1312025" cy="365125"/>
          </a:xfrm>
        </p:spPr>
        <p:txBody>
          <a:bodyPr vert="horz" lIns="91440" tIns="45720" rIns="91440" bIns="45720" rtlCol="0" anchor="ctr">
            <a:normAutofit/>
          </a:bodyPr>
          <a:lstStyle/>
          <a:p>
            <a:pPr defTabSz="914400">
              <a:spcAft>
                <a:spcPts val="600"/>
              </a:spcAft>
            </a:pPr>
            <a:fld id="{4FAB73BC-B049-4115-A692-8D63A059BFB8}" type="slidenum">
              <a:rPr lang="en-US" smtClean="0"/>
              <a:pPr defTabSz="914400">
                <a:spcAft>
                  <a:spcPts val="600"/>
                </a:spcAft>
              </a:pPr>
              <a:t>15</a:t>
            </a:fld>
            <a:endParaRPr lang="en-US"/>
          </a:p>
        </p:txBody>
      </p:sp>
      <p:sp>
        <p:nvSpPr>
          <p:cNvPr id="6" name="Content Placeholder 2">
            <a:extLst>
              <a:ext uri="{FF2B5EF4-FFF2-40B4-BE49-F238E27FC236}">
                <a16:creationId xmlns:a16="http://schemas.microsoft.com/office/drawing/2014/main" id="{F5BFB7FF-8F81-644C-32E1-09C60A1B8F71}"/>
              </a:ext>
            </a:extLst>
          </p:cNvPr>
          <p:cNvSpPr txBox="1">
            <a:spLocks/>
          </p:cNvSpPr>
          <p:nvPr/>
        </p:nvSpPr>
        <p:spPr>
          <a:xfrm>
            <a:off x="818604" y="1224158"/>
            <a:ext cx="11016345" cy="4784755"/>
          </a:xfrm>
          <a:prstGeom prst="rect">
            <a:avLst/>
          </a:prstGeom>
        </p:spPr>
        <p:txBody>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200"/>
              </a:spcBef>
            </a:pPr>
            <a:r>
              <a:rPr lang="en-US" b="1" dirty="0"/>
              <a:t>Question:</a:t>
            </a:r>
            <a:r>
              <a:rPr lang="en-US" dirty="0"/>
              <a:t> How will per diem be tracked and submitted?</a:t>
            </a:r>
          </a:p>
          <a:p>
            <a:r>
              <a:rPr lang="en-US" b="1" dirty="0"/>
              <a:t>Answer: </a:t>
            </a:r>
            <a:r>
              <a:rPr lang="en-US" dirty="0"/>
              <a:t>Per diem is addressed on Page 13 of the ITB where it states the following:  </a:t>
            </a:r>
          </a:p>
          <a:p>
            <a:r>
              <a:rPr lang="en-US" dirty="0"/>
              <a:t> 	</a:t>
            </a:r>
            <a:r>
              <a:rPr lang="en-US" sz="1800" b="1" i="1" dirty="0"/>
              <a:t>Per Diem—</a:t>
            </a:r>
            <a:endParaRPr lang="en-US" sz="1800" dirty="0"/>
          </a:p>
          <a:p>
            <a:pPr lvl="4"/>
            <a:r>
              <a:rPr lang="en-US" sz="1800" i="1" dirty="0"/>
              <a:t>A set daily fee for lodging, meals, and incidentals—may be claimed for each worker engaging in an overnight stay. Per diem will be paid pursuant to published GSA rates (</a:t>
            </a:r>
            <a:r>
              <a:rPr lang="en-US" sz="1800" i="1" u="sng" dirty="0">
                <a:hlinkClick r:id="rId2"/>
              </a:rPr>
              <a:t>https://www.gsa.gov/travel/plan-book/per-diem-rates</a:t>
            </a:r>
            <a:r>
              <a:rPr lang="en-US" sz="1800" i="1" dirty="0"/>
              <a:t>). In areas where the standard GSA rates are not sufficient, Per Diem costs will need to be pre-approved by the agency in direct relationship to the area and be billed under the item code </a:t>
            </a:r>
            <a:r>
              <a:rPr lang="en-US" sz="1800" b="1" i="1" dirty="0"/>
              <a:t>“Materials or Supplies Provided by Vendor but not Within Price Agreement”.</a:t>
            </a:r>
          </a:p>
          <a:p>
            <a:pPr lvl="4"/>
            <a:endParaRPr lang="en-US" sz="1800" dirty="0"/>
          </a:p>
          <a:p>
            <a:endParaRPr lang="en-US" dirty="0"/>
          </a:p>
          <a:p>
            <a:pPr marL="0" indent="0">
              <a:buNone/>
            </a:pPr>
            <a:endParaRPr lang="en-US" dirty="0"/>
          </a:p>
        </p:txBody>
      </p:sp>
    </p:spTree>
    <p:extLst>
      <p:ext uri="{BB962C8B-B14F-4D97-AF65-F5344CB8AC3E}">
        <p14:creationId xmlns:p14="http://schemas.microsoft.com/office/powerpoint/2010/main" val="1388148439"/>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2.xml><?xml version="1.0" encoding="utf-8"?>
<a:theme xmlns:a="http://schemas.openxmlformats.org/drawingml/2006/main" name="1_Retrospect">
  <a:themeElements>
    <a:clrScheme name="Retrospect">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04aa6bf4-d436-426f-bfa4-04b7a70e60ff}" enabled="0" method="" siteId="{04aa6bf4-d436-426f-bfa4-04b7a70e60ff}" removed="1"/>
</clbl:labelList>
</file>

<file path=docProps/app.xml><?xml version="1.0" encoding="utf-8"?>
<Properties xmlns="http://schemas.openxmlformats.org/officeDocument/2006/extended-properties" xmlns:vt="http://schemas.openxmlformats.org/officeDocument/2006/docPropsVTypes">
  <Template>Retrospect</Template>
  <TotalTime>392</TotalTime>
  <Words>1351</Words>
  <Application>Microsoft Office PowerPoint</Application>
  <PresentationFormat>Widescreen</PresentationFormat>
  <Paragraphs>113</Paragraphs>
  <Slides>15</Slides>
  <Notes>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15</vt:i4>
      </vt:variant>
    </vt:vector>
  </HeadingPairs>
  <TitlesOfParts>
    <vt:vector size="24" baseType="lpstr">
      <vt:lpstr>Aptos</vt:lpstr>
      <vt:lpstr>Arial</vt:lpstr>
      <vt:lpstr>Calibri</vt:lpstr>
      <vt:lpstr>Calibri Light</vt:lpstr>
      <vt:lpstr>Courier New</vt:lpstr>
      <vt:lpstr>Times New Roman</vt:lpstr>
      <vt:lpstr>Wingdings</vt:lpstr>
      <vt:lpstr>Retrospect</vt:lpstr>
      <vt:lpstr>1_Retrospect</vt:lpstr>
      <vt:lpstr>PowerPoint Presentation</vt:lpstr>
      <vt:lpstr>OCD Plugging Program Overview</vt:lpstr>
      <vt:lpstr>OCD Plugging Program Overview (Continued)</vt:lpstr>
      <vt:lpstr>OCD Plugging Program Overview - Funding Sources</vt:lpstr>
      <vt:lpstr>Invitation to Bid (ITB)</vt:lpstr>
      <vt:lpstr>Invitation to Bid (ITB)</vt:lpstr>
      <vt:lpstr>Unit  Errors</vt:lpstr>
      <vt:lpstr>Administrative Errors Related to Engineering</vt:lpstr>
      <vt:lpstr>Engineering - Administrative Errors</vt:lpstr>
      <vt:lpstr>Administrative Errors Related to Engineering</vt:lpstr>
      <vt:lpstr>Administrative Errors Related to Environmental</vt:lpstr>
      <vt:lpstr>Environmental - Administrative Errors</vt:lpstr>
      <vt:lpstr>Common Questions and Answers Received</vt:lpstr>
      <vt:lpstr>Common Questions &amp; Answers</vt:lpstr>
      <vt:lpstr>Common Questions &amp; Answers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Wrinkle, Justin, EMNRD</dc:creator>
  <cp:lastModifiedBy>Powell, Brandon, EMNRD</cp:lastModifiedBy>
  <cp:revision>3</cp:revision>
  <dcterms:created xsi:type="dcterms:W3CDTF">2025-08-28T13:44:06Z</dcterms:created>
  <dcterms:modified xsi:type="dcterms:W3CDTF">2026-09-08T16:37:43Z</dcterms:modified>
</cp:coreProperties>
</file>