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6" r:id="rId4"/>
  </p:sldMasterIdLst>
  <p:notesMasterIdLst>
    <p:notesMasterId r:id="rId28"/>
  </p:notesMasterIdLst>
  <p:sldIdLst>
    <p:sldId id="716" r:id="rId5"/>
    <p:sldId id="692" r:id="rId6"/>
    <p:sldId id="704" r:id="rId7"/>
    <p:sldId id="736" r:id="rId8"/>
    <p:sldId id="737" r:id="rId9"/>
    <p:sldId id="258" r:id="rId10"/>
    <p:sldId id="743" r:id="rId11"/>
    <p:sldId id="744" r:id="rId12"/>
    <p:sldId id="745" r:id="rId13"/>
    <p:sldId id="746" r:id="rId14"/>
    <p:sldId id="265" r:id="rId15"/>
    <p:sldId id="750" r:id="rId16"/>
    <p:sldId id="747" r:id="rId17"/>
    <p:sldId id="752" r:id="rId18"/>
    <p:sldId id="748" r:id="rId19"/>
    <p:sldId id="749" r:id="rId20"/>
    <p:sldId id="753" r:id="rId21"/>
    <p:sldId id="738" r:id="rId22"/>
    <p:sldId id="751" r:id="rId23"/>
    <p:sldId id="733" r:id="rId24"/>
    <p:sldId id="709" r:id="rId25"/>
    <p:sldId id="735" r:id="rId26"/>
    <p:sldId id="276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BAE17A-B717-BC52-61DC-E4A2B9EB4678}" name="Velasquez, Toby, EMNRD" initials="VTE" userId="S::Toby.Velasquez@emnrd.nm.gov::fa93b4ad-fd20-40f1-bfe7-026c674feb1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guilar, Lauren, EMNRD" initials="ALE" lastIdx="3" clrIdx="0">
    <p:extLst>
      <p:ext uri="{19B8F6BF-5375-455C-9EA6-DF929625EA0E}">
        <p15:presenceInfo xmlns:p15="http://schemas.microsoft.com/office/powerpoint/2012/main" userId="Aguilar, Lauren, EMNR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F85A4"/>
    <a:srgbClr val="227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E21135-2C29-415F-8E98-D5C29BA5BC1C}" v="59" dt="2024-06-03T21:16:14.56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87" autoAdjust="0"/>
    <p:restoredTop sz="57697" autoAdjust="0"/>
  </p:normalViewPr>
  <p:slideViewPr>
    <p:cSldViewPr>
      <p:cViewPr varScale="1">
        <p:scale>
          <a:sx n="65" d="100"/>
          <a:sy n="65" d="100"/>
        </p:scale>
        <p:origin x="2580" y="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136"/>
    </p:cViewPr>
  </p:sorter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genegger, Jared, EMNRD" userId="3cb4c95a-ab3b-419a-8097-7a6eaad1fc11" providerId="ADAL" clId="{E4E21135-2C29-415F-8E98-D5C29BA5BC1C}"/>
    <pc:docChg chg="custSel modSld">
      <pc:chgData name="Langenegger, Jared, EMNRD" userId="3cb4c95a-ab3b-419a-8097-7a6eaad1fc11" providerId="ADAL" clId="{E4E21135-2C29-415F-8E98-D5C29BA5BC1C}" dt="2024-06-03T21:16:19.692" v="89" actId="14100"/>
      <pc:docMkLst>
        <pc:docMk/>
      </pc:docMkLst>
      <pc:sldChg chg="modNotesTx">
        <pc:chgData name="Langenegger, Jared, EMNRD" userId="3cb4c95a-ab3b-419a-8097-7a6eaad1fc11" providerId="ADAL" clId="{E4E21135-2C29-415F-8E98-D5C29BA5BC1C}" dt="2024-05-31T19:19:30.503" v="5" actId="6549"/>
        <pc:sldMkLst>
          <pc:docMk/>
          <pc:sldMk cId="1535146405" sldId="258"/>
        </pc:sldMkLst>
      </pc:sldChg>
      <pc:sldChg chg="modNotesTx">
        <pc:chgData name="Langenegger, Jared, EMNRD" userId="3cb4c95a-ab3b-419a-8097-7a6eaad1fc11" providerId="ADAL" clId="{E4E21135-2C29-415F-8E98-D5C29BA5BC1C}" dt="2024-05-31T19:19:50.306" v="7" actId="6549"/>
        <pc:sldMkLst>
          <pc:docMk/>
          <pc:sldMk cId="1111815133" sldId="265"/>
        </pc:sldMkLst>
      </pc:sldChg>
      <pc:sldChg chg="modNotesTx">
        <pc:chgData name="Langenegger, Jared, EMNRD" userId="3cb4c95a-ab3b-419a-8097-7a6eaad1fc11" providerId="ADAL" clId="{E4E21135-2C29-415F-8E98-D5C29BA5BC1C}" dt="2024-05-31T19:18:32.002" v="1" actId="6549"/>
        <pc:sldMkLst>
          <pc:docMk/>
          <pc:sldMk cId="2892771901" sldId="692"/>
        </pc:sldMkLst>
      </pc:sldChg>
      <pc:sldChg chg="modNotesTx">
        <pc:chgData name="Langenegger, Jared, EMNRD" userId="3cb4c95a-ab3b-419a-8097-7a6eaad1fc11" providerId="ADAL" clId="{E4E21135-2C29-415F-8E98-D5C29BA5BC1C}" dt="2024-05-31T19:18:40.447" v="2" actId="6549"/>
        <pc:sldMkLst>
          <pc:docMk/>
          <pc:sldMk cId="237926049" sldId="704"/>
        </pc:sldMkLst>
      </pc:sldChg>
      <pc:sldChg chg="modSp mod">
        <pc:chgData name="Langenegger, Jared, EMNRD" userId="3cb4c95a-ab3b-419a-8097-7a6eaad1fc11" providerId="ADAL" clId="{E4E21135-2C29-415F-8E98-D5C29BA5BC1C}" dt="2024-05-31T19:22:26.013" v="85" actId="122"/>
        <pc:sldMkLst>
          <pc:docMk/>
          <pc:sldMk cId="2509686996" sldId="709"/>
        </pc:sldMkLst>
        <pc:spChg chg="mod">
          <ac:chgData name="Langenegger, Jared, EMNRD" userId="3cb4c95a-ab3b-419a-8097-7a6eaad1fc11" providerId="ADAL" clId="{E4E21135-2C29-415F-8E98-D5C29BA5BC1C}" dt="2024-05-31T19:22:26.013" v="85" actId="122"/>
          <ac:spMkLst>
            <pc:docMk/>
            <pc:sldMk cId="2509686996" sldId="709"/>
            <ac:spMk id="4" creationId="{00000000-0000-0000-0000-000000000000}"/>
          </ac:spMkLst>
        </pc:spChg>
        <pc:graphicFrameChg chg="mod">
          <ac:chgData name="Langenegger, Jared, EMNRD" userId="3cb4c95a-ab3b-419a-8097-7a6eaad1fc11" providerId="ADAL" clId="{E4E21135-2C29-415F-8E98-D5C29BA5BC1C}" dt="2024-05-31T19:21:56.037" v="74" actId="20577"/>
          <ac:graphicFrameMkLst>
            <pc:docMk/>
            <pc:sldMk cId="2509686996" sldId="709"/>
            <ac:graphicFrameMk id="24" creationId="{B1D8362C-8199-0E3F-EF3C-66373DAB9884}"/>
          </ac:graphicFrameMkLst>
        </pc:graphicFrameChg>
      </pc:sldChg>
      <pc:sldChg chg="modNotesTx">
        <pc:chgData name="Langenegger, Jared, EMNRD" userId="3cb4c95a-ab3b-419a-8097-7a6eaad1fc11" providerId="ADAL" clId="{E4E21135-2C29-415F-8E98-D5C29BA5BC1C}" dt="2024-05-31T19:18:22.633" v="0" actId="6549"/>
        <pc:sldMkLst>
          <pc:docMk/>
          <pc:sldMk cId="455960724" sldId="716"/>
        </pc:sldMkLst>
      </pc:sldChg>
      <pc:sldChg chg="modNotesTx">
        <pc:chgData name="Langenegger, Jared, EMNRD" userId="3cb4c95a-ab3b-419a-8097-7a6eaad1fc11" providerId="ADAL" clId="{E4E21135-2C29-415F-8E98-D5C29BA5BC1C}" dt="2024-05-31T19:20:59.668" v="17" actId="20577"/>
        <pc:sldMkLst>
          <pc:docMk/>
          <pc:sldMk cId="330775632" sldId="733"/>
        </pc:sldMkLst>
      </pc:sldChg>
      <pc:sldChg chg="modNotesTx">
        <pc:chgData name="Langenegger, Jared, EMNRD" userId="3cb4c95a-ab3b-419a-8097-7a6eaad1fc11" providerId="ADAL" clId="{E4E21135-2C29-415F-8E98-D5C29BA5BC1C}" dt="2024-05-31T19:19:12.531" v="3" actId="6549"/>
        <pc:sldMkLst>
          <pc:docMk/>
          <pc:sldMk cId="3826542810" sldId="736"/>
        </pc:sldMkLst>
      </pc:sldChg>
      <pc:sldChg chg="modNotesTx">
        <pc:chgData name="Langenegger, Jared, EMNRD" userId="3cb4c95a-ab3b-419a-8097-7a6eaad1fc11" providerId="ADAL" clId="{E4E21135-2C29-415F-8E98-D5C29BA5BC1C}" dt="2024-05-31T19:19:24.260" v="4" actId="6549"/>
        <pc:sldMkLst>
          <pc:docMk/>
          <pc:sldMk cId="646777324" sldId="737"/>
        </pc:sldMkLst>
      </pc:sldChg>
      <pc:sldChg chg="modNotesTx">
        <pc:chgData name="Langenegger, Jared, EMNRD" userId="3cb4c95a-ab3b-419a-8097-7a6eaad1fc11" providerId="ADAL" clId="{E4E21135-2C29-415F-8E98-D5C29BA5BC1C}" dt="2024-05-31T19:20:48.546" v="14" actId="6549"/>
        <pc:sldMkLst>
          <pc:docMk/>
          <pc:sldMk cId="538444074" sldId="738"/>
        </pc:sldMkLst>
      </pc:sldChg>
      <pc:sldChg chg="modNotesTx">
        <pc:chgData name="Langenegger, Jared, EMNRD" userId="3cb4c95a-ab3b-419a-8097-7a6eaad1fc11" providerId="ADAL" clId="{E4E21135-2C29-415F-8E98-D5C29BA5BC1C}" dt="2024-05-31T19:19:42.782" v="6" actId="6549"/>
        <pc:sldMkLst>
          <pc:docMk/>
          <pc:sldMk cId="2653433219" sldId="746"/>
        </pc:sldMkLst>
      </pc:sldChg>
      <pc:sldChg chg="modNotesTx">
        <pc:chgData name="Langenegger, Jared, EMNRD" userId="3cb4c95a-ab3b-419a-8097-7a6eaad1fc11" providerId="ADAL" clId="{E4E21135-2C29-415F-8E98-D5C29BA5BC1C}" dt="2024-05-31T19:20:06.092" v="9" actId="6549"/>
        <pc:sldMkLst>
          <pc:docMk/>
          <pc:sldMk cId="1009161987" sldId="747"/>
        </pc:sldMkLst>
      </pc:sldChg>
      <pc:sldChg chg="modNotesTx">
        <pc:chgData name="Langenegger, Jared, EMNRD" userId="3cb4c95a-ab3b-419a-8097-7a6eaad1fc11" providerId="ADAL" clId="{E4E21135-2C29-415F-8E98-D5C29BA5BC1C}" dt="2024-05-31T19:20:24.298" v="11" actId="6549"/>
        <pc:sldMkLst>
          <pc:docMk/>
          <pc:sldMk cId="3646205786" sldId="748"/>
        </pc:sldMkLst>
      </pc:sldChg>
      <pc:sldChg chg="modNotesTx">
        <pc:chgData name="Langenegger, Jared, EMNRD" userId="3cb4c95a-ab3b-419a-8097-7a6eaad1fc11" providerId="ADAL" clId="{E4E21135-2C29-415F-8E98-D5C29BA5BC1C}" dt="2024-05-31T19:20:33.013" v="12" actId="6549"/>
        <pc:sldMkLst>
          <pc:docMk/>
          <pc:sldMk cId="3056322389" sldId="749"/>
        </pc:sldMkLst>
      </pc:sldChg>
      <pc:sldChg chg="modNotesTx">
        <pc:chgData name="Langenegger, Jared, EMNRD" userId="3cb4c95a-ab3b-419a-8097-7a6eaad1fc11" providerId="ADAL" clId="{E4E21135-2C29-415F-8E98-D5C29BA5BC1C}" dt="2024-05-31T19:19:57.349" v="8" actId="6549"/>
        <pc:sldMkLst>
          <pc:docMk/>
          <pc:sldMk cId="433396173" sldId="750"/>
        </pc:sldMkLst>
      </pc:sldChg>
      <pc:sldChg chg="modNotesTx">
        <pc:chgData name="Langenegger, Jared, EMNRD" userId="3cb4c95a-ab3b-419a-8097-7a6eaad1fc11" providerId="ADAL" clId="{E4E21135-2C29-415F-8E98-D5C29BA5BC1C}" dt="2024-05-31T19:20:16.640" v="10" actId="6549"/>
        <pc:sldMkLst>
          <pc:docMk/>
          <pc:sldMk cId="738401124" sldId="752"/>
        </pc:sldMkLst>
      </pc:sldChg>
      <pc:sldChg chg="addSp delSp modSp mod modNotesTx">
        <pc:chgData name="Langenegger, Jared, EMNRD" userId="3cb4c95a-ab3b-419a-8097-7a6eaad1fc11" providerId="ADAL" clId="{E4E21135-2C29-415F-8E98-D5C29BA5BC1C}" dt="2024-06-03T21:16:19.692" v="89" actId="14100"/>
        <pc:sldMkLst>
          <pc:docMk/>
          <pc:sldMk cId="4182619847" sldId="753"/>
        </pc:sldMkLst>
        <pc:picChg chg="add mod">
          <ac:chgData name="Langenegger, Jared, EMNRD" userId="3cb4c95a-ab3b-419a-8097-7a6eaad1fc11" providerId="ADAL" clId="{E4E21135-2C29-415F-8E98-D5C29BA5BC1C}" dt="2024-06-03T21:16:19.692" v="89" actId="14100"/>
          <ac:picMkLst>
            <pc:docMk/>
            <pc:sldMk cId="4182619847" sldId="753"/>
            <ac:picMk id="2" creationId="{FD2956A9-7FB1-6820-D942-F9E5212C83BE}"/>
          </ac:picMkLst>
        </pc:picChg>
        <pc:picChg chg="del">
          <ac:chgData name="Langenegger, Jared, EMNRD" userId="3cb4c95a-ab3b-419a-8097-7a6eaad1fc11" providerId="ADAL" clId="{E4E21135-2C29-415F-8E98-D5C29BA5BC1C}" dt="2024-06-03T21:16:12.838" v="86" actId="478"/>
          <ac:picMkLst>
            <pc:docMk/>
            <pc:sldMk cId="4182619847" sldId="753"/>
            <ac:picMk id="5" creationId="{CC10D26C-5758-EB6E-4BC1-CD93EB04DB73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nmgov-my.sharepoint.com/personal/jaredr_langenegger_emnrd_nm_gov/Documents/Documents/FOBC%20Notes/Fee%20Study/Rule%20Changes/Official%20Rule%20Changes/Revisions%20to%20rule%20amendments%204.16.24/Draft%20information%20for%20discuss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spc="100" baseline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200" baseline="0">
                <a:solidFill>
                  <a:schemeClr val="bg1"/>
                </a:solidFill>
              </a:rPr>
              <a:t>Rule Change Public Comment Evaluation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spc="100" baseline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'https://nmgov-my.sharepoint.com/personal/jaredr_langenegger_emnrd_nm_gov/Documents/Documents/FOBC Notes/Fee Study/Rule Changes/Official Rule Changes/[Fee comments categorized.xlsx]Sheet2'!$A$3</c:f>
              <c:strCache>
                <c:ptCount val="1"/>
                <c:pt idx="0">
                  <c:v>Total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'https://nmgov-my.sharepoint.com/personal/jaredr_langenegger_emnrd_nm_gov/Documents/Documents/FOBC Notes/Fee Study/Rule Changes/Official Rule Changes/[Fee comments categorized.xlsx]Sheet2'!$B$2:$R$2</c:f>
              <c:strCache>
                <c:ptCount val="17"/>
                <c:pt idx="0">
                  <c:v>For all</c:v>
                </c:pt>
                <c:pt idx="1">
                  <c:v>Against all</c:v>
                </c:pt>
                <c:pt idx="2">
                  <c:v>Neutral</c:v>
                </c:pt>
                <c:pt idx="3">
                  <c:v>Day Use Resident</c:v>
                </c:pt>
                <c:pt idx="4">
                  <c:v>Day Use NR</c:v>
                </c:pt>
                <c:pt idx="5">
                  <c:v>Primitive Camping</c:v>
                </c:pt>
                <c:pt idx="6">
                  <c:v>Developed Camping</c:v>
                </c:pt>
                <c:pt idx="7">
                  <c:v>Utilities</c:v>
                </c:pt>
                <c:pt idx="8">
                  <c:v>Dump Station</c:v>
                </c:pt>
                <c:pt idx="9">
                  <c:v>ADU</c:v>
                </c:pt>
                <c:pt idx="10">
                  <c:v>ACP</c:v>
                </c:pt>
                <c:pt idx="11">
                  <c:v>Senior Disabled ACP</c:v>
                </c:pt>
                <c:pt idx="12">
                  <c:v>NR ACP</c:v>
                </c:pt>
                <c:pt idx="13">
                  <c:v>LDZG</c:v>
                </c:pt>
                <c:pt idx="14">
                  <c:v>Vessel Reg. </c:v>
                </c:pt>
                <c:pt idx="15">
                  <c:v>Paddle craft</c:v>
                </c:pt>
                <c:pt idx="16">
                  <c:v>RGNC</c:v>
                </c:pt>
              </c:strCache>
            </c:strRef>
          </c:cat>
          <c:val>
            <c:numRef>
              <c:f>'https://nmgov-my.sharepoint.com/personal/jaredr_langenegger_emnrd_nm_gov/Documents/Documents/FOBC Notes/Fee Study/Rule Changes/Official Rule Changes/[Fee comments categorized.xlsx]Sheet2'!$B$3:$R$3</c:f>
              <c:numCache>
                <c:formatCode>General</c:formatCode>
                <c:ptCount val="17"/>
                <c:pt idx="0">
                  <c:v>53</c:v>
                </c:pt>
                <c:pt idx="1">
                  <c:v>292</c:v>
                </c:pt>
                <c:pt idx="2">
                  <c:v>16</c:v>
                </c:pt>
                <c:pt idx="3">
                  <c:v>179</c:v>
                </c:pt>
                <c:pt idx="4">
                  <c:v>49</c:v>
                </c:pt>
                <c:pt idx="5">
                  <c:v>107</c:v>
                </c:pt>
                <c:pt idx="6">
                  <c:v>70</c:v>
                </c:pt>
                <c:pt idx="7">
                  <c:v>68</c:v>
                </c:pt>
                <c:pt idx="8">
                  <c:v>74</c:v>
                </c:pt>
                <c:pt idx="9">
                  <c:v>211</c:v>
                </c:pt>
                <c:pt idx="10">
                  <c:v>305</c:v>
                </c:pt>
                <c:pt idx="11">
                  <c:v>365</c:v>
                </c:pt>
                <c:pt idx="12">
                  <c:v>265</c:v>
                </c:pt>
                <c:pt idx="13">
                  <c:v>2</c:v>
                </c:pt>
                <c:pt idx="14">
                  <c:v>15</c:v>
                </c:pt>
                <c:pt idx="15">
                  <c:v>81</c:v>
                </c:pt>
                <c:pt idx="1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98-4780-ABD2-965B81A727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5483776"/>
        <c:axId val="765479096"/>
      </c:barChart>
      <c:lineChart>
        <c:grouping val="standard"/>
        <c:varyColors val="0"/>
        <c:ser>
          <c:idx val="1"/>
          <c:order val="1"/>
          <c:tx>
            <c:strRef>
              <c:f>'https://nmgov-my.sharepoint.com/personal/jaredr_langenegger_emnrd_nm_gov/Documents/Documents/FOBC Notes/Fee Study/Rule Changes/Official Rule Changes/[Fee comments categorized.xlsx]Sheet2'!$A$4</c:f>
              <c:strCache>
                <c:ptCount val="1"/>
                <c:pt idx="0">
                  <c:v>% of respondents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'https://nmgov-my.sharepoint.com/personal/jaredr_langenegger_emnrd_nm_gov/Documents/Documents/FOBC Notes/Fee Study/Rule Changes/Official Rule Changes/[Fee comments categorized.xlsx]Sheet2'!$B$2:$R$2</c:f>
              <c:strCache>
                <c:ptCount val="17"/>
                <c:pt idx="0">
                  <c:v>For all</c:v>
                </c:pt>
                <c:pt idx="1">
                  <c:v>Against all</c:v>
                </c:pt>
                <c:pt idx="2">
                  <c:v>Neutral</c:v>
                </c:pt>
                <c:pt idx="3">
                  <c:v>Day Use Resident</c:v>
                </c:pt>
                <c:pt idx="4">
                  <c:v>Day Use NR</c:v>
                </c:pt>
                <c:pt idx="5">
                  <c:v>Primitive Camping</c:v>
                </c:pt>
                <c:pt idx="6">
                  <c:v>Developed Camping</c:v>
                </c:pt>
                <c:pt idx="7">
                  <c:v>Utilities</c:v>
                </c:pt>
                <c:pt idx="8">
                  <c:v>Dump Station</c:v>
                </c:pt>
                <c:pt idx="9">
                  <c:v>ADU</c:v>
                </c:pt>
                <c:pt idx="10">
                  <c:v>ACP</c:v>
                </c:pt>
                <c:pt idx="11">
                  <c:v>Senior Disabled ACP</c:v>
                </c:pt>
                <c:pt idx="12">
                  <c:v>NR ACP</c:v>
                </c:pt>
                <c:pt idx="13">
                  <c:v>LDZG</c:v>
                </c:pt>
                <c:pt idx="14">
                  <c:v>Vessel Reg. </c:v>
                </c:pt>
                <c:pt idx="15">
                  <c:v>Paddle craft</c:v>
                </c:pt>
                <c:pt idx="16">
                  <c:v>RGNC</c:v>
                </c:pt>
              </c:strCache>
            </c:strRef>
          </c:cat>
          <c:val>
            <c:numRef>
              <c:f>'https://nmgov-my.sharepoint.com/personal/jaredr_langenegger_emnrd_nm_gov/Documents/Documents/FOBC Notes/Fee Study/Rule Changes/Official Rule Changes/[Fee comments categorized.xlsx]Sheet2'!$B$4:$R$4</c:f>
              <c:numCache>
                <c:formatCode>General</c:formatCode>
                <c:ptCount val="17"/>
                <c:pt idx="0">
                  <c:v>5.7421451787648972E-2</c:v>
                </c:pt>
                <c:pt idx="1">
                  <c:v>0.3163596966413868</c:v>
                </c:pt>
                <c:pt idx="2">
                  <c:v>1.7334777898158179E-2</c:v>
                </c:pt>
                <c:pt idx="3">
                  <c:v>0.19393282773564463</c:v>
                </c:pt>
                <c:pt idx="4">
                  <c:v>5.3087757313109427E-2</c:v>
                </c:pt>
                <c:pt idx="5">
                  <c:v>0.11592632719393282</c:v>
                </c:pt>
                <c:pt idx="6">
                  <c:v>7.5839653304442034E-2</c:v>
                </c:pt>
                <c:pt idx="7">
                  <c:v>7.3672806067172261E-2</c:v>
                </c:pt>
                <c:pt idx="8">
                  <c:v>8.017334777898158E-2</c:v>
                </c:pt>
                <c:pt idx="9">
                  <c:v>0.228602383531961</c:v>
                </c:pt>
                <c:pt idx="10">
                  <c:v>0.3304442036836403</c:v>
                </c:pt>
                <c:pt idx="11">
                  <c:v>0.39544962080173346</c:v>
                </c:pt>
                <c:pt idx="12">
                  <c:v>0.28710725893824485</c:v>
                </c:pt>
                <c:pt idx="13">
                  <c:v>2.1668472372697724E-3</c:v>
                </c:pt>
                <c:pt idx="14">
                  <c:v>1.6251354279523293E-2</c:v>
                </c:pt>
                <c:pt idx="15">
                  <c:v>8.7757313109425791E-2</c:v>
                </c:pt>
                <c:pt idx="16">
                  <c:v>2.1668472372697724E-3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98-4780-ABD2-965B81A727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9049624"/>
        <c:axId val="729048544"/>
      </c:lineChart>
      <c:catAx>
        <c:axId val="76548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5479096"/>
        <c:crosses val="autoZero"/>
        <c:auto val="1"/>
        <c:lblAlgn val="ctr"/>
        <c:lblOffset val="100"/>
        <c:noMultiLvlLbl val="0"/>
      </c:catAx>
      <c:valAx>
        <c:axId val="76547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5483776"/>
        <c:crosses val="autoZero"/>
        <c:crossBetween val="between"/>
      </c:valAx>
      <c:valAx>
        <c:axId val="729048544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049624"/>
        <c:crosses val="max"/>
        <c:crossBetween val="between"/>
      </c:valAx>
      <c:catAx>
        <c:axId val="7290496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290485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 Average Visitation by Month 2021-2023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'[visitation chart for Fees Change.xlsx]Sheet2'!$Q$2</c:f>
              <c:strCache>
                <c:ptCount val="1"/>
                <c:pt idx="0">
                  <c:v> Visitation 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'[visitation chart for Fees Change.xlsx]Sheet2'!$P$3:$P$14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'[visitation chart for Fees Change.xlsx]Sheet2'!$Q$3:$Q$14</c:f>
              <c:numCache>
                <c:formatCode>_(* #,##0_);_(* \(#,##0\);_(* "-"??_);_(@_)</c:formatCode>
                <c:ptCount val="12"/>
                <c:pt idx="0">
                  <c:v>112262</c:v>
                </c:pt>
                <c:pt idx="1">
                  <c:v>115491.33333333333</c:v>
                </c:pt>
                <c:pt idx="2">
                  <c:v>265538</c:v>
                </c:pt>
                <c:pt idx="3">
                  <c:v>461154.33333333331</c:v>
                </c:pt>
                <c:pt idx="4">
                  <c:v>665421</c:v>
                </c:pt>
                <c:pt idx="5">
                  <c:v>904717.66666666663</c:v>
                </c:pt>
                <c:pt idx="6">
                  <c:v>811371</c:v>
                </c:pt>
                <c:pt idx="7">
                  <c:v>562282</c:v>
                </c:pt>
                <c:pt idx="8">
                  <c:v>488715.33333333331</c:v>
                </c:pt>
                <c:pt idx="9">
                  <c:v>308497.33333333331</c:v>
                </c:pt>
                <c:pt idx="10">
                  <c:v>202784</c:v>
                </c:pt>
                <c:pt idx="11">
                  <c:v>152976.66666666666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FE-4A0C-8261-4D976855D96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814809304"/>
        <c:axId val="814809664"/>
      </c:lineChart>
      <c:catAx>
        <c:axId val="81480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809664"/>
        <c:crosses val="autoZero"/>
        <c:auto val="1"/>
        <c:lblAlgn val="ctr"/>
        <c:lblOffset val="100"/>
        <c:noMultiLvlLbl val="0"/>
      </c:catAx>
      <c:valAx>
        <c:axId val="81480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809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gradFill>
        <a:gsLst>
          <a:gs pos="100000">
            <a:schemeClr val="dk1">
              <a:lumMod val="95000"/>
              <a:lumOff val="5000"/>
            </a:schemeClr>
          </a:gs>
          <a:gs pos="0">
            <a:schemeClr val="dk1">
              <a:lumMod val="75000"/>
              <a:lumOff val="25000"/>
            </a:schemeClr>
          </a:gs>
        </a:gsLst>
        <a:path path="circle">
          <a:fillToRect l="50000" t="50000" r="50000" b="50000"/>
        </a:path>
      </a:gradFill>
      <a:ln w="9525">
        <a:solidFill>
          <a:schemeClr val="dk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gradFill>
        <a:gsLst>
          <a:gs pos="100000">
            <a:schemeClr val="lt1">
              <a:lumMod val="85000"/>
            </a:schemeClr>
          </a:gs>
          <a:gs pos="0">
            <a:schemeClr val="lt1"/>
          </a:gs>
        </a:gsLst>
        <a:path path="circle">
          <a:fillToRect l="50000" t="50000" r="50000" b="50000"/>
        </a:path>
      </a:gradFill>
      <a:ln w="9525" cap="flat" cmpd="sng" algn="ctr">
        <a:solidFill>
          <a:schemeClr val="lt1"/>
        </a:solidFill>
        <a:round/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1600EA-E2A5-4CB3-93E5-7C21927B97D3}" type="doc">
      <dgm:prSet loTypeId="urn:microsoft.com/office/officeart/2017/3/layout/DropPinTimeline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1982C23-7CFE-44C3-922C-2CD25E4118DC}">
      <dgm:prSet/>
      <dgm:spPr/>
      <dgm:t>
        <a:bodyPr/>
        <a:lstStyle/>
        <a:p>
          <a:pPr>
            <a:defRPr b="1"/>
          </a:pPr>
          <a:r>
            <a:rPr lang="en-US" dirty="0">
              <a:solidFill>
                <a:schemeClr val="bg1"/>
              </a:solidFill>
            </a:rPr>
            <a:t>January 2023 Begin Fee Study</a:t>
          </a:r>
        </a:p>
      </dgm:t>
    </dgm:pt>
    <dgm:pt modelId="{689A0A75-BFCF-438D-AA35-9D420C9FB848}" type="parTrans" cxnId="{EB607468-B596-48BD-AD84-6C128AFEBB85}">
      <dgm:prSet/>
      <dgm:spPr/>
      <dgm:t>
        <a:bodyPr/>
        <a:lstStyle/>
        <a:p>
          <a:endParaRPr lang="en-US"/>
        </a:p>
      </dgm:t>
    </dgm:pt>
    <dgm:pt modelId="{A82ABFCB-2C73-4B5B-902B-4E6B604454B8}" type="sibTrans" cxnId="{EB607468-B596-48BD-AD84-6C128AFEBB85}">
      <dgm:prSet/>
      <dgm:spPr/>
      <dgm:t>
        <a:bodyPr/>
        <a:lstStyle/>
        <a:p>
          <a:endParaRPr lang="en-US"/>
        </a:p>
      </dgm:t>
    </dgm:pt>
    <dgm:pt modelId="{584B0374-2BC6-4A90-AB48-E8F91F0689B4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Complete Fee Study</a:t>
          </a:r>
        </a:p>
      </dgm:t>
    </dgm:pt>
    <dgm:pt modelId="{9D88F0D8-8BA7-44D3-9BF8-824D4F07DC09}" type="parTrans" cxnId="{66D09BBF-7257-4BAC-B0B3-A88F3176D5B1}">
      <dgm:prSet/>
      <dgm:spPr/>
      <dgm:t>
        <a:bodyPr/>
        <a:lstStyle/>
        <a:p>
          <a:endParaRPr lang="en-US"/>
        </a:p>
      </dgm:t>
    </dgm:pt>
    <dgm:pt modelId="{44ED153F-36E0-41C5-A2E9-75F2C485A706}" type="sibTrans" cxnId="{66D09BBF-7257-4BAC-B0B3-A88F3176D5B1}">
      <dgm:prSet/>
      <dgm:spPr/>
      <dgm:t>
        <a:bodyPr/>
        <a:lstStyle/>
        <a:p>
          <a:endParaRPr lang="en-US"/>
        </a:p>
      </dgm:t>
    </dgm:pt>
    <dgm:pt modelId="{E8EB9902-8B94-4969-B25E-395CF49D33B5}">
      <dgm:prSet/>
      <dgm:spPr/>
      <dgm:t>
        <a:bodyPr/>
        <a:lstStyle/>
        <a:p>
          <a:pPr>
            <a:defRPr b="1"/>
          </a:pPr>
          <a:r>
            <a:rPr lang="en-US" dirty="0">
              <a:solidFill>
                <a:schemeClr val="bg1"/>
              </a:solidFill>
            </a:rPr>
            <a:t>Dec. 2023 – Mar. 2024</a:t>
          </a:r>
        </a:p>
      </dgm:t>
    </dgm:pt>
    <dgm:pt modelId="{FDC440AC-0B82-4B2C-9A17-EFF35F032E87}" type="parTrans" cxnId="{AA4C7C8F-7C7A-48CE-9F7A-301EE6D06F62}">
      <dgm:prSet/>
      <dgm:spPr/>
      <dgm:t>
        <a:bodyPr/>
        <a:lstStyle/>
        <a:p>
          <a:endParaRPr lang="en-US"/>
        </a:p>
      </dgm:t>
    </dgm:pt>
    <dgm:pt modelId="{30D8A60A-6649-4D71-8788-DCE9E3DD3D03}" type="sibTrans" cxnId="{AA4C7C8F-7C7A-48CE-9F7A-301EE6D06F62}">
      <dgm:prSet/>
      <dgm:spPr/>
      <dgm:t>
        <a:bodyPr/>
        <a:lstStyle/>
        <a:p>
          <a:endParaRPr lang="en-US"/>
        </a:p>
      </dgm:t>
    </dgm:pt>
    <dgm:pt modelId="{2953E7C3-1453-420A-8BD5-362C105F71A4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Conduct Informational Meetings</a:t>
          </a:r>
        </a:p>
      </dgm:t>
    </dgm:pt>
    <dgm:pt modelId="{2AEC29FF-5F09-48DF-BC3A-B803851106A3}" type="parTrans" cxnId="{4F2EFD8E-ECD2-4A9E-B1BD-641A798795D9}">
      <dgm:prSet/>
      <dgm:spPr/>
      <dgm:t>
        <a:bodyPr/>
        <a:lstStyle/>
        <a:p>
          <a:endParaRPr lang="en-US"/>
        </a:p>
      </dgm:t>
    </dgm:pt>
    <dgm:pt modelId="{88C771E1-AD3F-43A5-B699-40757BC29337}" type="sibTrans" cxnId="{4F2EFD8E-ECD2-4A9E-B1BD-641A798795D9}">
      <dgm:prSet/>
      <dgm:spPr/>
      <dgm:t>
        <a:bodyPr/>
        <a:lstStyle/>
        <a:p>
          <a:endParaRPr lang="en-US"/>
        </a:p>
      </dgm:t>
    </dgm:pt>
    <dgm:pt modelId="{2D3CB154-F507-4D87-8DEC-957667E83EAC}">
      <dgm:prSet/>
      <dgm:spPr/>
      <dgm:t>
        <a:bodyPr/>
        <a:lstStyle/>
        <a:p>
          <a:pPr>
            <a:defRPr b="1"/>
          </a:pPr>
          <a:r>
            <a:rPr lang="en-US" dirty="0">
              <a:solidFill>
                <a:schemeClr val="bg1"/>
              </a:solidFill>
            </a:rPr>
            <a:t>February 27, 2024</a:t>
          </a:r>
        </a:p>
      </dgm:t>
    </dgm:pt>
    <dgm:pt modelId="{8A262154-BEB3-4E16-BE01-1458E3A7B4C2}" type="parTrans" cxnId="{56D18A5D-3DB7-4D4C-BEE6-C43ABEFB29D5}">
      <dgm:prSet/>
      <dgm:spPr/>
      <dgm:t>
        <a:bodyPr/>
        <a:lstStyle/>
        <a:p>
          <a:endParaRPr lang="en-US"/>
        </a:p>
      </dgm:t>
    </dgm:pt>
    <dgm:pt modelId="{87880643-DA51-4AF3-9B4F-9B3D078FE282}" type="sibTrans" cxnId="{56D18A5D-3DB7-4D4C-BEE6-C43ABEFB29D5}">
      <dgm:prSet/>
      <dgm:spPr/>
      <dgm:t>
        <a:bodyPr/>
        <a:lstStyle/>
        <a:p>
          <a:endParaRPr lang="en-US"/>
        </a:p>
      </dgm:t>
    </dgm:pt>
    <dgm:pt modelId="{C4159216-FE04-4F2C-94B9-2A3F6FBBB567}">
      <dgm:prSet/>
      <dgm:spPr/>
      <dgm:t>
        <a:bodyPr/>
        <a:lstStyle/>
        <a:p>
          <a:pPr>
            <a:defRPr b="1"/>
          </a:pPr>
          <a:r>
            <a:rPr lang="en-US" dirty="0">
              <a:solidFill>
                <a:schemeClr val="bg1"/>
              </a:solidFill>
            </a:rPr>
            <a:t>March 29, 2024</a:t>
          </a:r>
        </a:p>
      </dgm:t>
    </dgm:pt>
    <dgm:pt modelId="{25E59563-61D6-4470-8AAB-EE36B02A357D}" type="parTrans" cxnId="{1C90D33A-9064-4BDC-BBE9-5ED7F2749883}">
      <dgm:prSet/>
      <dgm:spPr/>
      <dgm:t>
        <a:bodyPr/>
        <a:lstStyle/>
        <a:p>
          <a:endParaRPr lang="en-US"/>
        </a:p>
      </dgm:t>
    </dgm:pt>
    <dgm:pt modelId="{0B20A430-4E74-4E59-ABAD-122C6E7B7055}" type="sibTrans" cxnId="{1C90D33A-9064-4BDC-BBE9-5ED7F2749883}">
      <dgm:prSet/>
      <dgm:spPr/>
      <dgm:t>
        <a:bodyPr/>
        <a:lstStyle/>
        <a:p>
          <a:endParaRPr lang="en-US"/>
        </a:p>
      </dgm:t>
    </dgm:pt>
    <dgm:pt modelId="{02B296C5-4F7B-4E8D-AF87-A939242096EB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End Public Comment</a:t>
          </a:r>
        </a:p>
      </dgm:t>
    </dgm:pt>
    <dgm:pt modelId="{08D8DBC9-DC1D-4DEC-B250-E9830E53B689}" type="parTrans" cxnId="{23662405-DF56-4E8E-B4AD-789FECF4DF0A}">
      <dgm:prSet/>
      <dgm:spPr/>
      <dgm:t>
        <a:bodyPr/>
        <a:lstStyle/>
        <a:p>
          <a:endParaRPr lang="en-US"/>
        </a:p>
      </dgm:t>
    </dgm:pt>
    <dgm:pt modelId="{39E46483-1585-48EE-BD75-A42B802E0BDF}" type="sibTrans" cxnId="{23662405-DF56-4E8E-B4AD-789FECF4DF0A}">
      <dgm:prSet/>
      <dgm:spPr/>
      <dgm:t>
        <a:bodyPr/>
        <a:lstStyle/>
        <a:p>
          <a:endParaRPr lang="en-US"/>
        </a:p>
      </dgm:t>
    </dgm:pt>
    <dgm:pt modelId="{F9820132-402C-472B-97D1-8210837A126B}">
      <dgm:prSet/>
      <dgm:spPr/>
      <dgm:t>
        <a:bodyPr/>
        <a:lstStyle/>
        <a:p>
          <a:pPr>
            <a:defRPr b="1"/>
          </a:pPr>
          <a:r>
            <a:rPr lang="en-US" dirty="0">
              <a:solidFill>
                <a:schemeClr val="bg1"/>
              </a:solidFill>
            </a:rPr>
            <a:t>April 2024</a:t>
          </a:r>
        </a:p>
      </dgm:t>
    </dgm:pt>
    <dgm:pt modelId="{0638382F-4AD8-4C39-BD5E-AB7FC2A7A124}" type="parTrans" cxnId="{5E101689-38AC-4653-8217-C19355228667}">
      <dgm:prSet/>
      <dgm:spPr/>
      <dgm:t>
        <a:bodyPr/>
        <a:lstStyle/>
        <a:p>
          <a:endParaRPr lang="en-US"/>
        </a:p>
      </dgm:t>
    </dgm:pt>
    <dgm:pt modelId="{B6EC9EE2-B92D-4E26-917B-CFA36E0C86D5}" type="sibTrans" cxnId="{5E101689-38AC-4653-8217-C19355228667}">
      <dgm:prSet/>
      <dgm:spPr/>
      <dgm:t>
        <a:bodyPr/>
        <a:lstStyle/>
        <a:p>
          <a:endParaRPr lang="en-US"/>
        </a:p>
      </dgm:t>
    </dgm:pt>
    <dgm:pt modelId="{4C0C98C6-4A67-4915-A76F-77EE611FCF38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Review Public Comment / Revise Recommendations</a:t>
          </a:r>
        </a:p>
      </dgm:t>
    </dgm:pt>
    <dgm:pt modelId="{A7C6C51D-CA35-44D6-886F-022317311E8C}" type="parTrans" cxnId="{B22614CA-6116-4BED-BEC1-03ABC138CA51}">
      <dgm:prSet/>
      <dgm:spPr/>
      <dgm:t>
        <a:bodyPr/>
        <a:lstStyle/>
        <a:p>
          <a:endParaRPr lang="en-US"/>
        </a:p>
      </dgm:t>
    </dgm:pt>
    <dgm:pt modelId="{23D4FC46-4212-4535-B95B-683B95E1FEAD}" type="sibTrans" cxnId="{B22614CA-6116-4BED-BEC1-03ABC138CA51}">
      <dgm:prSet/>
      <dgm:spPr/>
      <dgm:t>
        <a:bodyPr/>
        <a:lstStyle/>
        <a:p>
          <a:endParaRPr lang="en-US"/>
        </a:p>
      </dgm:t>
    </dgm:pt>
    <dgm:pt modelId="{0851E73C-23E1-4A2A-9C2C-45AD9FB1AE64}">
      <dgm:prSet/>
      <dgm:spPr/>
      <dgm:t>
        <a:bodyPr/>
        <a:lstStyle/>
        <a:p>
          <a:pPr>
            <a:defRPr b="1"/>
          </a:pPr>
          <a:r>
            <a:rPr lang="en-US">
              <a:solidFill>
                <a:schemeClr val="bg1"/>
              </a:solidFill>
            </a:rPr>
            <a:t>July </a:t>
          </a:r>
          <a:r>
            <a:rPr lang="en-US" dirty="0">
              <a:solidFill>
                <a:schemeClr val="bg1"/>
              </a:solidFill>
            </a:rPr>
            <a:t>2023</a:t>
          </a:r>
        </a:p>
      </dgm:t>
    </dgm:pt>
    <dgm:pt modelId="{E7DC6421-52BD-4EDD-AA09-9CB2706EE2D9}" type="parTrans" cxnId="{55CFEEC5-EF72-4215-AA0F-BF613B10F055}">
      <dgm:prSet/>
      <dgm:spPr/>
      <dgm:t>
        <a:bodyPr/>
        <a:lstStyle/>
        <a:p>
          <a:endParaRPr lang="en-US"/>
        </a:p>
      </dgm:t>
    </dgm:pt>
    <dgm:pt modelId="{AC4C6414-6654-4456-B0B9-E7F392A1B80B}" type="sibTrans" cxnId="{55CFEEC5-EF72-4215-AA0F-BF613B10F055}">
      <dgm:prSet/>
      <dgm:spPr/>
      <dgm:t>
        <a:bodyPr/>
        <a:lstStyle/>
        <a:p>
          <a:endParaRPr lang="en-US"/>
        </a:p>
      </dgm:t>
    </dgm:pt>
    <dgm:pt modelId="{CDD25C48-531A-4ACF-9428-146B450E09FE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Publish Rule Change </a:t>
          </a:r>
        </a:p>
      </dgm:t>
    </dgm:pt>
    <dgm:pt modelId="{1224238B-E5EA-4B17-8C19-A062CC07613C}" type="sibTrans" cxnId="{0B39697B-8617-4804-BE0C-D6860C263969}">
      <dgm:prSet/>
      <dgm:spPr/>
      <dgm:t>
        <a:bodyPr/>
        <a:lstStyle/>
        <a:p>
          <a:endParaRPr lang="en-US"/>
        </a:p>
      </dgm:t>
    </dgm:pt>
    <dgm:pt modelId="{2BE46030-8D08-4BCD-A940-EA35BEB4EEA1}" type="parTrans" cxnId="{0B39697B-8617-4804-BE0C-D6860C263969}">
      <dgm:prSet/>
      <dgm:spPr/>
      <dgm:t>
        <a:bodyPr/>
        <a:lstStyle/>
        <a:p>
          <a:endParaRPr lang="en-US"/>
        </a:p>
      </dgm:t>
    </dgm:pt>
    <dgm:pt modelId="{7FBD46EC-29FD-4329-9C01-3F1DA34F0227}">
      <dgm:prSet/>
      <dgm:spPr/>
      <dgm:t>
        <a:bodyPr/>
        <a:lstStyle/>
        <a:p>
          <a:pPr>
            <a:defRPr b="1"/>
          </a:pPr>
          <a:r>
            <a:rPr lang="en-US" dirty="0">
              <a:solidFill>
                <a:schemeClr val="bg1"/>
              </a:solidFill>
            </a:rPr>
            <a:t>June 2024 </a:t>
          </a:r>
        </a:p>
      </dgm:t>
    </dgm:pt>
    <dgm:pt modelId="{D7DE23D6-5614-440D-8F59-477AA9F1EC6C}" type="parTrans" cxnId="{19EF2DF4-CD87-4A33-8785-55CE4929C72C}">
      <dgm:prSet/>
      <dgm:spPr/>
      <dgm:t>
        <a:bodyPr/>
        <a:lstStyle/>
        <a:p>
          <a:endParaRPr lang="en-US"/>
        </a:p>
      </dgm:t>
    </dgm:pt>
    <dgm:pt modelId="{D49FD862-379C-44AC-A649-8098356450D6}" type="sibTrans" cxnId="{19EF2DF4-CD87-4A33-8785-55CE4929C72C}">
      <dgm:prSet/>
      <dgm:spPr/>
      <dgm:t>
        <a:bodyPr/>
        <a:lstStyle/>
        <a:p>
          <a:endParaRPr lang="en-US"/>
        </a:p>
      </dgm:t>
    </dgm:pt>
    <dgm:pt modelId="{AB46BFFE-8B1A-45A4-821B-7F9A5D99D453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Conduct Informational Meetings</a:t>
          </a:r>
        </a:p>
      </dgm:t>
    </dgm:pt>
    <dgm:pt modelId="{DBCD2A7F-E829-4C52-BD69-36B98F183DB5}" type="parTrans" cxnId="{7C7E1FC4-4605-49CD-A4AB-C4D8DD447362}">
      <dgm:prSet/>
      <dgm:spPr/>
      <dgm:t>
        <a:bodyPr/>
        <a:lstStyle/>
        <a:p>
          <a:endParaRPr lang="en-US"/>
        </a:p>
      </dgm:t>
    </dgm:pt>
    <dgm:pt modelId="{9409B505-7176-4614-9DBB-C852DE38C322}" type="sibTrans" cxnId="{7C7E1FC4-4605-49CD-A4AB-C4D8DD447362}">
      <dgm:prSet/>
      <dgm:spPr/>
      <dgm:t>
        <a:bodyPr/>
        <a:lstStyle/>
        <a:p>
          <a:endParaRPr lang="en-US"/>
        </a:p>
      </dgm:t>
    </dgm:pt>
    <dgm:pt modelId="{581E2316-E177-4AD1-999F-F0826319E8E9}">
      <dgm:prSet/>
      <dgm:spPr/>
      <dgm:t>
        <a:bodyPr/>
        <a:lstStyle/>
        <a:p>
          <a:pPr>
            <a:defRPr b="1"/>
          </a:pPr>
          <a:r>
            <a:rPr lang="en-US" dirty="0">
              <a:solidFill>
                <a:schemeClr val="bg1"/>
              </a:solidFill>
            </a:rPr>
            <a:t>July 2024 </a:t>
          </a:r>
        </a:p>
      </dgm:t>
    </dgm:pt>
    <dgm:pt modelId="{8BC31D62-3C92-4427-8961-B3A2B9081FDE}" type="parTrans" cxnId="{D05D3A8C-E451-4AC8-927D-C5CAF3368B56}">
      <dgm:prSet/>
      <dgm:spPr/>
      <dgm:t>
        <a:bodyPr/>
        <a:lstStyle/>
        <a:p>
          <a:endParaRPr lang="en-US"/>
        </a:p>
      </dgm:t>
    </dgm:pt>
    <dgm:pt modelId="{857C0961-E0B4-4330-A003-216B10820A2E}" type="sibTrans" cxnId="{D05D3A8C-E451-4AC8-927D-C5CAF3368B56}">
      <dgm:prSet/>
      <dgm:spPr/>
      <dgm:t>
        <a:bodyPr/>
        <a:lstStyle/>
        <a:p>
          <a:endParaRPr lang="en-US"/>
        </a:p>
      </dgm:t>
    </dgm:pt>
    <dgm:pt modelId="{38F6D4BB-98F8-4B72-8EC8-29612A1B5AFB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Publish Revised Rule Change</a:t>
          </a:r>
        </a:p>
      </dgm:t>
    </dgm:pt>
    <dgm:pt modelId="{601681ED-C19E-49B4-8B1B-79193EA0B8D7}" type="parTrans" cxnId="{BF2C69A4-D92E-4C56-B3FF-D12D4DF7146D}">
      <dgm:prSet/>
      <dgm:spPr/>
      <dgm:t>
        <a:bodyPr/>
        <a:lstStyle/>
        <a:p>
          <a:endParaRPr lang="en-US"/>
        </a:p>
      </dgm:t>
    </dgm:pt>
    <dgm:pt modelId="{4C05D0C5-0FFC-4A90-AF67-D2E008298F3B}" type="sibTrans" cxnId="{BF2C69A4-D92E-4C56-B3FF-D12D4DF7146D}">
      <dgm:prSet/>
      <dgm:spPr/>
      <dgm:t>
        <a:bodyPr/>
        <a:lstStyle/>
        <a:p>
          <a:endParaRPr lang="en-US"/>
        </a:p>
      </dgm:t>
    </dgm:pt>
    <dgm:pt modelId="{A670A175-D64B-4E3E-A3A3-7413C5CCD249}">
      <dgm:prSet/>
      <dgm:spPr/>
      <dgm:t>
        <a:bodyPr/>
        <a:lstStyle/>
        <a:p>
          <a:pPr>
            <a:defRPr b="1"/>
          </a:pPr>
          <a:r>
            <a:rPr lang="en-US" dirty="0">
              <a:solidFill>
                <a:schemeClr val="bg1"/>
              </a:solidFill>
            </a:rPr>
            <a:t>July - August 2024</a:t>
          </a:r>
        </a:p>
      </dgm:t>
    </dgm:pt>
    <dgm:pt modelId="{E86C83F3-7218-40D2-8BCA-AF2B08E8C6AD}" type="parTrans" cxnId="{812DF2D5-3D1E-400D-BF52-6272AA682FED}">
      <dgm:prSet/>
      <dgm:spPr/>
      <dgm:t>
        <a:bodyPr/>
        <a:lstStyle/>
        <a:p>
          <a:endParaRPr lang="en-US"/>
        </a:p>
      </dgm:t>
    </dgm:pt>
    <dgm:pt modelId="{719A747C-E7B2-4DD5-BF06-A74AA5A21F34}" type="sibTrans" cxnId="{812DF2D5-3D1E-400D-BF52-6272AA682FED}">
      <dgm:prSet/>
      <dgm:spPr/>
      <dgm:t>
        <a:bodyPr/>
        <a:lstStyle/>
        <a:p>
          <a:endParaRPr lang="en-US"/>
        </a:p>
      </dgm:t>
    </dgm:pt>
    <dgm:pt modelId="{90D19C25-B5DA-4857-88CB-0C86A24B68EC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Hold Final Rule Hearing</a:t>
          </a:r>
        </a:p>
      </dgm:t>
    </dgm:pt>
    <dgm:pt modelId="{12EF2546-DB9D-495E-BB9F-1652C45011C8}" type="parTrans" cxnId="{1A4489C8-1BB4-4443-8288-62B8B53B7922}">
      <dgm:prSet/>
      <dgm:spPr/>
      <dgm:t>
        <a:bodyPr/>
        <a:lstStyle/>
        <a:p>
          <a:endParaRPr lang="en-US"/>
        </a:p>
      </dgm:t>
    </dgm:pt>
    <dgm:pt modelId="{898A2503-72B0-494F-A977-9F5A6986DDFF}" type="sibTrans" cxnId="{1A4489C8-1BB4-4443-8288-62B8B53B7922}">
      <dgm:prSet/>
      <dgm:spPr/>
      <dgm:t>
        <a:bodyPr/>
        <a:lstStyle/>
        <a:p>
          <a:endParaRPr lang="en-US"/>
        </a:p>
      </dgm:t>
    </dgm:pt>
    <dgm:pt modelId="{F53B2BD2-30C7-43A5-AD93-42467432498A}">
      <dgm:prSet/>
      <dgm:spPr/>
      <dgm:t>
        <a:bodyPr/>
        <a:lstStyle/>
        <a:p>
          <a:pPr>
            <a:defRPr b="1"/>
          </a:pPr>
          <a:r>
            <a:rPr lang="en-US" dirty="0">
              <a:solidFill>
                <a:schemeClr val="bg1"/>
              </a:solidFill>
            </a:rPr>
            <a:t>January 2025</a:t>
          </a:r>
        </a:p>
      </dgm:t>
    </dgm:pt>
    <dgm:pt modelId="{AF376F25-08E0-4561-BB75-AD43485E2C6A}" type="parTrans" cxnId="{460669CD-DA21-454E-87CE-1A055D81FAF8}">
      <dgm:prSet/>
      <dgm:spPr/>
      <dgm:t>
        <a:bodyPr/>
        <a:lstStyle/>
        <a:p>
          <a:endParaRPr lang="en-US"/>
        </a:p>
      </dgm:t>
    </dgm:pt>
    <dgm:pt modelId="{94AF7AEC-CDE6-4EAB-A1FE-DC22CB2176A7}" type="sibTrans" cxnId="{460669CD-DA21-454E-87CE-1A055D81FAF8}">
      <dgm:prSet/>
      <dgm:spPr/>
      <dgm:t>
        <a:bodyPr/>
        <a:lstStyle/>
        <a:p>
          <a:endParaRPr lang="en-US"/>
        </a:p>
      </dgm:t>
    </dgm:pt>
    <dgm:pt modelId="{162BB71F-9E15-4632-8BEF-DC03D521B7C6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Adopt Rule Changes</a:t>
          </a:r>
        </a:p>
      </dgm:t>
    </dgm:pt>
    <dgm:pt modelId="{06743155-5090-4EC1-B03D-BEAB8F0ED77D}" type="parTrans" cxnId="{B351A563-F1E0-4778-80BB-AF2A4DFE88B4}">
      <dgm:prSet/>
      <dgm:spPr/>
      <dgm:t>
        <a:bodyPr/>
        <a:lstStyle/>
        <a:p>
          <a:endParaRPr lang="en-US"/>
        </a:p>
      </dgm:t>
    </dgm:pt>
    <dgm:pt modelId="{E82F0549-3FB2-484D-A3BD-0F8357884151}" type="sibTrans" cxnId="{B351A563-F1E0-4778-80BB-AF2A4DFE88B4}">
      <dgm:prSet/>
      <dgm:spPr/>
      <dgm:t>
        <a:bodyPr/>
        <a:lstStyle/>
        <a:p>
          <a:endParaRPr lang="en-US"/>
        </a:p>
      </dgm:t>
    </dgm:pt>
    <dgm:pt modelId="{E02D05BD-D7D0-4783-811E-367D2B78EBF0}" type="pres">
      <dgm:prSet presAssocID="{A01600EA-E2A5-4CB3-93E5-7C21927B97D3}" presName="root" presStyleCnt="0">
        <dgm:presLayoutVars>
          <dgm:chMax/>
          <dgm:chPref/>
          <dgm:animLvl val="lvl"/>
        </dgm:presLayoutVars>
      </dgm:prSet>
      <dgm:spPr/>
    </dgm:pt>
    <dgm:pt modelId="{702203D8-6B62-4F27-8160-7FC92915CA43}" type="pres">
      <dgm:prSet presAssocID="{A01600EA-E2A5-4CB3-93E5-7C21927B97D3}" presName="divider" presStyleLbl="fgAcc1" presStyleIdx="0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BB3A5790-465A-4F81-9443-3B5D5E0F6B53}" type="pres">
      <dgm:prSet presAssocID="{A01600EA-E2A5-4CB3-93E5-7C21927B97D3}" presName="nodes" presStyleCnt="0">
        <dgm:presLayoutVars>
          <dgm:chMax/>
          <dgm:chPref/>
          <dgm:animLvl val="lvl"/>
        </dgm:presLayoutVars>
      </dgm:prSet>
      <dgm:spPr/>
    </dgm:pt>
    <dgm:pt modelId="{DBDF3FAE-9FB2-45EC-8257-48CDA6FC0D52}" type="pres">
      <dgm:prSet presAssocID="{31982C23-7CFE-44C3-922C-2CD25E4118DC}" presName="composite" presStyleCnt="0"/>
      <dgm:spPr/>
    </dgm:pt>
    <dgm:pt modelId="{0BF938D1-C79D-4DCC-9858-F9F545304BE9}" type="pres">
      <dgm:prSet presAssocID="{31982C23-7CFE-44C3-922C-2CD25E4118DC}" presName="ConnectorPoint" presStyleLbl="lnNode1" presStyleIdx="0" presStyleCnt="10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1346E39-D3AF-4EC1-84EE-D5FF42695961}" type="pres">
      <dgm:prSet presAssocID="{31982C23-7CFE-44C3-922C-2CD25E4118DC}" presName="DropPinPlaceHolder" presStyleCnt="0"/>
      <dgm:spPr/>
    </dgm:pt>
    <dgm:pt modelId="{4745959F-992B-4D91-B06C-A53643203935}" type="pres">
      <dgm:prSet presAssocID="{31982C23-7CFE-44C3-922C-2CD25E4118DC}" presName="DropPin" presStyleLbl="alignNode1" presStyleIdx="0" presStyleCnt="10"/>
      <dgm:spPr>
        <a:solidFill>
          <a:schemeClr val="accent2"/>
        </a:solidFill>
      </dgm:spPr>
    </dgm:pt>
    <dgm:pt modelId="{221B5A1C-59B5-4E70-A68C-45B04EF7B1A0}" type="pres">
      <dgm:prSet presAssocID="{31982C23-7CFE-44C3-922C-2CD25E4118DC}" presName="Ellipse" presStyleLbl="fgAcc1" presStyleIdx="1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8C5EA42E-C7BE-42D3-8E47-99EAAE6E2ED9}" type="pres">
      <dgm:prSet presAssocID="{31982C23-7CFE-44C3-922C-2CD25E4118DC}" presName="L2TextContainer" presStyleLbl="revTx" presStyleIdx="0" presStyleCnt="20">
        <dgm:presLayoutVars>
          <dgm:bulletEnabled val="1"/>
        </dgm:presLayoutVars>
      </dgm:prSet>
      <dgm:spPr/>
    </dgm:pt>
    <dgm:pt modelId="{D865D51F-3BF5-404F-AA86-93C005A943E4}" type="pres">
      <dgm:prSet presAssocID="{31982C23-7CFE-44C3-922C-2CD25E4118DC}" presName="L1TextContainer" presStyleLbl="revTx" presStyleIdx="1" presStyleCnt="20">
        <dgm:presLayoutVars>
          <dgm:chMax val="1"/>
          <dgm:chPref val="1"/>
          <dgm:bulletEnabled val="1"/>
        </dgm:presLayoutVars>
      </dgm:prSet>
      <dgm:spPr/>
    </dgm:pt>
    <dgm:pt modelId="{40B6B8D3-908F-4F20-B7C2-FD8C7425E527}" type="pres">
      <dgm:prSet presAssocID="{31982C23-7CFE-44C3-922C-2CD25E4118DC}" presName="ConnectLine" presStyleLbl="sibTrans1D1" presStyleIdx="0" presStyleCnt="10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E5D137A6-BCA8-4CFF-A14B-198739F14B12}" type="pres">
      <dgm:prSet presAssocID="{31982C23-7CFE-44C3-922C-2CD25E4118DC}" presName="EmptyPlaceHolder" presStyleCnt="0"/>
      <dgm:spPr/>
    </dgm:pt>
    <dgm:pt modelId="{C3F2AA4D-1A8D-4F7B-B840-E68A92D152A8}" type="pres">
      <dgm:prSet presAssocID="{A82ABFCB-2C73-4B5B-902B-4E6B604454B8}" presName="spaceBetweenRectangles" presStyleCnt="0"/>
      <dgm:spPr/>
    </dgm:pt>
    <dgm:pt modelId="{BC32745B-BC0E-42AD-AA18-FD8BC2C1B03F}" type="pres">
      <dgm:prSet presAssocID="{0851E73C-23E1-4A2A-9C2C-45AD9FB1AE64}" presName="composite" presStyleCnt="0"/>
      <dgm:spPr/>
    </dgm:pt>
    <dgm:pt modelId="{C8034BC6-FC93-4E2E-9219-E997BAE3A3C6}" type="pres">
      <dgm:prSet presAssocID="{0851E73C-23E1-4A2A-9C2C-45AD9FB1AE64}" presName="ConnectorPoint" presStyleLbl="lnNode1" presStyleIdx="1" presStyleCnt="10"/>
      <dgm:spPr>
        <a:solidFill>
          <a:schemeClr val="accent2">
            <a:hueOff val="-161707"/>
            <a:satOff val="-9325"/>
            <a:lumOff val="95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477AC79-218C-4239-9648-EB3746DB8643}" type="pres">
      <dgm:prSet presAssocID="{0851E73C-23E1-4A2A-9C2C-45AD9FB1AE64}" presName="DropPinPlaceHolder" presStyleCnt="0"/>
      <dgm:spPr/>
    </dgm:pt>
    <dgm:pt modelId="{D1D94AA5-A86F-4CAE-B5B7-0014B6CF7DB7}" type="pres">
      <dgm:prSet presAssocID="{0851E73C-23E1-4A2A-9C2C-45AD9FB1AE64}" presName="DropPin" presStyleLbl="alignNode1" presStyleIdx="1" presStyleCnt="10"/>
      <dgm:spPr/>
    </dgm:pt>
    <dgm:pt modelId="{B2C69D9F-D304-40D1-800D-CE85E8AEC8F7}" type="pres">
      <dgm:prSet presAssocID="{0851E73C-23E1-4A2A-9C2C-45AD9FB1AE64}" presName="Ellipse" presStyleLbl="fgAcc1" presStyleIdx="2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1A374A6A-058A-4B48-B524-6AEFBC25892B}" type="pres">
      <dgm:prSet presAssocID="{0851E73C-23E1-4A2A-9C2C-45AD9FB1AE64}" presName="L2TextContainer" presStyleLbl="revTx" presStyleIdx="2" presStyleCnt="20">
        <dgm:presLayoutVars>
          <dgm:bulletEnabled val="1"/>
        </dgm:presLayoutVars>
      </dgm:prSet>
      <dgm:spPr/>
    </dgm:pt>
    <dgm:pt modelId="{810CCC98-AE91-4043-9558-2915F41D5986}" type="pres">
      <dgm:prSet presAssocID="{0851E73C-23E1-4A2A-9C2C-45AD9FB1AE64}" presName="L1TextContainer" presStyleLbl="revTx" presStyleIdx="3" presStyleCnt="20">
        <dgm:presLayoutVars>
          <dgm:chMax val="1"/>
          <dgm:chPref val="1"/>
          <dgm:bulletEnabled val="1"/>
        </dgm:presLayoutVars>
      </dgm:prSet>
      <dgm:spPr/>
    </dgm:pt>
    <dgm:pt modelId="{03FF3D1E-4BCF-4C75-821B-022369F602D7}" type="pres">
      <dgm:prSet presAssocID="{0851E73C-23E1-4A2A-9C2C-45AD9FB1AE64}" presName="ConnectLine" presStyleLbl="sibTrans1D1" presStyleIdx="1" presStyleCnt="10"/>
      <dgm:spPr>
        <a:noFill/>
        <a:ln w="12700" cap="flat" cmpd="sng" algn="ctr">
          <a:solidFill>
            <a:schemeClr val="accent2">
              <a:hueOff val="-161707"/>
              <a:satOff val="-9325"/>
              <a:lumOff val="959"/>
              <a:alphaOff val="0"/>
            </a:schemeClr>
          </a:solidFill>
          <a:prstDash val="dash"/>
          <a:miter lim="800000"/>
        </a:ln>
        <a:effectLst/>
      </dgm:spPr>
    </dgm:pt>
    <dgm:pt modelId="{5842BD5F-1A1D-4A7C-9AF7-02AD643DE173}" type="pres">
      <dgm:prSet presAssocID="{0851E73C-23E1-4A2A-9C2C-45AD9FB1AE64}" presName="EmptyPlaceHolder" presStyleCnt="0"/>
      <dgm:spPr/>
    </dgm:pt>
    <dgm:pt modelId="{82FF3268-75BB-4113-8E70-F679120180D9}" type="pres">
      <dgm:prSet presAssocID="{AC4C6414-6654-4456-B0B9-E7F392A1B80B}" presName="spaceBetweenRectangles" presStyleCnt="0"/>
      <dgm:spPr/>
    </dgm:pt>
    <dgm:pt modelId="{8369735F-2A67-43AB-BD14-433E6BD16533}" type="pres">
      <dgm:prSet presAssocID="{E8EB9902-8B94-4969-B25E-395CF49D33B5}" presName="composite" presStyleCnt="0"/>
      <dgm:spPr/>
    </dgm:pt>
    <dgm:pt modelId="{FB3852A2-D0F0-4F85-ABDC-5A1DF04C0F80}" type="pres">
      <dgm:prSet presAssocID="{E8EB9902-8B94-4969-B25E-395CF49D33B5}" presName="ConnectorPoint" presStyleLbl="lnNode1" presStyleIdx="2" presStyleCnt="10"/>
      <dgm:spPr>
        <a:solidFill>
          <a:schemeClr val="accent2">
            <a:hueOff val="-323414"/>
            <a:satOff val="-18651"/>
            <a:lumOff val="191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8B68C9C-3DA9-49ED-8CD4-4ECCD88AA03C}" type="pres">
      <dgm:prSet presAssocID="{E8EB9902-8B94-4969-B25E-395CF49D33B5}" presName="DropPinPlaceHolder" presStyleCnt="0"/>
      <dgm:spPr/>
    </dgm:pt>
    <dgm:pt modelId="{BB54E5F7-29BA-4BB4-8E42-726D694582F1}" type="pres">
      <dgm:prSet presAssocID="{E8EB9902-8B94-4969-B25E-395CF49D33B5}" presName="DropPin" presStyleLbl="alignNode1" presStyleIdx="2" presStyleCnt="10"/>
      <dgm:spPr>
        <a:solidFill>
          <a:schemeClr val="accent2"/>
        </a:solidFill>
      </dgm:spPr>
    </dgm:pt>
    <dgm:pt modelId="{2E6D9D54-631D-4BF4-BF2B-68A46742D81F}" type="pres">
      <dgm:prSet presAssocID="{E8EB9902-8B94-4969-B25E-395CF49D33B5}" presName="Ellipse" presStyleLbl="fgAcc1" presStyleIdx="3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C4F8968E-231D-48E9-BF17-92B74F0BF660}" type="pres">
      <dgm:prSet presAssocID="{E8EB9902-8B94-4969-B25E-395CF49D33B5}" presName="L2TextContainer" presStyleLbl="revTx" presStyleIdx="4" presStyleCnt="20">
        <dgm:presLayoutVars>
          <dgm:bulletEnabled val="1"/>
        </dgm:presLayoutVars>
      </dgm:prSet>
      <dgm:spPr/>
    </dgm:pt>
    <dgm:pt modelId="{868A38EE-2BD9-410D-B6D9-52F8BA76960A}" type="pres">
      <dgm:prSet presAssocID="{E8EB9902-8B94-4969-B25E-395CF49D33B5}" presName="L1TextContainer" presStyleLbl="revTx" presStyleIdx="5" presStyleCnt="20">
        <dgm:presLayoutVars>
          <dgm:chMax val="1"/>
          <dgm:chPref val="1"/>
          <dgm:bulletEnabled val="1"/>
        </dgm:presLayoutVars>
      </dgm:prSet>
      <dgm:spPr/>
    </dgm:pt>
    <dgm:pt modelId="{09D3FF60-2968-4457-B2D2-5EAFC367179E}" type="pres">
      <dgm:prSet presAssocID="{E8EB9902-8B94-4969-B25E-395CF49D33B5}" presName="ConnectLine" presStyleLbl="sibTrans1D1" presStyleIdx="2" presStyleCnt="10"/>
      <dgm:spPr>
        <a:noFill/>
        <a:ln w="12700" cap="flat" cmpd="sng" algn="ctr">
          <a:solidFill>
            <a:schemeClr val="accent2">
              <a:hueOff val="-323414"/>
              <a:satOff val="-18651"/>
              <a:lumOff val="1917"/>
              <a:alphaOff val="0"/>
            </a:schemeClr>
          </a:solidFill>
          <a:prstDash val="dash"/>
          <a:miter lim="800000"/>
        </a:ln>
        <a:effectLst/>
      </dgm:spPr>
    </dgm:pt>
    <dgm:pt modelId="{0EBB5CC1-A124-446C-869E-32E73BF0CDDD}" type="pres">
      <dgm:prSet presAssocID="{E8EB9902-8B94-4969-B25E-395CF49D33B5}" presName="EmptyPlaceHolder" presStyleCnt="0"/>
      <dgm:spPr/>
    </dgm:pt>
    <dgm:pt modelId="{C67821AB-F2E8-47FE-AD40-127D28E2A674}" type="pres">
      <dgm:prSet presAssocID="{30D8A60A-6649-4D71-8788-DCE9E3DD3D03}" presName="spaceBetweenRectangles" presStyleCnt="0"/>
      <dgm:spPr/>
    </dgm:pt>
    <dgm:pt modelId="{5D7EB721-5AF6-4319-81DA-29D3F180AAF1}" type="pres">
      <dgm:prSet presAssocID="{2D3CB154-F507-4D87-8DEC-957667E83EAC}" presName="composite" presStyleCnt="0"/>
      <dgm:spPr/>
    </dgm:pt>
    <dgm:pt modelId="{6B49CF81-37B9-4B1C-AC9F-753504066D01}" type="pres">
      <dgm:prSet presAssocID="{2D3CB154-F507-4D87-8DEC-957667E83EAC}" presName="ConnectorPoint" presStyleLbl="lnNode1" presStyleIdx="3" presStyleCnt="10"/>
      <dgm:spPr>
        <a:solidFill>
          <a:schemeClr val="accent2">
            <a:hueOff val="-485121"/>
            <a:satOff val="-27976"/>
            <a:lumOff val="2876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DEE4602-DF54-4E60-AA64-7EE4DFC0A327}" type="pres">
      <dgm:prSet presAssocID="{2D3CB154-F507-4D87-8DEC-957667E83EAC}" presName="DropPinPlaceHolder" presStyleCnt="0"/>
      <dgm:spPr/>
    </dgm:pt>
    <dgm:pt modelId="{1EA4392D-4750-4A7E-B41F-7B7F6C276F4E}" type="pres">
      <dgm:prSet presAssocID="{2D3CB154-F507-4D87-8DEC-957667E83EAC}" presName="DropPin" presStyleLbl="alignNode1" presStyleIdx="3" presStyleCnt="10"/>
      <dgm:spPr>
        <a:solidFill>
          <a:schemeClr val="accent2"/>
        </a:solidFill>
      </dgm:spPr>
    </dgm:pt>
    <dgm:pt modelId="{2981305D-3698-4C94-9972-3449850F5EE7}" type="pres">
      <dgm:prSet presAssocID="{2D3CB154-F507-4D87-8DEC-957667E83EAC}" presName="Ellipse" presStyleLbl="fgAcc1" presStyleIdx="4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980B476-959A-4FB8-96C0-1148FF70D1F2}" type="pres">
      <dgm:prSet presAssocID="{2D3CB154-F507-4D87-8DEC-957667E83EAC}" presName="L2TextContainer" presStyleLbl="revTx" presStyleIdx="6" presStyleCnt="20">
        <dgm:presLayoutVars>
          <dgm:bulletEnabled val="1"/>
        </dgm:presLayoutVars>
      </dgm:prSet>
      <dgm:spPr/>
    </dgm:pt>
    <dgm:pt modelId="{CDC30170-8B58-4EBE-8A86-000ABE489733}" type="pres">
      <dgm:prSet presAssocID="{2D3CB154-F507-4D87-8DEC-957667E83EAC}" presName="L1TextContainer" presStyleLbl="revTx" presStyleIdx="7" presStyleCnt="20">
        <dgm:presLayoutVars>
          <dgm:chMax val="1"/>
          <dgm:chPref val="1"/>
          <dgm:bulletEnabled val="1"/>
        </dgm:presLayoutVars>
      </dgm:prSet>
      <dgm:spPr/>
    </dgm:pt>
    <dgm:pt modelId="{B8E33580-D68D-4678-887A-CA35702B2A74}" type="pres">
      <dgm:prSet presAssocID="{2D3CB154-F507-4D87-8DEC-957667E83EAC}" presName="ConnectLine" presStyleLbl="sibTrans1D1" presStyleIdx="3" presStyleCnt="10"/>
      <dgm:spPr>
        <a:noFill/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dash"/>
          <a:miter lim="800000"/>
        </a:ln>
        <a:effectLst/>
      </dgm:spPr>
    </dgm:pt>
    <dgm:pt modelId="{7025DAEC-DFA0-4BCB-AEB3-41F9AC879B76}" type="pres">
      <dgm:prSet presAssocID="{2D3CB154-F507-4D87-8DEC-957667E83EAC}" presName="EmptyPlaceHolder" presStyleCnt="0"/>
      <dgm:spPr/>
    </dgm:pt>
    <dgm:pt modelId="{E8DB7A69-0EFB-412E-9B9F-117B365FA48C}" type="pres">
      <dgm:prSet presAssocID="{87880643-DA51-4AF3-9B4F-9B3D078FE282}" presName="spaceBetweenRectangles" presStyleCnt="0"/>
      <dgm:spPr/>
    </dgm:pt>
    <dgm:pt modelId="{22F3BE01-EF3E-42AA-A4F9-056CEFB75DCD}" type="pres">
      <dgm:prSet presAssocID="{C4159216-FE04-4F2C-94B9-2A3F6FBBB567}" presName="composite" presStyleCnt="0"/>
      <dgm:spPr/>
    </dgm:pt>
    <dgm:pt modelId="{78BCACB7-01F3-49C2-BD3B-41AD8DBF118A}" type="pres">
      <dgm:prSet presAssocID="{C4159216-FE04-4F2C-94B9-2A3F6FBBB567}" presName="ConnectorPoint" presStyleLbl="lnNode1" presStyleIdx="4" presStyleCnt="10"/>
      <dgm:spPr>
        <a:solidFill>
          <a:schemeClr val="accent2">
            <a:hueOff val="-1212803"/>
            <a:satOff val="-69940"/>
            <a:lumOff val="719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A6A313A-092E-48FE-AFC0-090F5177B884}" type="pres">
      <dgm:prSet presAssocID="{C4159216-FE04-4F2C-94B9-2A3F6FBBB567}" presName="DropPinPlaceHolder" presStyleCnt="0"/>
      <dgm:spPr/>
    </dgm:pt>
    <dgm:pt modelId="{CFFF3CDA-9B12-48AC-A2A0-ABC27B3F703D}" type="pres">
      <dgm:prSet presAssocID="{C4159216-FE04-4F2C-94B9-2A3F6FBBB567}" presName="DropPin" presStyleLbl="alignNode1" presStyleIdx="4" presStyleCnt="10"/>
      <dgm:spPr>
        <a:solidFill>
          <a:schemeClr val="accent2"/>
        </a:solidFill>
      </dgm:spPr>
    </dgm:pt>
    <dgm:pt modelId="{AEC45B27-63AE-42AC-A4BE-62D34D406768}" type="pres">
      <dgm:prSet presAssocID="{C4159216-FE04-4F2C-94B9-2A3F6FBBB567}" presName="Ellipse" presStyleLbl="fgAcc1" presStyleIdx="5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3700460F-6B57-45F5-9901-AED54F133400}" type="pres">
      <dgm:prSet presAssocID="{C4159216-FE04-4F2C-94B9-2A3F6FBBB567}" presName="L2TextContainer" presStyleLbl="revTx" presStyleIdx="8" presStyleCnt="20">
        <dgm:presLayoutVars>
          <dgm:bulletEnabled val="1"/>
        </dgm:presLayoutVars>
      </dgm:prSet>
      <dgm:spPr/>
    </dgm:pt>
    <dgm:pt modelId="{1F101FE4-0FBB-4A65-9148-B16E95FEF52C}" type="pres">
      <dgm:prSet presAssocID="{C4159216-FE04-4F2C-94B9-2A3F6FBBB567}" presName="L1TextContainer" presStyleLbl="revTx" presStyleIdx="9" presStyleCnt="20">
        <dgm:presLayoutVars>
          <dgm:chMax val="1"/>
          <dgm:chPref val="1"/>
          <dgm:bulletEnabled val="1"/>
        </dgm:presLayoutVars>
      </dgm:prSet>
      <dgm:spPr/>
    </dgm:pt>
    <dgm:pt modelId="{53547EE5-1B21-4887-949F-B1CE81D4BA35}" type="pres">
      <dgm:prSet presAssocID="{C4159216-FE04-4F2C-94B9-2A3F6FBBB567}" presName="ConnectLine" presStyleLbl="sibTrans1D1" presStyleIdx="4" presStyleCnt="10"/>
      <dgm:spPr>
        <a:noFill/>
        <a:ln w="12700" cap="flat" cmpd="sng" algn="ctr">
          <a:solidFill>
            <a:schemeClr val="accent2">
              <a:hueOff val="-1212803"/>
              <a:satOff val="-69940"/>
              <a:lumOff val="7190"/>
              <a:alphaOff val="0"/>
            </a:schemeClr>
          </a:solidFill>
          <a:prstDash val="dash"/>
          <a:miter lim="800000"/>
        </a:ln>
        <a:effectLst/>
      </dgm:spPr>
    </dgm:pt>
    <dgm:pt modelId="{232A84A4-22C3-4779-B942-71447D3BAE6B}" type="pres">
      <dgm:prSet presAssocID="{C4159216-FE04-4F2C-94B9-2A3F6FBBB567}" presName="EmptyPlaceHolder" presStyleCnt="0"/>
      <dgm:spPr/>
    </dgm:pt>
    <dgm:pt modelId="{FF8908C9-E961-4C3D-AEED-1E6DC4F91A6F}" type="pres">
      <dgm:prSet presAssocID="{0B20A430-4E74-4E59-ABAD-122C6E7B7055}" presName="spaceBetweenRectangles" presStyleCnt="0"/>
      <dgm:spPr/>
    </dgm:pt>
    <dgm:pt modelId="{96C0D084-AA68-4E16-BD3D-85B051E3B91D}" type="pres">
      <dgm:prSet presAssocID="{F9820132-402C-472B-97D1-8210837A126B}" presName="composite" presStyleCnt="0"/>
      <dgm:spPr/>
    </dgm:pt>
    <dgm:pt modelId="{A6F07534-A519-478C-B0CA-8F8ADBBC44F0}" type="pres">
      <dgm:prSet presAssocID="{F9820132-402C-472B-97D1-8210837A126B}" presName="ConnectorPoint" presStyleLbl="lnNode1" presStyleIdx="5" presStyleCnt="10"/>
      <dgm:spPr>
        <a:solidFill>
          <a:schemeClr val="accent2">
            <a:hueOff val="-808535"/>
            <a:satOff val="-46627"/>
            <a:lumOff val="479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D8864D07-0F53-49A7-BAEE-5167B26884C9}" type="pres">
      <dgm:prSet presAssocID="{F9820132-402C-472B-97D1-8210837A126B}" presName="DropPinPlaceHolder" presStyleCnt="0"/>
      <dgm:spPr/>
    </dgm:pt>
    <dgm:pt modelId="{39A0E2A8-C225-4B91-93C3-8EEAEF81C724}" type="pres">
      <dgm:prSet presAssocID="{F9820132-402C-472B-97D1-8210837A126B}" presName="DropPin" presStyleLbl="alignNode1" presStyleIdx="5" presStyleCnt="10"/>
      <dgm:spPr>
        <a:solidFill>
          <a:schemeClr val="accent2"/>
        </a:solidFill>
      </dgm:spPr>
    </dgm:pt>
    <dgm:pt modelId="{A07807CD-9AB8-4911-BD86-A637DF625D5D}" type="pres">
      <dgm:prSet presAssocID="{F9820132-402C-472B-97D1-8210837A126B}" presName="Ellipse" presStyleLbl="fgAcc1" presStyleIdx="6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F42738B-D544-487A-9A95-295C13453428}" type="pres">
      <dgm:prSet presAssocID="{F9820132-402C-472B-97D1-8210837A126B}" presName="L2TextContainer" presStyleLbl="revTx" presStyleIdx="10" presStyleCnt="20">
        <dgm:presLayoutVars>
          <dgm:bulletEnabled val="1"/>
        </dgm:presLayoutVars>
      </dgm:prSet>
      <dgm:spPr/>
    </dgm:pt>
    <dgm:pt modelId="{E5845315-14B9-4860-8A32-4BA06A2C1E1C}" type="pres">
      <dgm:prSet presAssocID="{F9820132-402C-472B-97D1-8210837A126B}" presName="L1TextContainer" presStyleLbl="revTx" presStyleIdx="11" presStyleCnt="20">
        <dgm:presLayoutVars>
          <dgm:chMax val="1"/>
          <dgm:chPref val="1"/>
          <dgm:bulletEnabled val="1"/>
        </dgm:presLayoutVars>
      </dgm:prSet>
      <dgm:spPr/>
    </dgm:pt>
    <dgm:pt modelId="{7862CE7B-D047-48C5-814E-F44567FCAE26}" type="pres">
      <dgm:prSet presAssocID="{F9820132-402C-472B-97D1-8210837A126B}" presName="ConnectLine" presStyleLbl="sibTrans1D1" presStyleIdx="5" presStyleCnt="10"/>
      <dgm:spPr>
        <a:noFill/>
        <a:ln w="12700" cap="flat" cmpd="sng" algn="ctr">
          <a:solidFill>
            <a:schemeClr val="accent2">
              <a:hueOff val="-808535"/>
              <a:satOff val="-46627"/>
              <a:lumOff val="4793"/>
              <a:alphaOff val="0"/>
            </a:schemeClr>
          </a:solidFill>
          <a:prstDash val="dash"/>
          <a:miter lim="800000"/>
        </a:ln>
        <a:effectLst/>
      </dgm:spPr>
    </dgm:pt>
    <dgm:pt modelId="{98FC3D56-9D33-42A6-9B56-1031084FA3F3}" type="pres">
      <dgm:prSet presAssocID="{F9820132-402C-472B-97D1-8210837A126B}" presName="EmptyPlaceHolder" presStyleCnt="0"/>
      <dgm:spPr/>
    </dgm:pt>
    <dgm:pt modelId="{B78CDF9F-4843-44A8-8A74-A2A0132063BD}" type="pres">
      <dgm:prSet presAssocID="{B6EC9EE2-B92D-4E26-917B-CFA36E0C86D5}" presName="spaceBetweenRectangles" presStyleCnt="0"/>
      <dgm:spPr/>
    </dgm:pt>
    <dgm:pt modelId="{CB4FB407-416C-435B-922B-41234B2DB56B}" type="pres">
      <dgm:prSet presAssocID="{7FBD46EC-29FD-4329-9C01-3F1DA34F0227}" presName="composite" presStyleCnt="0"/>
      <dgm:spPr/>
    </dgm:pt>
    <dgm:pt modelId="{8E7F1306-9AF3-43AE-99BF-430D306FFC15}" type="pres">
      <dgm:prSet presAssocID="{7FBD46EC-29FD-4329-9C01-3F1DA34F0227}" presName="ConnectorPoint" presStyleLbl="lnNode1" presStyleIdx="6" presStyleCnt="10"/>
      <dgm:spPr>
        <a:solidFill>
          <a:schemeClr val="accent2">
            <a:hueOff val="-970242"/>
            <a:satOff val="-55952"/>
            <a:lumOff val="575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56CC8C9-42B2-4F03-86D0-9EA8E47456AC}" type="pres">
      <dgm:prSet presAssocID="{7FBD46EC-29FD-4329-9C01-3F1DA34F0227}" presName="DropPinPlaceHolder" presStyleCnt="0"/>
      <dgm:spPr/>
    </dgm:pt>
    <dgm:pt modelId="{4B58AC0F-5070-4F48-BD7E-5FB54B8B6D58}" type="pres">
      <dgm:prSet presAssocID="{7FBD46EC-29FD-4329-9C01-3F1DA34F0227}" presName="DropPin" presStyleLbl="alignNode1" presStyleIdx="6" presStyleCnt="10"/>
      <dgm:spPr>
        <a:solidFill>
          <a:schemeClr val="accent2"/>
        </a:solidFill>
      </dgm:spPr>
    </dgm:pt>
    <dgm:pt modelId="{B3105682-0E45-45FA-8B20-523F951F5819}" type="pres">
      <dgm:prSet presAssocID="{7FBD46EC-29FD-4329-9C01-3F1DA34F0227}" presName="Ellipse" presStyleLbl="fgAcc1" presStyleIdx="7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35E025E-E726-445A-AFC4-15F3CDBDFD58}" type="pres">
      <dgm:prSet presAssocID="{7FBD46EC-29FD-4329-9C01-3F1DA34F0227}" presName="L2TextContainer" presStyleLbl="revTx" presStyleIdx="12" presStyleCnt="20">
        <dgm:presLayoutVars>
          <dgm:bulletEnabled val="1"/>
        </dgm:presLayoutVars>
      </dgm:prSet>
      <dgm:spPr/>
    </dgm:pt>
    <dgm:pt modelId="{98227630-3995-419A-B4D3-308CA10C1BFE}" type="pres">
      <dgm:prSet presAssocID="{7FBD46EC-29FD-4329-9C01-3F1DA34F0227}" presName="L1TextContainer" presStyleLbl="revTx" presStyleIdx="13" presStyleCnt="20">
        <dgm:presLayoutVars>
          <dgm:chMax val="1"/>
          <dgm:chPref val="1"/>
          <dgm:bulletEnabled val="1"/>
        </dgm:presLayoutVars>
      </dgm:prSet>
      <dgm:spPr/>
    </dgm:pt>
    <dgm:pt modelId="{079E2140-3713-4276-956D-98AC4615F84C}" type="pres">
      <dgm:prSet presAssocID="{7FBD46EC-29FD-4329-9C01-3F1DA34F0227}" presName="ConnectLine" presStyleLbl="sibTrans1D1" presStyleIdx="6" presStyleCnt="10"/>
      <dgm:spPr>
        <a:noFill/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dash"/>
          <a:miter lim="800000"/>
        </a:ln>
        <a:effectLst/>
      </dgm:spPr>
    </dgm:pt>
    <dgm:pt modelId="{FBCA9009-A5D6-483E-93CB-2CE592CD0B75}" type="pres">
      <dgm:prSet presAssocID="{7FBD46EC-29FD-4329-9C01-3F1DA34F0227}" presName="EmptyPlaceHolder" presStyleCnt="0"/>
      <dgm:spPr/>
    </dgm:pt>
    <dgm:pt modelId="{7B3605FC-AC53-4E4B-AE15-9B28B2FEABEF}" type="pres">
      <dgm:prSet presAssocID="{D49FD862-379C-44AC-A649-8098356450D6}" presName="spaceBetweenRectangles" presStyleCnt="0"/>
      <dgm:spPr/>
    </dgm:pt>
    <dgm:pt modelId="{6A87BF3E-BE14-47B5-A446-424E27E5C2DA}" type="pres">
      <dgm:prSet presAssocID="{581E2316-E177-4AD1-999F-F0826319E8E9}" presName="composite" presStyleCnt="0"/>
      <dgm:spPr/>
    </dgm:pt>
    <dgm:pt modelId="{BAED8705-EB53-42CC-BC0D-93D4CCB36578}" type="pres">
      <dgm:prSet presAssocID="{581E2316-E177-4AD1-999F-F0826319E8E9}" presName="ConnectorPoint" presStyleLbl="lnNode1" presStyleIdx="7" presStyleCnt="10"/>
      <dgm:spPr>
        <a:solidFill>
          <a:schemeClr val="accent2">
            <a:hueOff val="-1131949"/>
            <a:satOff val="-65277"/>
            <a:lumOff val="671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D7A447FE-65AA-4461-B4FD-3470CFDE57D7}" type="pres">
      <dgm:prSet presAssocID="{581E2316-E177-4AD1-999F-F0826319E8E9}" presName="DropPinPlaceHolder" presStyleCnt="0"/>
      <dgm:spPr/>
    </dgm:pt>
    <dgm:pt modelId="{94531B1A-0096-402B-989D-809ADB3476C0}" type="pres">
      <dgm:prSet presAssocID="{581E2316-E177-4AD1-999F-F0826319E8E9}" presName="DropPin" presStyleLbl="alignNode1" presStyleIdx="7" presStyleCnt="10"/>
      <dgm:spPr>
        <a:solidFill>
          <a:schemeClr val="accent2"/>
        </a:solidFill>
      </dgm:spPr>
    </dgm:pt>
    <dgm:pt modelId="{E7D28CC1-3E6D-4E29-917C-BE7041F137D5}" type="pres">
      <dgm:prSet presAssocID="{581E2316-E177-4AD1-999F-F0826319E8E9}" presName="Ellipse" presStyleLbl="fgAcc1" presStyleIdx="8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A9E45BF-9E82-41DA-8962-FCB28B9689C9}" type="pres">
      <dgm:prSet presAssocID="{581E2316-E177-4AD1-999F-F0826319E8E9}" presName="L2TextContainer" presStyleLbl="revTx" presStyleIdx="14" presStyleCnt="20">
        <dgm:presLayoutVars>
          <dgm:bulletEnabled val="1"/>
        </dgm:presLayoutVars>
      </dgm:prSet>
      <dgm:spPr/>
    </dgm:pt>
    <dgm:pt modelId="{004FA550-E7B6-49B7-8EB7-9E87FEAEDC58}" type="pres">
      <dgm:prSet presAssocID="{581E2316-E177-4AD1-999F-F0826319E8E9}" presName="L1TextContainer" presStyleLbl="revTx" presStyleIdx="15" presStyleCnt="20">
        <dgm:presLayoutVars>
          <dgm:chMax val="1"/>
          <dgm:chPref val="1"/>
          <dgm:bulletEnabled val="1"/>
        </dgm:presLayoutVars>
      </dgm:prSet>
      <dgm:spPr/>
    </dgm:pt>
    <dgm:pt modelId="{2684A510-5881-4B87-8BBC-D58E20705333}" type="pres">
      <dgm:prSet presAssocID="{581E2316-E177-4AD1-999F-F0826319E8E9}" presName="ConnectLine" presStyleLbl="sibTrans1D1" presStyleIdx="7" presStyleCnt="10"/>
      <dgm:spPr>
        <a:noFill/>
        <a:ln w="12700" cap="flat" cmpd="sng" algn="ctr">
          <a:solidFill>
            <a:schemeClr val="accent2">
              <a:hueOff val="-1131949"/>
              <a:satOff val="-65277"/>
              <a:lumOff val="6711"/>
              <a:alphaOff val="0"/>
            </a:schemeClr>
          </a:solidFill>
          <a:prstDash val="dash"/>
          <a:miter lim="800000"/>
        </a:ln>
        <a:effectLst/>
      </dgm:spPr>
    </dgm:pt>
    <dgm:pt modelId="{5F8C58A1-CB31-41A3-B30C-54BD5BFF473B}" type="pres">
      <dgm:prSet presAssocID="{581E2316-E177-4AD1-999F-F0826319E8E9}" presName="EmptyPlaceHolder" presStyleCnt="0"/>
      <dgm:spPr/>
    </dgm:pt>
    <dgm:pt modelId="{27EE85AC-98DD-4964-9FA4-4018B910FC4D}" type="pres">
      <dgm:prSet presAssocID="{857C0961-E0B4-4330-A003-216B10820A2E}" presName="spaceBetweenRectangles" presStyleCnt="0"/>
      <dgm:spPr/>
    </dgm:pt>
    <dgm:pt modelId="{A6527534-8428-4A0D-AEB5-5FA61C930399}" type="pres">
      <dgm:prSet presAssocID="{A670A175-D64B-4E3E-A3A3-7413C5CCD249}" presName="composite" presStyleCnt="0"/>
      <dgm:spPr/>
    </dgm:pt>
    <dgm:pt modelId="{93441094-9183-477A-A965-36673223F113}" type="pres">
      <dgm:prSet presAssocID="{A670A175-D64B-4E3E-A3A3-7413C5CCD249}" presName="ConnectorPoint" presStyleLbl="lnNode1" presStyleIdx="8" presStyleCnt="10"/>
      <dgm:spPr>
        <a:solidFill>
          <a:schemeClr val="accent2">
            <a:hueOff val="-1293656"/>
            <a:satOff val="-74603"/>
            <a:lumOff val="766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385FDCC7-8485-4A39-A997-238BF3377DBF}" type="pres">
      <dgm:prSet presAssocID="{A670A175-D64B-4E3E-A3A3-7413C5CCD249}" presName="DropPinPlaceHolder" presStyleCnt="0"/>
      <dgm:spPr/>
    </dgm:pt>
    <dgm:pt modelId="{292FABAA-B9A8-4CCC-93A6-285144E23246}" type="pres">
      <dgm:prSet presAssocID="{A670A175-D64B-4E3E-A3A3-7413C5CCD249}" presName="DropPin" presStyleLbl="alignNode1" presStyleIdx="8" presStyleCnt="10"/>
      <dgm:spPr>
        <a:solidFill>
          <a:schemeClr val="accent2"/>
        </a:solidFill>
      </dgm:spPr>
    </dgm:pt>
    <dgm:pt modelId="{C5BB1D0D-8762-440C-88F3-28424EB9B78D}" type="pres">
      <dgm:prSet presAssocID="{A670A175-D64B-4E3E-A3A3-7413C5CCD249}" presName="Ellipse" presStyleLbl="fgAcc1" presStyleIdx="9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E5AD186A-8E70-46EA-B2D4-59B2149469B0}" type="pres">
      <dgm:prSet presAssocID="{A670A175-D64B-4E3E-A3A3-7413C5CCD249}" presName="L2TextContainer" presStyleLbl="revTx" presStyleIdx="16" presStyleCnt="20">
        <dgm:presLayoutVars>
          <dgm:bulletEnabled val="1"/>
        </dgm:presLayoutVars>
      </dgm:prSet>
      <dgm:spPr/>
    </dgm:pt>
    <dgm:pt modelId="{C0E43E44-C86E-4235-A97B-BDAA027FCBFA}" type="pres">
      <dgm:prSet presAssocID="{A670A175-D64B-4E3E-A3A3-7413C5CCD249}" presName="L1TextContainer" presStyleLbl="revTx" presStyleIdx="17" presStyleCnt="20">
        <dgm:presLayoutVars>
          <dgm:chMax val="1"/>
          <dgm:chPref val="1"/>
          <dgm:bulletEnabled val="1"/>
        </dgm:presLayoutVars>
      </dgm:prSet>
      <dgm:spPr/>
    </dgm:pt>
    <dgm:pt modelId="{070A5FBA-D62B-4CA1-A1A1-AF8F7DB5B31F}" type="pres">
      <dgm:prSet presAssocID="{A670A175-D64B-4E3E-A3A3-7413C5CCD249}" presName="ConnectLine" presStyleLbl="sibTrans1D1" presStyleIdx="8" presStyleCnt="10"/>
      <dgm:spPr>
        <a:noFill/>
        <a:ln w="12700" cap="flat" cmpd="sng" algn="ctr">
          <a:solidFill>
            <a:schemeClr val="accent2">
              <a:hueOff val="-1293656"/>
              <a:satOff val="-74603"/>
              <a:lumOff val="7669"/>
              <a:alphaOff val="0"/>
            </a:schemeClr>
          </a:solidFill>
          <a:prstDash val="dash"/>
          <a:miter lim="800000"/>
        </a:ln>
        <a:effectLst/>
      </dgm:spPr>
    </dgm:pt>
    <dgm:pt modelId="{81E42B6E-2836-4259-ABB6-3A42C07DF9FE}" type="pres">
      <dgm:prSet presAssocID="{A670A175-D64B-4E3E-A3A3-7413C5CCD249}" presName="EmptyPlaceHolder" presStyleCnt="0"/>
      <dgm:spPr/>
    </dgm:pt>
    <dgm:pt modelId="{DDFD3E52-2945-4324-989C-DE5718DF47B0}" type="pres">
      <dgm:prSet presAssocID="{719A747C-E7B2-4DD5-BF06-A74AA5A21F34}" presName="spaceBetweenRectangles" presStyleCnt="0"/>
      <dgm:spPr/>
    </dgm:pt>
    <dgm:pt modelId="{FCEB001B-8F7F-4027-8AE2-1B8C7ACB06FB}" type="pres">
      <dgm:prSet presAssocID="{F53B2BD2-30C7-43A5-AD93-42467432498A}" presName="composite" presStyleCnt="0"/>
      <dgm:spPr/>
    </dgm:pt>
    <dgm:pt modelId="{ED488FBD-B6EF-4B0B-804F-9C494237121A}" type="pres">
      <dgm:prSet presAssocID="{F53B2BD2-30C7-43A5-AD93-42467432498A}" presName="ConnectorPoint" presStyleLbl="lnNode1" presStyleIdx="9" presStyleCnt="10"/>
      <dgm:spPr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FFF9BDF9-EED9-4E2D-A087-126C85CE0F07}" type="pres">
      <dgm:prSet presAssocID="{F53B2BD2-30C7-43A5-AD93-42467432498A}" presName="DropPinPlaceHolder" presStyleCnt="0"/>
      <dgm:spPr/>
    </dgm:pt>
    <dgm:pt modelId="{5C99AE79-2B42-44D5-884F-0C12619744DE}" type="pres">
      <dgm:prSet presAssocID="{F53B2BD2-30C7-43A5-AD93-42467432498A}" presName="DropPin" presStyleLbl="alignNode1" presStyleIdx="9" presStyleCnt="10"/>
      <dgm:spPr>
        <a:solidFill>
          <a:schemeClr val="accent2"/>
        </a:solidFill>
      </dgm:spPr>
    </dgm:pt>
    <dgm:pt modelId="{C3E95B33-559B-4989-92EC-E2E1EDB66E21}" type="pres">
      <dgm:prSet presAssocID="{F53B2BD2-30C7-43A5-AD93-42467432498A}" presName="Ellipse" presStyleLbl="fgAcc1" presStyleIdx="10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43B67F70-3146-49F2-95FA-C98FA89071F8}" type="pres">
      <dgm:prSet presAssocID="{F53B2BD2-30C7-43A5-AD93-42467432498A}" presName="L2TextContainer" presStyleLbl="revTx" presStyleIdx="18" presStyleCnt="20">
        <dgm:presLayoutVars>
          <dgm:bulletEnabled val="1"/>
        </dgm:presLayoutVars>
      </dgm:prSet>
      <dgm:spPr/>
    </dgm:pt>
    <dgm:pt modelId="{CFF02942-B5B5-41AC-B279-83C90989F4ED}" type="pres">
      <dgm:prSet presAssocID="{F53B2BD2-30C7-43A5-AD93-42467432498A}" presName="L1TextContainer" presStyleLbl="revTx" presStyleIdx="19" presStyleCnt="20">
        <dgm:presLayoutVars>
          <dgm:chMax val="1"/>
          <dgm:chPref val="1"/>
          <dgm:bulletEnabled val="1"/>
        </dgm:presLayoutVars>
      </dgm:prSet>
      <dgm:spPr/>
    </dgm:pt>
    <dgm:pt modelId="{21F4EE6D-31AB-4E93-A0AB-F4C806F687F3}" type="pres">
      <dgm:prSet presAssocID="{F53B2BD2-30C7-43A5-AD93-42467432498A}" presName="ConnectLine" presStyleLbl="sibTrans1D1" presStyleIdx="9" presStyleCnt="10"/>
      <dgm:spPr>
        <a:noFill/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dash"/>
          <a:miter lim="800000"/>
        </a:ln>
        <a:effectLst/>
      </dgm:spPr>
    </dgm:pt>
    <dgm:pt modelId="{4B85C195-6BE6-4B36-8DA9-1D33EBE9F4AE}" type="pres">
      <dgm:prSet presAssocID="{F53B2BD2-30C7-43A5-AD93-42467432498A}" presName="EmptyPlaceHolder" presStyleCnt="0"/>
      <dgm:spPr/>
    </dgm:pt>
  </dgm:ptLst>
  <dgm:cxnLst>
    <dgm:cxn modelId="{23662405-DF56-4E8E-B4AD-789FECF4DF0A}" srcId="{C4159216-FE04-4F2C-94B9-2A3F6FBBB567}" destId="{02B296C5-4F7B-4E8D-AF87-A939242096EB}" srcOrd="0" destOrd="0" parTransId="{08D8DBC9-DC1D-4DEC-B250-E9830E53B689}" sibTransId="{39E46483-1585-48EE-BD75-A42B802E0BDF}"/>
    <dgm:cxn modelId="{0054B227-EF06-42F1-97B4-82FE8253605C}" type="presOf" srcId="{581E2316-E177-4AD1-999F-F0826319E8E9}" destId="{004FA550-E7B6-49B7-8EB7-9E87FEAEDC58}" srcOrd="0" destOrd="0" presId="urn:microsoft.com/office/officeart/2017/3/layout/DropPinTimeline"/>
    <dgm:cxn modelId="{8CD9EA2A-66AB-4EE8-9104-B0B25F5CC04C}" type="presOf" srcId="{162BB71F-9E15-4632-8BEF-DC03D521B7C6}" destId="{43B67F70-3146-49F2-95FA-C98FA89071F8}" srcOrd="0" destOrd="0" presId="urn:microsoft.com/office/officeart/2017/3/layout/DropPinTimeline"/>
    <dgm:cxn modelId="{1C90D33A-9064-4BDC-BBE9-5ED7F2749883}" srcId="{A01600EA-E2A5-4CB3-93E5-7C21927B97D3}" destId="{C4159216-FE04-4F2C-94B9-2A3F6FBBB567}" srcOrd="4" destOrd="0" parTransId="{25E59563-61D6-4470-8AAB-EE36B02A357D}" sibTransId="{0B20A430-4E74-4E59-ABAD-122C6E7B7055}"/>
    <dgm:cxn modelId="{55FAEE3E-CD98-4855-AA14-6EC2F61858AF}" type="presOf" srcId="{A01600EA-E2A5-4CB3-93E5-7C21927B97D3}" destId="{E02D05BD-D7D0-4783-811E-367D2B78EBF0}" srcOrd="0" destOrd="0" presId="urn:microsoft.com/office/officeart/2017/3/layout/DropPinTimeline"/>
    <dgm:cxn modelId="{56D18A5D-3DB7-4D4C-BEE6-C43ABEFB29D5}" srcId="{A01600EA-E2A5-4CB3-93E5-7C21927B97D3}" destId="{2D3CB154-F507-4D87-8DEC-957667E83EAC}" srcOrd="3" destOrd="0" parTransId="{8A262154-BEB3-4E16-BE01-1458E3A7B4C2}" sibTransId="{87880643-DA51-4AF3-9B4F-9B3D078FE282}"/>
    <dgm:cxn modelId="{266DB35F-7AE0-43C8-A35C-633C6F95EF7F}" type="presOf" srcId="{584B0374-2BC6-4A90-AB48-E8F91F0689B4}" destId="{1A374A6A-058A-4B48-B524-6AEFBC25892B}" srcOrd="0" destOrd="0" presId="urn:microsoft.com/office/officeart/2017/3/layout/DropPinTimeline"/>
    <dgm:cxn modelId="{AD7DE741-C75B-43BE-9265-2192515AA306}" type="presOf" srcId="{90D19C25-B5DA-4857-88CB-0C86A24B68EC}" destId="{E5AD186A-8E70-46EA-B2D4-59B2149469B0}" srcOrd="0" destOrd="0" presId="urn:microsoft.com/office/officeart/2017/3/layout/DropPinTimeline"/>
    <dgm:cxn modelId="{B351A563-F1E0-4778-80BB-AF2A4DFE88B4}" srcId="{F53B2BD2-30C7-43A5-AD93-42467432498A}" destId="{162BB71F-9E15-4632-8BEF-DC03D521B7C6}" srcOrd="0" destOrd="0" parTransId="{06743155-5090-4EC1-B03D-BEAB8F0ED77D}" sibTransId="{E82F0549-3FB2-484D-A3BD-0F8357884151}"/>
    <dgm:cxn modelId="{EB607468-B596-48BD-AD84-6C128AFEBB85}" srcId="{A01600EA-E2A5-4CB3-93E5-7C21927B97D3}" destId="{31982C23-7CFE-44C3-922C-2CD25E4118DC}" srcOrd="0" destOrd="0" parTransId="{689A0A75-BFCF-438D-AA35-9D420C9FB848}" sibTransId="{A82ABFCB-2C73-4B5B-902B-4E6B604454B8}"/>
    <dgm:cxn modelId="{21AF8D6B-AC64-4C01-8A65-39FADCC8131A}" type="presOf" srcId="{4C0C98C6-4A67-4915-A76F-77EE611FCF38}" destId="{BF42738B-D544-487A-9A95-295C13453428}" srcOrd="0" destOrd="0" presId="urn:microsoft.com/office/officeart/2017/3/layout/DropPinTimeline"/>
    <dgm:cxn modelId="{577BA950-16DD-4990-A98A-D0F2304E6819}" type="presOf" srcId="{7FBD46EC-29FD-4329-9C01-3F1DA34F0227}" destId="{98227630-3995-419A-B4D3-308CA10C1BFE}" srcOrd="0" destOrd="0" presId="urn:microsoft.com/office/officeart/2017/3/layout/DropPinTimeline"/>
    <dgm:cxn modelId="{E2B23954-B9EF-4E56-8096-EB6629E2C740}" type="presOf" srcId="{E8EB9902-8B94-4969-B25E-395CF49D33B5}" destId="{868A38EE-2BD9-410D-B6D9-52F8BA76960A}" srcOrd="0" destOrd="0" presId="urn:microsoft.com/office/officeart/2017/3/layout/DropPinTimeline"/>
    <dgm:cxn modelId="{BDF21876-F59B-4AE0-BE39-214ADDDF4A6E}" type="presOf" srcId="{2953E7C3-1453-420A-8BD5-362C105F71A4}" destId="{C4F8968E-231D-48E9-BF17-92B74F0BF660}" srcOrd="0" destOrd="0" presId="urn:microsoft.com/office/officeart/2017/3/layout/DropPinTimeline"/>
    <dgm:cxn modelId="{13DBA159-0050-41C1-A065-3DC124AEF580}" type="presOf" srcId="{F53B2BD2-30C7-43A5-AD93-42467432498A}" destId="{CFF02942-B5B5-41AC-B279-83C90989F4ED}" srcOrd="0" destOrd="0" presId="urn:microsoft.com/office/officeart/2017/3/layout/DropPinTimeline"/>
    <dgm:cxn modelId="{1AA8E15A-EED3-41F7-8071-0FA9D3401636}" type="presOf" srcId="{31982C23-7CFE-44C3-922C-2CD25E4118DC}" destId="{D865D51F-3BF5-404F-AA86-93C005A943E4}" srcOrd="0" destOrd="0" presId="urn:microsoft.com/office/officeart/2017/3/layout/DropPinTimeline"/>
    <dgm:cxn modelId="{0B39697B-8617-4804-BE0C-D6860C263969}" srcId="{2D3CB154-F507-4D87-8DEC-957667E83EAC}" destId="{CDD25C48-531A-4ACF-9428-146B450E09FE}" srcOrd="0" destOrd="0" parTransId="{2BE46030-8D08-4BCD-A940-EA35BEB4EEA1}" sibTransId="{1224238B-E5EA-4B17-8C19-A062CC07613C}"/>
    <dgm:cxn modelId="{5E101689-38AC-4653-8217-C19355228667}" srcId="{A01600EA-E2A5-4CB3-93E5-7C21927B97D3}" destId="{F9820132-402C-472B-97D1-8210837A126B}" srcOrd="5" destOrd="0" parTransId="{0638382F-4AD8-4C39-BD5E-AB7FC2A7A124}" sibTransId="{B6EC9EE2-B92D-4E26-917B-CFA36E0C86D5}"/>
    <dgm:cxn modelId="{5DB49F89-43FB-4271-96C4-78DD80D9C5BD}" type="presOf" srcId="{0851E73C-23E1-4A2A-9C2C-45AD9FB1AE64}" destId="{810CCC98-AE91-4043-9558-2915F41D5986}" srcOrd="0" destOrd="0" presId="urn:microsoft.com/office/officeart/2017/3/layout/DropPinTimeline"/>
    <dgm:cxn modelId="{B7B6E889-4BB4-4DAB-8FCB-41B02479C180}" type="presOf" srcId="{F9820132-402C-472B-97D1-8210837A126B}" destId="{E5845315-14B9-4860-8A32-4BA06A2C1E1C}" srcOrd="0" destOrd="0" presId="urn:microsoft.com/office/officeart/2017/3/layout/DropPinTimeline"/>
    <dgm:cxn modelId="{D05D3A8C-E451-4AC8-927D-C5CAF3368B56}" srcId="{A01600EA-E2A5-4CB3-93E5-7C21927B97D3}" destId="{581E2316-E177-4AD1-999F-F0826319E8E9}" srcOrd="7" destOrd="0" parTransId="{8BC31D62-3C92-4427-8961-B3A2B9081FDE}" sibTransId="{857C0961-E0B4-4330-A003-216B10820A2E}"/>
    <dgm:cxn modelId="{4F2EFD8E-ECD2-4A9E-B1BD-641A798795D9}" srcId="{E8EB9902-8B94-4969-B25E-395CF49D33B5}" destId="{2953E7C3-1453-420A-8BD5-362C105F71A4}" srcOrd="0" destOrd="0" parTransId="{2AEC29FF-5F09-48DF-BC3A-B803851106A3}" sibTransId="{88C771E1-AD3F-43A5-B699-40757BC29337}"/>
    <dgm:cxn modelId="{AA4C7C8F-7C7A-48CE-9F7A-301EE6D06F62}" srcId="{A01600EA-E2A5-4CB3-93E5-7C21927B97D3}" destId="{E8EB9902-8B94-4969-B25E-395CF49D33B5}" srcOrd="2" destOrd="0" parTransId="{FDC440AC-0B82-4B2C-9A17-EFF35F032E87}" sibTransId="{30D8A60A-6649-4D71-8788-DCE9E3DD3D03}"/>
    <dgm:cxn modelId="{95D1E793-F6DE-4708-87F3-47B056350971}" type="presOf" srcId="{AB46BFFE-8B1A-45A4-821B-7F9A5D99D453}" destId="{B35E025E-E726-445A-AFC4-15F3CDBDFD58}" srcOrd="0" destOrd="0" presId="urn:microsoft.com/office/officeart/2017/3/layout/DropPinTimeline"/>
    <dgm:cxn modelId="{1399E894-8B76-49AE-A579-68F855824E7B}" type="presOf" srcId="{38F6D4BB-98F8-4B72-8EC8-29612A1B5AFB}" destId="{BA9E45BF-9E82-41DA-8962-FCB28B9689C9}" srcOrd="0" destOrd="0" presId="urn:microsoft.com/office/officeart/2017/3/layout/DropPinTimeline"/>
    <dgm:cxn modelId="{BF2C69A4-D92E-4C56-B3FF-D12D4DF7146D}" srcId="{581E2316-E177-4AD1-999F-F0826319E8E9}" destId="{38F6D4BB-98F8-4B72-8EC8-29612A1B5AFB}" srcOrd="0" destOrd="0" parTransId="{601681ED-C19E-49B4-8B1B-79193EA0B8D7}" sibTransId="{4C05D0C5-0FFC-4A90-AF67-D2E008298F3B}"/>
    <dgm:cxn modelId="{D3B217A5-1B03-4F25-95F9-5F8B88C8823C}" type="presOf" srcId="{2D3CB154-F507-4D87-8DEC-957667E83EAC}" destId="{CDC30170-8B58-4EBE-8A86-000ABE489733}" srcOrd="0" destOrd="0" presId="urn:microsoft.com/office/officeart/2017/3/layout/DropPinTimeline"/>
    <dgm:cxn modelId="{FAB222BF-E1ED-43DB-BA1D-4294CF562B19}" type="presOf" srcId="{C4159216-FE04-4F2C-94B9-2A3F6FBBB567}" destId="{1F101FE4-0FBB-4A65-9148-B16E95FEF52C}" srcOrd="0" destOrd="0" presId="urn:microsoft.com/office/officeart/2017/3/layout/DropPinTimeline"/>
    <dgm:cxn modelId="{66D09BBF-7257-4BAC-B0B3-A88F3176D5B1}" srcId="{0851E73C-23E1-4A2A-9C2C-45AD9FB1AE64}" destId="{584B0374-2BC6-4A90-AB48-E8F91F0689B4}" srcOrd="0" destOrd="0" parTransId="{9D88F0D8-8BA7-44D3-9BF8-824D4F07DC09}" sibTransId="{44ED153F-36E0-41C5-A2E9-75F2C485A706}"/>
    <dgm:cxn modelId="{7C7E1FC4-4605-49CD-A4AB-C4D8DD447362}" srcId="{7FBD46EC-29FD-4329-9C01-3F1DA34F0227}" destId="{AB46BFFE-8B1A-45A4-821B-7F9A5D99D453}" srcOrd="0" destOrd="0" parTransId="{DBCD2A7F-E829-4C52-BD69-36B98F183DB5}" sibTransId="{9409B505-7176-4614-9DBB-C852DE38C322}"/>
    <dgm:cxn modelId="{55CFEEC5-EF72-4215-AA0F-BF613B10F055}" srcId="{A01600EA-E2A5-4CB3-93E5-7C21927B97D3}" destId="{0851E73C-23E1-4A2A-9C2C-45AD9FB1AE64}" srcOrd="1" destOrd="0" parTransId="{E7DC6421-52BD-4EDD-AA09-9CB2706EE2D9}" sibTransId="{AC4C6414-6654-4456-B0B9-E7F392A1B80B}"/>
    <dgm:cxn modelId="{1A4489C8-1BB4-4443-8288-62B8B53B7922}" srcId="{A670A175-D64B-4E3E-A3A3-7413C5CCD249}" destId="{90D19C25-B5DA-4857-88CB-0C86A24B68EC}" srcOrd="0" destOrd="0" parTransId="{12EF2546-DB9D-495E-BB9F-1652C45011C8}" sibTransId="{898A2503-72B0-494F-A977-9F5A6986DDFF}"/>
    <dgm:cxn modelId="{B22614CA-6116-4BED-BEC1-03ABC138CA51}" srcId="{F9820132-402C-472B-97D1-8210837A126B}" destId="{4C0C98C6-4A67-4915-A76F-77EE611FCF38}" srcOrd="0" destOrd="0" parTransId="{A7C6C51D-CA35-44D6-886F-022317311E8C}" sibTransId="{23D4FC46-4212-4535-B95B-683B95E1FEAD}"/>
    <dgm:cxn modelId="{460669CD-DA21-454E-87CE-1A055D81FAF8}" srcId="{A01600EA-E2A5-4CB3-93E5-7C21927B97D3}" destId="{F53B2BD2-30C7-43A5-AD93-42467432498A}" srcOrd="9" destOrd="0" parTransId="{AF376F25-08E0-4561-BB75-AD43485E2C6A}" sibTransId="{94AF7AEC-CDE6-4EAB-A1FE-DC22CB2176A7}"/>
    <dgm:cxn modelId="{C0B0E2D1-8A7D-4804-B5D2-AE7488339839}" type="presOf" srcId="{CDD25C48-531A-4ACF-9428-146B450E09FE}" destId="{B980B476-959A-4FB8-96C0-1148FF70D1F2}" srcOrd="0" destOrd="0" presId="urn:microsoft.com/office/officeart/2017/3/layout/DropPinTimeline"/>
    <dgm:cxn modelId="{812DF2D5-3D1E-400D-BF52-6272AA682FED}" srcId="{A01600EA-E2A5-4CB3-93E5-7C21927B97D3}" destId="{A670A175-D64B-4E3E-A3A3-7413C5CCD249}" srcOrd="8" destOrd="0" parTransId="{E86C83F3-7218-40D2-8BCA-AF2B08E8C6AD}" sibTransId="{719A747C-E7B2-4DD5-BF06-A74AA5A21F34}"/>
    <dgm:cxn modelId="{AE613FDF-969C-4488-B8F3-21F5815CA965}" type="presOf" srcId="{A670A175-D64B-4E3E-A3A3-7413C5CCD249}" destId="{C0E43E44-C86E-4235-A97B-BDAA027FCBFA}" srcOrd="0" destOrd="0" presId="urn:microsoft.com/office/officeart/2017/3/layout/DropPinTimeline"/>
    <dgm:cxn modelId="{48190AE3-9794-4E1F-9238-7A4CBC2DDB6B}" type="presOf" srcId="{02B296C5-4F7B-4E8D-AF87-A939242096EB}" destId="{3700460F-6B57-45F5-9901-AED54F133400}" srcOrd="0" destOrd="0" presId="urn:microsoft.com/office/officeart/2017/3/layout/DropPinTimeline"/>
    <dgm:cxn modelId="{19EF2DF4-CD87-4A33-8785-55CE4929C72C}" srcId="{A01600EA-E2A5-4CB3-93E5-7C21927B97D3}" destId="{7FBD46EC-29FD-4329-9C01-3F1DA34F0227}" srcOrd="6" destOrd="0" parTransId="{D7DE23D6-5614-440D-8F59-477AA9F1EC6C}" sibTransId="{D49FD862-379C-44AC-A649-8098356450D6}"/>
    <dgm:cxn modelId="{4730682D-63C9-4E55-A37A-19AA028C8006}" type="presParOf" srcId="{E02D05BD-D7D0-4783-811E-367D2B78EBF0}" destId="{702203D8-6B62-4F27-8160-7FC92915CA43}" srcOrd="0" destOrd="0" presId="urn:microsoft.com/office/officeart/2017/3/layout/DropPinTimeline"/>
    <dgm:cxn modelId="{9010CCB9-97E8-4FF9-BF03-FAD602BB24CB}" type="presParOf" srcId="{E02D05BD-D7D0-4783-811E-367D2B78EBF0}" destId="{BB3A5790-465A-4F81-9443-3B5D5E0F6B53}" srcOrd="1" destOrd="0" presId="urn:microsoft.com/office/officeart/2017/3/layout/DropPinTimeline"/>
    <dgm:cxn modelId="{6907C65A-38C4-4A68-B40E-65EF26BCA7F6}" type="presParOf" srcId="{BB3A5790-465A-4F81-9443-3B5D5E0F6B53}" destId="{DBDF3FAE-9FB2-45EC-8257-48CDA6FC0D52}" srcOrd="0" destOrd="0" presId="urn:microsoft.com/office/officeart/2017/3/layout/DropPinTimeline"/>
    <dgm:cxn modelId="{D2372412-2A13-440D-824D-5138E251203B}" type="presParOf" srcId="{DBDF3FAE-9FB2-45EC-8257-48CDA6FC0D52}" destId="{0BF938D1-C79D-4DCC-9858-F9F545304BE9}" srcOrd="0" destOrd="0" presId="urn:microsoft.com/office/officeart/2017/3/layout/DropPinTimeline"/>
    <dgm:cxn modelId="{488EE495-9565-451D-9960-2040B24597AE}" type="presParOf" srcId="{DBDF3FAE-9FB2-45EC-8257-48CDA6FC0D52}" destId="{41346E39-D3AF-4EC1-84EE-D5FF42695961}" srcOrd="1" destOrd="0" presId="urn:microsoft.com/office/officeart/2017/3/layout/DropPinTimeline"/>
    <dgm:cxn modelId="{00796DF0-230E-4AA9-8DF4-A42BF5DCC70A}" type="presParOf" srcId="{41346E39-D3AF-4EC1-84EE-D5FF42695961}" destId="{4745959F-992B-4D91-B06C-A53643203935}" srcOrd="0" destOrd="0" presId="urn:microsoft.com/office/officeart/2017/3/layout/DropPinTimeline"/>
    <dgm:cxn modelId="{3B8B8811-EB4C-4CE9-AEB3-670873CB74E7}" type="presParOf" srcId="{41346E39-D3AF-4EC1-84EE-D5FF42695961}" destId="{221B5A1C-59B5-4E70-A68C-45B04EF7B1A0}" srcOrd="1" destOrd="0" presId="urn:microsoft.com/office/officeart/2017/3/layout/DropPinTimeline"/>
    <dgm:cxn modelId="{AEC43DAD-4B8B-44E1-9FFE-5AB46A28604A}" type="presParOf" srcId="{DBDF3FAE-9FB2-45EC-8257-48CDA6FC0D52}" destId="{8C5EA42E-C7BE-42D3-8E47-99EAAE6E2ED9}" srcOrd="2" destOrd="0" presId="urn:microsoft.com/office/officeart/2017/3/layout/DropPinTimeline"/>
    <dgm:cxn modelId="{7BE46381-FE0F-40B7-919F-2E1670D489C4}" type="presParOf" srcId="{DBDF3FAE-9FB2-45EC-8257-48CDA6FC0D52}" destId="{D865D51F-3BF5-404F-AA86-93C005A943E4}" srcOrd="3" destOrd="0" presId="urn:microsoft.com/office/officeart/2017/3/layout/DropPinTimeline"/>
    <dgm:cxn modelId="{A13B00FA-6D8C-4A90-98AE-576DA068C4C2}" type="presParOf" srcId="{DBDF3FAE-9FB2-45EC-8257-48CDA6FC0D52}" destId="{40B6B8D3-908F-4F20-B7C2-FD8C7425E527}" srcOrd="4" destOrd="0" presId="urn:microsoft.com/office/officeart/2017/3/layout/DropPinTimeline"/>
    <dgm:cxn modelId="{04674956-562A-4A6A-B101-37A1A0BBDAE6}" type="presParOf" srcId="{DBDF3FAE-9FB2-45EC-8257-48CDA6FC0D52}" destId="{E5D137A6-BCA8-4CFF-A14B-198739F14B12}" srcOrd="5" destOrd="0" presId="urn:microsoft.com/office/officeart/2017/3/layout/DropPinTimeline"/>
    <dgm:cxn modelId="{E24F5E19-E738-4AF6-B096-CD2D78B17306}" type="presParOf" srcId="{BB3A5790-465A-4F81-9443-3B5D5E0F6B53}" destId="{C3F2AA4D-1A8D-4F7B-B840-E68A92D152A8}" srcOrd="1" destOrd="0" presId="urn:microsoft.com/office/officeart/2017/3/layout/DropPinTimeline"/>
    <dgm:cxn modelId="{752DF941-9553-422C-BED0-1E0A47AD0EBA}" type="presParOf" srcId="{BB3A5790-465A-4F81-9443-3B5D5E0F6B53}" destId="{BC32745B-BC0E-42AD-AA18-FD8BC2C1B03F}" srcOrd="2" destOrd="0" presId="urn:microsoft.com/office/officeart/2017/3/layout/DropPinTimeline"/>
    <dgm:cxn modelId="{4F276931-28BD-4D1F-BDA5-AD127B4C9996}" type="presParOf" srcId="{BC32745B-BC0E-42AD-AA18-FD8BC2C1B03F}" destId="{C8034BC6-FC93-4E2E-9219-E997BAE3A3C6}" srcOrd="0" destOrd="0" presId="urn:microsoft.com/office/officeart/2017/3/layout/DropPinTimeline"/>
    <dgm:cxn modelId="{378C2ECC-76FD-4B17-B968-EAF4B3D11907}" type="presParOf" srcId="{BC32745B-BC0E-42AD-AA18-FD8BC2C1B03F}" destId="{7477AC79-218C-4239-9648-EB3746DB8643}" srcOrd="1" destOrd="0" presId="urn:microsoft.com/office/officeart/2017/3/layout/DropPinTimeline"/>
    <dgm:cxn modelId="{E99684D8-1E78-4AF4-B204-B5AC94058907}" type="presParOf" srcId="{7477AC79-218C-4239-9648-EB3746DB8643}" destId="{D1D94AA5-A86F-4CAE-B5B7-0014B6CF7DB7}" srcOrd="0" destOrd="0" presId="urn:microsoft.com/office/officeart/2017/3/layout/DropPinTimeline"/>
    <dgm:cxn modelId="{1FDC13B8-1481-4C27-BB6A-568EAAB4B6B5}" type="presParOf" srcId="{7477AC79-218C-4239-9648-EB3746DB8643}" destId="{B2C69D9F-D304-40D1-800D-CE85E8AEC8F7}" srcOrd="1" destOrd="0" presId="urn:microsoft.com/office/officeart/2017/3/layout/DropPinTimeline"/>
    <dgm:cxn modelId="{9CB28C5A-27BB-41E7-8F74-AC25F6AE09E4}" type="presParOf" srcId="{BC32745B-BC0E-42AD-AA18-FD8BC2C1B03F}" destId="{1A374A6A-058A-4B48-B524-6AEFBC25892B}" srcOrd="2" destOrd="0" presId="urn:microsoft.com/office/officeart/2017/3/layout/DropPinTimeline"/>
    <dgm:cxn modelId="{EBAA25FE-627F-4FB4-9EF6-936307D302EF}" type="presParOf" srcId="{BC32745B-BC0E-42AD-AA18-FD8BC2C1B03F}" destId="{810CCC98-AE91-4043-9558-2915F41D5986}" srcOrd="3" destOrd="0" presId="urn:microsoft.com/office/officeart/2017/3/layout/DropPinTimeline"/>
    <dgm:cxn modelId="{8C0C6E74-2039-4075-85FB-DEFDF3363727}" type="presParOf" srcId="{BC32745B-BC0E-42AD-AA18-FD8BC2C1B03F}" destId="{03FF3D1E-4BCF-4C75-821B-022369F602D7}" srcOrd="4" destOrd="0" presId="urn:microsoft.com/office/officeart/2017/3/layout/DropPinTimeline"/>
    <dgm:cxn modelId="{D18FC271-99FA-4706-8AC2-EB3EEC8E0550}" type="presParOf" srcId="{BC32745B-BC0E-42AD-AA18-FD8BC2C1B03F}" destId="{5842BD5F-1A1D-4A7C-9AF7-02AD643DE173}" srcOrd="5" destOrd="0" presId="urn:microsoft.com/office/officeart/2017/3/layout/DropPinTimeline"/>
    <dgm:cxn modelId="{6E11D294-8D23-4747-B632-6DAC7C35AF8A}" type="presParOf" srcId="{BB3A5790-465A-4F81-9443-3B5D5E0F6B53}" destId="{82FF3268-75BB-4113-8E70-F679120180D9}" srcOrd="3" destOrd="0" presId="urn:microsoft.com/office/officeart/2017/3/layout/DropPinTimeline"/>
    <dgm:cxn modelId="{A296CE2E-068C-4762-9FAD-206A88283F3F}" type="presParOf" srcId="{BB3A5790-465A-4F81-9443-3B5D5E0F6B53}" destId="{8369735F-2A67-43AB-BD14-433E6BD16533}" srcOrd="4" destOrd="0" presId="urn:microsoft.com/office/officeart/2017/3/layout/DropPinTimeline"/>
    <dgm:cxn modelId="{3CE48359-AB8A-4F05-8B1F-CF1ECABBB90A}" type="presParOf" srcId="{8369735F-2A67-43AB-BD14-433E6BD16533}" destId="{FB3852A2-D0F0-4F85-ABDC-5A1DF04C0F80}" srcOrd="0" destOrd="0" presId="urn:microsoft.com/office/officeart/2017/3/layout/DropPinTimeline"/>
    <dgm:cxn modelId="{B527EDDC-139A-4E62-B0B9-D77FA675F587}" type="presParOf" srcId="{8369735F-2A67-43AB-BD14-433E6BD16533}" destId="{58B68C9C-3DA9-49ED-8CD4-4ECCD88AA03C}" srcOrd="1" destOrd="0" presId="urn:microsoft.com/office/officeart/2017/3/layout/DropPinTimeline"/>
    <dgm:cxn modelId="{8EB9AAE3-3655-4859-BBF6-3BD3ABCBE441}" type="presParOf" srcId="{58B68C9C-3DA9-49ED-8CD4-4ECCD88AA03C}" destId="{BB54E5F7-29BA-4BB4-8E42-726D694582F1}" srcOrd="0" destOrd="0" presId="urn:microsoft.com/office/officeart/2017/3/layout/DropPinTimeline"/>
    <dgm:cxn modelId="{D7801239-D914-4525-802C-82013DFFAB83}" type="presParOf" srcId="{58B68C9C-3DA9-49ED-8CD4-4ECCD88AA03C}" destId="{2E6D9D54-631D-4BF4-BF2B-68A46742D81F}" srcOrd="1" destOrd="0" presId="urn:microsoft.com/office/officeart/2017/3/layout/DropPinTimeline"/>
    <dgm:cxn modelId="{A33DE400-A134-481B-B1E2-73FB09A3D3C3}" type="presParOf" srcId="{8369735F-2A67-43AB-BD14-433E6BD16533}" destId="{C4F8968E-231D-48E9-BF17-92B74F0BF660}" srcOrd="2" destOrd="0" presId="urn:microsoft.com/office/officeart/2017/3/layout/DropPinTimeline"/>
    <dgm:cxn modelId="{BAD707FB-8B49-4737-91B9-81DA458C2FC3}" type="presParOf" srcId="{8369735F-2A67-43AB-BD14-433E6BD16533}" destId="{868A38EE-2BD9-410D-B6D9-52F8BA76960A}" srcOrd="3" destOrd="0" presId="urn:microsoft.com/office/officeart/2017/3/layout/DropPinTimeline"/>
    <dgm:cxn modelId="{8088263D-9BEA-4394-A2BF-15EB81FC2E03}" type="presParOf" srcId="{8369735F-2A67-43AB-BD14-433E6BD16533}" destId="{09D3FF60-2968-4457-B2D2-5EAFC367179E}" srcOrd="4" destOrd="0" presId="urn:microsoft.com/office/officeart/2017/3/layout/DropPinTimeline"/>
    <dgm:cxn modelId="{00464DDE-DBDC-4046-A1A5-D146372CA1B3}" type="presParOf" srcId="{8369735F-2A67-43AB-BD14-433E6BD16533}" destId="{0EBB5CC1-A124-446C-869E-32E73BF0CDDD}" srcOrd="5" destOrd="0" presId="urn:microsoft.com/office/officeart/2017/3/layout/DropPinTimeline"/>
    <dgm:cxn modelId="{7A2A27B7-B4EC-41B5-895D-E76D624E7F7B}" type="presParOf" srcId="{BB3A5790-465A-4F81-9443-3B5D5E0F6B53}" destId="{C67821AB-F2E8-47FE-AD40-127D28E2A674}" srcOrd="5" destOrd="0" presId="urn:microsoft.com/office/officeart/2017/3/layout/DropPinTimeline"/>
    <dgm:cxn modelId="{020DEE56-CF07-4977-89C2-847FD168BC8A}" type="presParOf" srcId="{BB3A5790-465A-4F81-9443-3B5D5E0F6B53}" destId="{5D7EB721-5AF6-4319-81DA-29D3F180AAF1}" srcOrd="6" destOrd="0" presId="urn:microsoft.com/office/officeart/2017/3/layout/DropPinTimeline"/>
    <dgm:cxn modelId="{679AF91E-C4C2-4ED3-B63D-78423BD8C7D1}" type="presParOf" srcId="{5D7EB721-5AF6-4319-81DA-29D3F180AAF1}" destId="{6B49CF81-37B9-4B1C-AC9F-753504066D01}" srcOrd="0" destOrd="0" presId="urn:microsoft.com/office/officeart/2017/3/layout/DropPinTimeline"/>
    <dgm:cxn modelId="{96D89F94-50EE-440D-88AE-E79DA954F31E}" type="presParOf" srcId="{5D7EB721-5AF6-4319-81DA-29D3F180AAF1}" destId="{4DEE4602-DF54-4E60-AA64-7EE4DFC0A327}" srcOrd="1" destOrd="0" presId="urn:microsoft.com/office/officeart/2017/3/layout/DropPinTimeline"/>
    <dgm:cxn modelId="{865E6000-D636-4B7A-80C0-02E65E17433E}" type="presParOf" srcId="{4DEE4602-DF54-4E60-AA64-7EE4DFC0A327}" destId="{1EA4392D-4750-4A7E-B41F-7B7F6C276F4E}" srcOrd="0" destOrd="0" presId="urn:microsoft.com/office/officeart/2017/3/layout/DropPinTimeline"/>
    <dgm:cxn modelId="{EAFF8B4D-7CAA-4615-83F2-DD1106C93181}" type="presParOf" srcId="{4DEE4602-DF54-4E60-AA64-7EE4DFC0A327}" destId="{2981305D-3698-4C94-9972-3449850F5EE7}" srcOrd="1" destOrd="0" presId="urn:microsoft.com/office/officeart/2017/3/layout/DropPinTimeline"/>
    <dgm:cxn modelId="{83C70D89-670B-4948-B993-F650C6C5E9A2}" type="presParOf" srcId="{5D7EB721-5AF6-4319-81DA-29D3F180AAF1}" destId="{B980B476-959A-4FB8-96C0-1148FF70D1F2}" srcOrd="2" destOrd="0" presId="urn:microsoft.com/office/officeart/2017/3/layout/DropPinTimeline"/>
    <dgm:cxn modelId="{051479F3-3810-41FD-BA03-10E12A00BFAD}" type="presParOf" srcId="{5D7EB721-5AF6-4319-81DA-29D3F180AAF1}" destId="{CDC30170-8B58-4EBE-8A86-000ABE489733}" srcOrd="3" destOrd="0" presId="urn:microsoft.com/office/officeart/2017/3/layout/DropPinTimeline"/>
    <dgm:cxn modelId="{4EEBBBCD-7404-44B3-95E3-0855405B9B46}" type="presParOf" srcId="{5D7EB721-5AF6-4319-81DA-29D3F180AAF1}" destId="{B8E33580-D68D-4678-887A-CA35702B2A74}" srcOrd="4" destOrd="0" presId="urn:microsoft.com/office/officeart/2017/3/layout/DropPinTimeline"/>
    <dgm:cxn modelId="{8A529483-DDA8-49FF-AE89-C9D2CDE399C9}" type="presParOf" srcId="{5D7EB721-5AF6-4319-81DA-29D3F180AAF1}" destId="{7025DAEC-DFA0-4BCB-AEB3-41F9AC879B76}" srcOrd="5" destOrd="0" presId="urn:microsoft.com/office/officeart/2017/3/layout/DropPinTimeline"/>
    <dgm:cxn modelId="{8701A75C-59D5-46E5-848C-BD4F00982F48}" type="presParOf" srcId="{BB3A5790-465A-4F81-9443-3B5D5E0F6B53}" destId="{E8DB7A69-0EFB-412E-9B9F-117B365FA48C}" srcOrd="7" destOrd="0" presId="urn:microsoft.com/office/officeart/2017/3/layout/DropPinTimeline"/>
    <dgm:cxn modelId="{3CE8E524-AD06-445F-AB3F-BFE037AC6CDE}" type="presParOf" srcId="{BB3A5790-465A-4F81-9443-3B5D5E0F6B53}" destId="{22F3BE01-EF3E-42AA-A4F9-056CEFB75DCD}" srcOrd="8" destOrd="0" presId="urn:microsoft.com/office/officeart/2017/3/layout/DropPinTimeline"/>
    <dgm:cxn modelId="{40FD468E-5324-45E7-B1E7-C3CEF3B31A58}" type="presParOf" srcId="{22F3BE01-EF3E-42AA-A4F9-056CEFB75DCD}" destId="{78BCACB7-01F3-49C2-BD3B-41AD8DBF118A}" srcOrd="0" destOrd="0" presId="urn:microsoft.com/office/officeart/2017/3/layout/DropPinTimeline"/>
    <dgm:cxn modelId="{71F8016D-52C8-44DB-9449-AB80388E51CD}" type="presParOf" srcId="{22F3BE01-EF3E-42AA-A4F9-056CEFB75DCD}" destId="{AA6A313A-092E-48FE-AFC0-090F5177B884}" srcOrd="1" destOrd="0" presId="urn:microsoft.com/office/officeart/2017/3/layout/DropPinTimeline"/>
    <dgm:cxn modelId="{466E9538-09EE-41A9-A08C-6E51E0786724}" type="presParOf" srcId="{AA6A313A-092E-48FE-AFC0-090F5177B884}" destId="{CFFF3CDA-9B12-48AC-A2A0-ABC27B3F703D}" srcOrd="0" destOrd="0" presId="urn:microsoft.com/office/officeart/2017/3/layout/DropPinTimeline"/>
    <dgm:cxn modelId="{F266EE63-3EFB-4D94-B2EC-AF5B4D55FFC2}" type="presParOf" srcId="{AA6A313A-092E-48FE-AFC0-090F5177B884}" destId="{AEC45B27-63AE-42AC-A4BE-62D34D406768}" srcOrd="1" destOrd="0" presId="urn:microsoft.com/office/officeart/2017/3/layout/DropPinTimeline"/>
    <dgm:cxn modelId="{71B7E2F6-EE24-41D7-9777-823B3A89656F}" type="presParOf" srcId="{22F3BE01-EF3E-42AA-A4F9-056CEFB75DCD}" destId="{3700460F-6B57-45F5-9901-AED54F133400}" srcOrd="2" destOrd="0" presId="urn:microsoft.com/office/officeart/2017/3/layout/DropPinTimeline"/>
    <dgm:cxn modelId="{10809990-0A93-487A-A796-6831D1E56A20}" type="presParOf" srcId="{22F3BE01-EF3E-42AA-A4F9-056CEFB75DCD}" destId="{1F101FE4-0FBB-4A65-9148-B16E95FEF52C}" srcOrd="3" destOrd="0" presId="urn:microsoft.com/office/officeart/2017/3/layout/DropPinTimeline"/>
    <dgm:cxn modelId="{BB3EDAFD-6733-4AE0-A1BB-7EE778C59A7A}" type="presParOf" srcId="{22F3BE01-EF3E-42AA-A4F9-056CEFB75DCD}" destId="{53547EE5-1B21-4887-949F-B1CE81D4BA35}" srcOrd="4" destOrd="0" presId="urn:microsoft.com/office/officeart/2017/3/layout/DropPinTimeline"/>
    <dgm:cxn modelId="{389D0128-8EAC-4741-8808-38E435C7412B}" type="presParOf" srcId="{22F3BE01-EF3E-42AA-A4F9-056CEFB75DCD}" destId="{232A84A4-22C3-4779-B942-71447D3BAE6B}" srcOrd="5" destOrd="0" presId="urn:microsoft.com/office/officeart/2017/3/layout/DropPinTimeline"/>
    <dgm:cxn modelId="{AC1D20F8-1B87-4340-94F1-42EF642A82A8}" type="presParOf" srcId="{BB3A5790-465A-4F81-9443-3B5D5E0F6B53}" destId="{FF8908C9-E961-4C3D-AEED-1E6DC4F91A6F}" srcOrd="9" destOrd="0" presId="urn:microsoft.com/office/officeart/2017/3/layout/DropPinTimeline"/>
    <dgm:cxn modelId="{63884D6C-C939-4D5A-95BE-CCB1068D7B75}" type="presParOf" srcId="{BB3A5790-465A-4F81-9443-3B5D5E0F6B53}" destId="{96C0D084-AA68-4E16-BD3D-85B051E3B91D}" srcOrd="10" destOrd="0" presId="urn:microsoft.com/office/officeart/2017/3/layout/DropPinTimeline"/>
    <dgm:cxn modelId="{A8E90AD4-7AA1-4A18-BDA5-336AA3D9820A}" type="presParOf" srcId="{96C0D084-AA68-4E16-BD3D-85B051E3B91D}" destId="{A6F07534-A519-478C-B0CA-8F8ADBBC44F0}" srcOrd="0" destOrd="0" presId="urn:microsoft.com/office/officeart/2017/3/layout/DropPinTimeline"/>
    <dgm:cxn modelId="{997F3D70-0B53-452E-966F-8C7366223C30}" type="presParOf" srcId="{96C0D084-AA68-4E16-BD3D-85B051E3B91D}" destId="{D8864D07-0F53-49A7-BAEE-5167B26884C9}" srcOrd="1" destOrd="0" presId="urn:microsoft.com/office/officeart/2017/3/layout/DropPinTimeline"/>
    <dgm:cxn modelId="{EC217E21-AD1D-4AFC-857E-D9BD1B2B43EC}" type="presParOf" srcId="{D8864D07-0F53-49A7-BAEE-5167B26884C9}" destId="{39A0E2A8-C225-4B91-93C3-8EEAEF81C724}" srcOrd="0" destOrd="0" presId="urn:microsoft.com/office/officeart/2017/3/layout/DropPinTimeline"/>
    <dgm:cxn modelId="{093872BE-F823-43CC-BD88-DDEBD5C02F66}" type="presParOf" srcId="{D8864D07-0F53-49A7-BAEE-5167B26884C9}" destId="{A07807CD-9AB8-4911-BD86-A637DF625D5D}" srcOrd="1" destOrd="0" presId="urn:microsoft.com/office/officeart/2017/3/layout/DropPinTimeline"/>
    <dgm:cxn modelId="{12CE9F5C-3A57-47AF-A445-F966A8C98FD4}" type="presParOf" srcId="{96C0D084-AA68-4E16-BD3D-85B051E3B91D}" destId="{BF42738B-D544-487A-9A95-295C13453428}" srcOrd="2" destOrd="0" presId="urn:microsoft.com/office/officeart/2017/3/layout/DropPinTimeline"/>
    <dgm:cxn modelId="{3D27B63D-3DBB-4E9F-B90E-8A90342E4370}" type="presParOf" srcId="{96C0D084-AA68-4E16-BD3D-85B051E3B91D}" destId="{E5845315-14B9-4860-8A32-4BA06A2C1E1C}" srcOrd="3" destOrd="0" presId="urn:microsoft.com/office/officeart/2017/3/layout/DropPinTimeline"/>
    <dgm:cxn modelId="{577637D7-FF1F-4628-9629-4A1B9543EC96}" type="presParOf" srcId="{96C0D084-AA68-4E16-BD3D-85B051E3B91D}" destId="{7862CE7B-D047-48C5-814E-F44567FCAE26}" srcOrd="4" destOrd="0" presId="urn:microsoft.com/office/officeart/2017/3/layout/DropPinTimeline"/>
    <dgm:cxn modelId="{D0EA7476-6782-4DEB-853B-BA1EF6122890}" type="presParOf" srcId="{96C0D084-AA68-4E16-BD3D-85B051E3B91D}" destId="{98FC3D56-9D33-42A6-9B56-1031084FA3F3}" srcOrd="5" destOrd="0" presId="urn:microsoft.com/office/officeart/2017/3/layout/DropPinTimeline"/>
    <dgm:cxn modelId="{0958632E-F34A-4B71-83B0-4E2F556F39A1}" type="presParOf" srcId="{BB3A5790-465A-4F81-9443-3B5D5E0F6B53}" destId="{B78CDF9F-4843-44A8-8A74-A2A0132063BD}" srcOrd="11" destOrd="0" presId="urn:microsoft.com/office/officeart/2017/3/layout/DropPinTimeline"/>
    <dgm:cxn modelId="{6E7E09DA-EC55-42E8-A971-A9F66955B53B}" type="presParOf" srcId="{BB3A5790-465A-4F81-9443-3B5D5E0F6B53}" destId="{CB4FB407-416C-435B-922B-41234B2DB56B}" srcOrd="12" destOrd="0" presId="urn:microsoft.com/office/officeart/2017/3/layout/DropPinTimeline"/>
    <dgm:cxn modelId="{E6275883-9A4D-4B91-925E-0C9E7B63E199}" type="presParOf" srcId="{CB4FB407-416C-435B-922B-41234B2DB56B}" destId="{8E7F1306-9AF3-43AE-99BF-430D306FFC15}" srcOrd="0" destOrd="0" presId="urn:microsoft.com/office/officeart/2017/3/layout/DropPinTimeline"/>
    <dgm:cxn modelId="{954DD9A0-22E6-45ED-98E3-82F3509CB829}" type="presParOf" srcId="{CB4FB407-416C-435B-922B-41234B2DB56B}" destId="{056CC8C9-42B2-4F03-86D0-9EA8E47456AC}" srcOrd="1" destOrd="0" presId="urn:microsoft.com/office/officeart/2017/3/layout/DropPinTimeline"/>
    <dgm:cxn modelId="{8440F7AA-81D7-4F6D-8B29-41BF80A01A65}" type="presParOf" srcId="{056CC8C9-42B2-4F03-86D0-9EA8E47456AC}" destId="{4B58AC0F-5070-4F48-BD7E-5FB54B8B6D58}" srcOrd="0" destOrd="0" presId="urn:microsoft.com/office/officeart/2017/3/layout/DropPinTimeline"/>
    <dgm:cxn modelId="{FFAE163C-83C6-4766-BA11-FCD8975EA78F}" type="presParOf" srcId="{056CC8C9-42B2-4F03-86D0-9EA8E47456AC}" destId="{B3105682-0E45-45FA-8B20-523F951F5819}" srcOrd="1" destOrd="0" presId="urn:microsoft.com/office/officeart/2017/3/layout/DropPinTimeline"/>
    <dgm:cxn modelId="{1F0B390B-FB93-4CE2-A67E-95CF64060B2E}" type="presParOf" srcId="{CB4FB407-416C-435B-922B-41234B2DB56B}" destId="{B35E025E-E726-445A-AFC4-15F3CDBDFD58}" srcOrd="2" destOrd="0" presId="urn:microsoft.com/office/officeart/2017/3/layout/DropPinTimeline"/>
    <dgm:cxn modelId="{E9D84624-A87B-46F4-A65B-BBA6E736772B}" type="presParOf" srcId="{CB4FB407-416C-435B-922B-41234B2DB56B}" destId="{98227630-3995-419A-B4D3-308CA10C1BFE}" srcOrd="3" destOrd="0" presId="urn:microsoft.com/office/officeart/2017/3/layout/DropPinTimeline"/>
    <dgm:cxn modelId="{C68AE6FC-0ABB-431D-B324-B055ED7B7716}" type="presParOf" srcId="{CB4FB407-416C-435B-922B-41234B2DB56B}" destId="{079E2140-3713-4276-956D-98AC4615F84C}" srcOrd="4" destOrd="0" presId="urn:microsoft.com/office/officeart/2017/3/layout/DropPinTimeline"/>
    <dgm:cxn modelId="{E0F8207F-C8B6-4710-8F58-BB73FA7B1BB2}" type="presParOf" srcId="{CB4FB407-416C-435B-922B-41234B2DB56B}" destId="{FBCA9009-A5D6-483E-93CB-2CE592CD0B75}" srcOrd="5" destOrd="0" presId="urn:microsoft.com/office/officeart/2017/3/layout/DropPinTimeline"/>
    <dgm:cxn modelId="{39A0BF74-6C89-41D4-A9D8-777410103F6F}" type="presParOf" srcId="{BB3A5790-465A-4F81-9443-3B5D5E0F6B53}" destId="{7B3605FC-AC53-4E4B-AE15-9B28B2FEABEF}" srcOrd="13" destOrd="0" presId="urn:microsoft.com/office/officeart/2017/3/layout/DropPinTimeline"/>
    <dgm:cxn modelId="{258955F0-7F7A-4D97-BBD0-E04B4776083B}" type="presParOf" srcId="{BB3A5790-465A-4F81-9443-3B5D5E0F6B53}" destId="{6A87BF3E-BE14-47B5-A446-424E27E5C2DA}" srcOrd="14" destOrd="0" presId="urn:microsoft.com/office/officeart/2017/3/layout/DropPinTimeline"/>
    <dgm:cxn modelId="{977F60A1-DDA5-4BE1-9A65-80894F5A8D1C}" type="presParOf" srcId="{6A87BF3E-BE14-47B5-A446-424E27E5C2DA}" destId="{BAED8705-EB53-42CC-BC0D-93D4CCB36578}" srcOrd="0" destOrd="0" presId="urn:microsoft.com/office/officeart/2017/3/layout/DropPinTimeline"/>
    <dgm:cxn modelId="{BA4C2B10-16F9-41CD-A655-8A78D0F1DC83}" type="presParOf" srcId="{6A87BF3E-BE14-47B5-A446-424E27E5C2DA}" destId="{D7A447FE-65AA-4461-B4FD-3470CFDE57D7}" srcOrd="1" destOrd="0" presId="urn:microsoft.com/office/officeart/2017/3/layout/DropPinTimeline"/>
    <dgm:cxn modelId="{9BE8EEA9-31E0-4406-ABCF-20B2ED82DC8A}" type="presParOf" srcId="{D7A447FE-65AA-4461-B4FD-3470CFDE57D7}" destId="{94531B1A-0096-402B-989D-809ADB3476C0}" srcOrd="0" destOrd="0" presId="urn:microsoft.com/office/officeart/2017/3/layout/DropPinTimeline"/>
    <dgm:cxn modelId="{17FCFB83-4CFF-4FBF-81EE-9DF96F526849}" type="presParOf" srcId="{D7A447FE-65AA-4461-B4FD-3470CFDE57D7}" destId="{E7D28CC1-3E6D-4E29-917C-BE7041F137D5}" srcOrd="1" destOrd="0" presId="urn:microsoft.com/office/officeart/2017/3/layout/DropPinTimeline"/>
    <dgm:cxn modelId="{54AE589D-70E1-4DC3-9CFE-A552691CABE1}" type="presParOf" srcId="{6A87BF3E-BE14-47B5-A446-424E27E5C2DA}" destId="{BA9E45BF-9E82-41DA-8962-FCB28B9689C9}" srcOrd="2" destOrd="0" presId="urn:microsoft.com/office/officeart/2017/3/layout/DropPinTimeline"/>
    <dgm:cxn modelId="{33AC0F14-98C4-45FD-8CC6-AA1E89D2F068}" type="presParOf" srcId="{6A87BF3E-BE14-47B5-A446-424E27E5C2DA}" destId="{004FA550-E7B6-49B7-8EB7-9E87FEAEDC58}" srcOrd="3" destOrd="0" presId="urn:microsoft.com/office/officeart/2017/3/layout/DropPinTimeline"/>
    <dgm:cxn modelId="{934BB179-2FA7-4561-92A2-6A71E103F6A5}" type="presParOf" srcId="{6A87BF3E-BE14-47B5-A446-424E27E5C2DA}" destId="{2684A510-5881-4B87-8BBC-D58E20705333}" srcOrd="4" destOrd="0" presId="urn:microsoft.com/office/officeart/2017/3/layout/DropPinTimeline"/>
    <dgm:cxn modelId="{38501CE2-3F0C-4CA9-B16B-5A246649A20C}" type="presParOf" srcId="{6A87BF3E-BE14-47B5-A446-424E27E5C2DA}" destId="{5F8C58A1-CB31-41A3-B30C-54BD5BFF473B}" srcOrd="5" destOrd="0" presId="urn:microsoft.com/office/officeart/2017/3/layout/DropPinTimeline"/>
    <dgm:cxn modelId="{FDE364FB-0E24-45D3-8D06-E026D1CF6A6A}" type="presParOf" srcId="{BB3A5790-465A-4F81-9443-3B5D5E0F6B53}" destId="{27EE85AC-98DD-4964-9FA4-4018B910FC4D}" srcOrd="15" destOrd="0" presId="urn:microsoft.com/office/officeart/2017/3/layout/DropPinTimeline"/>
    <dgm:cxn modelId="{D30E9500-0CA0-4ED1-AC4A-06C02D3E07DE}" type="presParOf" srcId="{BB3A5790-465A-4F81-9443-3B5D5E0F6B53}" destId="{A6527534-8428-4A0D-AEB5-5FA61C930399}" srcOrd="16" destOrd="0" presId="urn:microsoft.com/office/officeart/2017/3/layout/DropPinTimeline"/>
    <dgm:cxn modelId="{6C07B28A-36C3-412F-898C-CA3C76A1B617}" type="presParOf" srcId="{A6527534-8428-4A0D-AEB5-5FA61C930399}" destId="{93441094-9183-477A-A965-36673223F113}" srcOrd="0" destOrd="0" presId="urn:microsoft.com/office/officeart/2017/3/layout/DropPinTimeline"/>
    <dgm:cxn modelId="{E7DE4A5A-4937-4DD6-B34B-2D07EAE925EB}" type="presParOf" srcId="{A6527534-8428-4A0D-AEB5-5FA61C930399}" destId="{385FDCC7-8485-4A39-A997-238BF3377DBF}" srcOrd="1" destOrd="0" presId="urn:microsoft.com/office/officeart/2017/3/layout/DropPinTimeline"/>
    <dgm:cxn modelId="{78CBB85B-F697-45BE-B583-412A59632417}" type="presParOf" srcId="{385FDCC7-8485-4A39-A997-238BF3377DBF}" destId="{292FABAA-B9A8-4CCC-93A6-285144E23246}" srcOrd="0" destOrd="0" presId="urn:microsoft.com/office/officeart/2017/3/layout/DropPinTimeline"/>
    <dgm:cxn modelId="{8E448A1B-C184-46E0-8545-63DA8EFF048C}" type="presParOf" srcId="{385FDCC7-8485-4A39-A997-238BF3377DBF}" destId="{C5BB1D0D-8762-440C-88F3-28424EB9B78D}" srcOrd="1" destOrd="0" presId="urn:microsoft.com/office/officeart/2017/3/layout/DropPinTimeline"/>
    <dgm:cxn modelId="{EF105309-EF31-42E8-8357-505D6D177C10}" type="presParOf" srcId="{A6527534-8428-4A0D-AEB5-5FA61C930399}" destId="{E5AD186A-8E70-46EA-B2D4-59B2149469B0}" srcOrd="2" destOrd="0" presId="urn:microsoft.com/office/officeart/2017/3/layout/DropPinTimeline"/>
    <dgm:cxn modelId="{FD5339C9-6C55-497E-94F6-55F2BE2800A6}" type="presParOf" srcId="{A6527534-8428-4A0D-AEB5-5FA61C930399}" destId="{C0E43E44-C86E-4235-A97B-BDAA027FCBFA}" srcOrd="3" destOrd="0" presId="urn:microsoft.com/office/officeart/2017/3/layout/DropPinTimeline"/>
    <dgm:cxn modelId="{9BEADF07-8CA4-47E2-B0A4-6BD109711039}" type="presParOf" srcId="{A6527534-8428-4A0D-AEB5-5FA61C930399}" destId="{070A5FBA-D62B-4CA1-A1A1-AF8F7DB5B31F}" srcOrd="4" destOrd="0" presId="urn:microsoft.com/office/officeart/2017/3/layout/DropPinTimeline"/>
    <dgm:cxn modelId="{CBAAE348-4C7C-4BF9-8082-318733E585A5}" type="presParOf" srcId="{A6527534-8428-4A0D-AEB5-5FA61C930399}" destId="{81E42B6E-2836-4259-ABB6-3A42C07DF9FE}" srcOrd="5" destOrd="0" presId="urn:microsoft.com/office/officeart/2017/3/layout/DropPinTimeline"/>
    <dgm:cxn modelId="{0424A4C3-E694-4326-BF7E-28E1CCEF6903}" type="presParOf" srcId="{BB3A5790-465A-4F81-9443-3B5D5E0F6B53}" destId="{DDFD3E52-2945-4324-989C-DE5718DF47B0}" srcOrd="17" destOrd="0" presId="urn:microsoft.com/office/officeart/2017/3/layout/DropPinTimeline"/>
    <dgm:cxn modelId="{FE50C53B-98FA-4ECC-AB64-EEAF8BFD9366}" type="presParOf" srcId="{BB3A5790-465A-4F81-9443-3B5D5E0F6B53}" destId="{FCEB001B-8F7F-4027-8AE2-1B8C7ACB06FB}" srcOrd="18" destOrd="0" presId="urn:microsoft.com/office/officeart/2017/3/layout/DropPinTimeline"/>
    <dgm:cxn modelId="{7F0F2E23-123D-4355-8A61-39052E6DD082}" type="presParOf" srcId="{FCEB001B-8F7F-4027-8AE2-1B8C7ACB06FB}" destId="{ED488FBD-B6EF-4B0B-804F-9C494237121A}" srcOrd="0" destOrd="0" presId="urn:microsoft.com/office/officeart/2017/3/layout/DropPinTimeline"/>
    <dgm:cxn modelId="{5168634B-E8F9-4608-BC69-5CB2518889F2}" type="presParOf" srcId="{FCEB001B-8F7F-4027-8AE2-1B8C7ACB06FB}" destId="{FFF9BDF9-EED9-4E2D-A087-126C85CE0F07}" srcOrd="1" destOrd="0" presId="urn:microsoft.com/office/officeart/2017/3/layout/DropPinTimeline"/>
    <dgm:cxn modelId="{E408FCBD-E3F9-48C5-BCEF-5641919ED3AF}" type="presParOf" srcId="{FFF9BDF9-EED9-4E2D-A087-126C85CE0F07}" destId="{5C99AE79-2B42-44D5-884F-0C12619744DE}" srcOrd="0" destOrd="0" presId="urn:microsoft.com/office/officeart/2017/3/layout/DropPinTimeline"/>
    <dgm:cxn modelId="{B887BA0C-143F-48D8-ACA4-1A2C3D0D1C3F}" type="presParOf" srcId="{FFF9BDF9-EED9-4E2D-A087-126C85CE0F07}" destId="{C3E95B33-559B-4989-92EC-E2E1EDB66E21}" srcOrd="1" destOrd="0" presId="urn:microsoft.com/office/officeart/2017/3/layout/DropPinTimeline"/>
    <dgm:cxn modelId="{B9F615AB-DDF2-412F-84BC-78B98E6029FD}" type="presParOf" srcId="{FCEB001B-8F7F-4027-8AE2-1B8C7ACB06FB}" destId="{43B67F70-3146-49F2-95FA-C98FA89071F8}" srcOrd="2" destOrd="0" presId="urn:microsoft.com/office/officeart/2017/3/layout/DropPinTimeline"/>
    <dgm:cxn modelId="{1CAB81CA-4D57-49C5-8CAA-DD18912FE46B}" type="presParOf" srcId="{FCEB001B-8F7F-4027-8AE2-1B8C7ACB06FB}" destId="{CFF02942-B5B5-41AC-B279-83C90989F4ED}" srcOrd="3" destOrd="0" presId="urn:microsoft.com/office/officeart/2017/3/layout/DropPinTimeline"/>
    <dgm:cxn modelId="{207B16F6-2EB1-48B5-AACB-305B84D9A15E}" type="presParOf" srcId="{FCEB001B-8F7F-4027-8AE2-1B8C7ACB06FB}" destId="{21F4EE6D-31AB-4E93-A0AB-F4C806F687F3}" srcOrd="4" destOrd="0" presId="urn:microsoft.com/office/officeart/2017/3/layout/DropPinTimeline"/>
    <dgm:cxn modelId="{049BE586-811B-4111-87E2-E75E3B83D105}" type="presParOf" srcId="{FCEB001B-8F7F-4027-8AE2-1B8C7ACB06FB}" destId="{4B85C195-6BE6-4B36-8DA9-1D33EBE9F4AE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2203D8-6B62-4F27-8160-7FC92915CA43}">
      <dsp:nvSpPr>
        <dsp:cNvPr id="0" name=""/>
        <dsp:cNvSpPr/>
      </dsp:nvSpPr>
      <dsp:spPr>
        <a:xfrm>
          <a:off x="0" y="2175669"/>
          <a:ext cx="788670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45959F-992B-4D91-B06C-A53643203935}">
      <dsp:nvSpPr>
        <dsp:cNvPr id="0" name=""/>
        <dsp:cNvSpPr/>
      </dsp:nvSpPr>
      <dsp:spPr>
        <a:xfrm rot="8100000">
          <a:off x="61833" y="521615"/>
          <a:ext cx="279575" cy="279575"/>
        </a:xfrm>
        <a:prstGeom prst="teardrop">
          <a:avLst>
            <a:gd name="adj" fmla="val 115000"/>
          </a:avLst>
        </a:prstGeom>
        <a:solidFill>
          <a:schemeClr val="accent2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1B5A1C-59B5-4E70-A68C-45B04EF7B1A0}">
      <dsp:nvSpPr>
        <dsp:cNvPr id="0" name=""/>
        <dsp:cNvSpPr/>
      </dsp:nvSpPr>
      <dsp:spPr>
        <a:xfrm>
          <a:off x="92891" y="552674"/>
          <a:ext cx="217458" cy="21745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5EA42E-C7BE-42D3-8E47-99EAAE6E2ED9}">
      <dsp:nvSpPr>
        <dsp:cNvPr id="0" name=""/>
        <dsp:cNvSpPr/>
      </dsp:nvSpPr>
      <dsp:spPr>
        <a:xfrm>
          <a:off x="399310" y="887672"/>
          <a:ext cx="1043215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65D51F-3BF5-404F-AA86-93C005A943E4}">
      <dsp:nvSpPr>
        <dsp:cNvPr id="0" name=""/>
        <dsp:cNvSpPr/>
      </dsp:nvSpPr>
      <dsp:spPr>
        <a:xfrm>
          <a:off x="399310" y="435133"/>
          <a:ext cx="1043215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25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300" kern="1200" dirty="0">
              <a:solidFill>
                <a:schemeClr val="bg1"/>
              </a:solidFill>
            </a:rPr>
            <a:t>January 2023 Begin Fee Study</a:t>
          </a:r>
        </a:p>
      </dsp:txBody>
      <dsp:txXfrm>
        <a:off x="399310" y="435133"/>
        <a:ext cx="1043215" cy="452539"/>
      </dsp:txXfrm>
    </dsp:sp>
    <dsp:sp modelId="{40B6B8D3-908F-4F20-B7C2-FD8C7425E527}">
      <dsp:nvSpPr>
        <dsp:cNvPr id="0" name=""/>
        <dsp:cNvSpPr/>
      </dsp:nvSpPr>
      <dsp:spPr>
        <a:xfrm>
          <a:off x="201621" y="887672"/>
          <a:ext cx="0" cy="1287996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F938D1-C79D-4DCC-9858-F9F545304BE9}">
      <dsp:nvSpPr>
        <dsp:cNvPr id="0" name=""/>
        <dsp:cNvSpPr/>
      </dsp:nvSpPr>
      <dsp:spPr>
        <a:xfrm>
          <a:off x="194617" y="2134940"/>
          <a:ext cx="71168" cy="8145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D94AA5-A86F-4CAE-B5B7-0014B6CF7DB7}">
      <dsp:nvSpPr>
        <dsp:cNvPr id="0" name=""/>
        <dsp:cNvSpPr/>
      </dsp:nvSpPr>
      <dsp:spPr>
        <a:xfrm rot="18900000">
          <a:off x="777416" y="3550147"/>
          <a:ext cx="279575" cy="279575"/>
        </a:xfrm>
        <a:prstGeom prst="teardrop">
          <a:avLst>
            <a:gd name="adj" fmla="val 115000"/>
          </a:avLst>
        </a:prstGeom>
        <a:solidFill>
          <a:schemeClr val="accent2">
            <a:hueOff val="-161707"/>
            <a:satOff val="-9325"/>
            <a:lumOff val="959"/>
            <a:alphaOff val="0"/>
          </a:schemeClr>
        </a:solidFill>
        <a:ln w="12700" cap="flat" cmpd="sng" algn="ctr">
          <a:solidFill>
            <a:schemeClr val="accent2">
              <a:hueOff val="-161707"/>
              <a:satOff val="-9325"/>
              <a:lumOff val="9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C69D9F-D304-40D1-800D-CE85E8AEC8F7}">
      <dsp:nvSpPr>
        <dsp:cNvPr id="0" name=""/>
        <dsp:cNvSpPr/>
      </dsp:nvSpPr>
      <dsp:spPr>
        <a:xfrm>
          <a:off x="808474" y="3581205"/>
          <a:ext cx="217458" cy="21745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374A6A-058A-4B48-B524-6AEFBC25892B}">
      <dsp:nvSpPr>
        <dsp:cNvPr id="0" name=""/>
        <dsp:cNvSpPr/>
      </dsp:nvSpPr>
      <dsp:spPr>
        <a:xfrm>
          <a:off x="1114893" y="2175669"/>
          <a:ext cx="1043215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0" bIns="63500" numCol="1" spcCol="1270" anchor="b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Complete Fee Study</a:t>
          </a:r>
        </a:p>
      </dsp:txBody>
      <dsp:txXfrm>
        <a:off x="1114893" y="2175669"/>
        <a:ext cx="1043215" cy="1287996"/>
      </dsp:txXfrm>
    </dsp:sp>
    <dsp:sp modelId="{810CCC98-AE91-4043-9558-2915F41D5986}">
      <dsp:nvSpPr>
        <dsp:cNvPr id="0" name=""/>
        <dsp:cNvSpPr/>
      </dsp:nvSpPr>
      <dsp:spPr>
        <a:xfrm>
          <a:off x="1114893" y="3463665"/>
          <a:ext cx="1043215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25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300" kern="1200">
              <a:solidFill>
                <a:schemeClr val="bg1"/>
              </a:solidFill>
            </a:rPr>
            <a:t>July </a:t>
          </a:r>
          <a:r>
            <a:rPr lang="en-US" sz="1300" kern="1200" dirty="0">
              <a:solidFill>
                <a:schemeClr val="bg1"/>
              </a:solidFill>
            </a:rPr>
            <a:t>2023</a:t>
          </a:r>
        </a:p>
      </dsp:txBody>
      <dsp:txXfrm>
        <a:off x="1114893" y="3463665"/>
        <a:ext cx="1043215" cy="452539"/>
      </dsp:txXfrm>
    </dsp:sp>
    <dsp:sp modelId="{03FF3D1E-4BCF-4C75-821B-022369F602D7}">
      <dsp:nvSpPr>
        <dsp:cNvPr id="0" name=""/>
        <dsp:cNvSpPr/>
      </dsp:nvSpPr>
      <dsp:spPr>
        <a:xfrm>
          <a:off x="917203" y="2175669"/>
          <a:ext cx="0" cy="1287996"/>
        </a:xfrm>
        <a:prstGeom prst="line">
          <a:avLst/>
        </a:prstGeom>
        <a:noFill/>
        <a:ln w="12700" cap="flat" cmpd="sng" algn="ctr">
          <a:solidFill>
            <a:schemeClr val="accent2">
              <a:hueOff val="-161707"/>
              <a:satOff val="-9325"/>
              <a:lumOff val="959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034BC6-FC93-4E2E-9219-E997BAE3A3C6}">
      <dsp:nvSpPr>
        <dsp:cNvPr id="0" name=""/>
        <dsp:cNvSpPr/>
      </dsp:nvSpPr>
      <dsp:spPr>
        <a:xfrm>
          <a:off x="910199" y="2134940"/>
          <a:ext cx="71168" cy="81457"/>
        </a:xfrm>
        <a:prstGeom prst="ellipse">
          <a:avLst/>
        </a:prstGeom>
        <a:solidFill>
          <a:schemeClr val="accent2">
            <a:hueOff val="-161707"/>
            <a:satOff val="-9325"/>
            <a:lumOff val="95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4E5F7-29BA-4BB4-8E42-726D694582F1}">
      <dsp:nvSpPr>
        <dsp:cNvPr id="0" name=""/>
        <dsp:cNvSpPr/>
      </dsp:nvSpPr>
      <dsp:spPr>
        <a:xfrm rot="8100000">
          <a:off x="1492998" y="521615"/>
          <a:ext cx="279575" cy="279575"/>
        </a:xfrm>
        <a:prstGeom prst="teardrop">
          <a:avLst>
            <a:gd name="adj" fmla="val 115000"/>
          </a:avLst>
        </a:prstGeom>
        <a:solidFill>
          <a:schemeClr val="accent2"/>
        </a:solidFill>
        <a:ln w="12700" cap="flat" cmpd="sng" algn="ctr">
          <a:solidFill>
            <a:schemeClr val="accent2">
              <a:hueOff val="-323414"/>
              <a:satOff val="-18651"/>
              <a:lumOff val="19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D9D54-631D-4BF4-BF2B-68A46742D81F}">
      <dsp:nvSpPr>
        <dsp:cNvPr id="0" name=""/>
        <dsp:cNvSpPr/>
      </dsp:nvSpPr>
      <dsp:spPr>
        <a:xfrm>
          <a:off x="1524056" y="552674"/>
          <a:ext cx="217458" cy="21745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F8968E-231D-48E9-BF17-92B74F0BF660}">
      <dsp:nvSpPr>
        <dsp:cNvPr id="0" name=""/>
        <dsp:cNvSpPr/>
      </dsp:nvSpPr>
      <dsp:spPr>
        <a:xfrm>
          <a:off x="1830475" y="887672"/>
          <a:ext cx="1043215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0" rIns="63500" bIns="9525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Conduct Informational Meetings</a:t>
          </a:r>
        </a:p>
      </dsp:txBody>
      <dsp:txXfrm>
        <a:off x="1830475" y="887672"/>
        <a:ext cx="1043215" cy="1287996"/>
      </dsp:txXfrm>
    </dsp:sp>
    <dsp:sp modelId="{868A38EE-2BD9-410D-B6D9-52F8BA76960A}">
      <dsp:nvSpPr>
        <dsp:cNvPr id="0" name=""/>
        <dsp:cNvSpPr/>
      </dsp:nvSpPr>
      <dsp:spPr>
        <a:xfrm>
          <a:off x="1830475" y="435133"/>
          <a:ext cx="1043215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25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300" kern="1200" dirty="0">
              <a:solidFill>
                <a:schemeClr val="bg1"/>
              </a:solidFill>
            </a:rPr>
            <a:t>Dec. 2023 – Mar. 2024</a:t>
          </a:r>
        </a:p>
      </dsp:txBody>
      <dsp:txXfrm>
        <a:off x="1830475" y="435133"/>
        <a:ext cx="1043215" cy="452539"/>
      </dsp:txXfrm>
    </dsp:sp>
    <dsp:sp modelId="{09D3FF60-2968-4457-B2D2-5EAFC367179E}">
      <dsp:nvSpPr>
        <dsp:cNvPr id="0" name=""/>
        <dsp:cNvSpPr/>
      </dsp:nvSpPr>
      <dsp:spPr>
        <a:xfrm>
          <a:off x="1632786" y="887672"/>
          <a:ext cx="0" cy="1287996"/>
        </a:xfrm>
        <a:prstGeom prst="line">
          <a:avLst/>
        </a:prstGeom>
        <a:noFill/>
        <a:ln w="12700" cap="flat" cmpd="sng" algn="ctr">
          <a:solidFill>
            <a:schemeClr val="accent2">
              <a:hueOff val="-323414"/>
              <a:satOff val="-18651"/>
              <a:lumOff val="1917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3852A2-D0F0-4F85-ABDC-5A1DF04C0F80}">
      <dsp:nvSpPr>
        <dsp:cNvPr id="0" name=""/>
        <dsp:cNvSpPr/>
      </dsp:nvSpPr>
      <dsp:spPr>
        <a:xfrm>
          <a:off x="1625782" y="2134940"/>
          <a:ext cx="71168" cy="81457"/>
        </a:xfrm>
        <a:prstGeom prst="ellipse">
          <a:avLst/>
        </a:prstGeom>
        <a:solidFill>
          <a:schemeClr val="accent2">
            <a:hueOff val="-323414"/>
            <a:satOff val="-18651"/>
            <a:lumOff val="191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4392D-4750-4A7E-B41F-7B7F6C276F4E}">
      <dsp:nvSpPr>
        <dsp:cNvPr id="0" name=""/>
        <dsp:cNvSpPr/>
      </dsp:nvSpPr>
      <dsp:spPr>
        <a:xfrm rot="18900000">
          <a:off x="2208581" y="3550147"/>
          <a:ext cx="279575" cy="279575"/>
        </a:xfrm>
        <a:prstGeom prst="teardrop">
          <a:avLst>
            <a:gd name="adj" fmla="val 115000"/>
          </a:avLst>
        </a:prstGeom>
        <a:solidFill>
          <a:schemeClr val="accent2"/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81305D-3698-4C94-9972-3449850F5EE7}">
      <dsp:nvSpPr>
        <dsp:cNvPr id="0" name=""/>
        <dsp:cNvSpPr/>
      </dsp:nvSpPr>
      <dsp:spPr>
        <a:xfrm>
          <a:off x="2239639" y="3581205"/>
          <a:ext cx="217458" cy="21745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80B476-959A-4FB8-96C0-1148FF70D1F2}">
      <dsp:nvSpPr>
        <dsp:cNvPr id="0" name=""/>
        <dsp:cNvSpPr/>
      </dsp:nvSpPr>
      <dsp:spPr>
        <a:xfrm>
          <a:off x="2546058" y="2175669"/>
          <a:ext cx="1043215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0" bIns="63500" numCol="1" spcCol="1270" anchor="b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Publish Rule Change </a:t>
          </a:r>
        </a:p>
      </dsp:txBody>
      <dsp:txXfrm>
        <a:off x="2546058" y="2175669"/>
        <a:ext cx="1043215" cy="1287996"/>
      </dsp:txXfrm>
    </dsp:sp>
    <dsp:sp modelId="{CDC30170-8B58-4EBE-8A86-000ABE489733}">
      <dsp:nvSpPr>
        <dsp:cNvPr id="0" name=""/>
        <dsp:cNvSpPr/>
      </dsp:nvSpPr>
      <dsp:spPr>
        <a:xfrm>
          <a:off x="2546058" y="3463665"/>
          <a:ext cx="1043215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25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300" kern="1200" dirty="0">
              <a:solidFill>
                <a:schemeClr val="bg1"/>
              </a:solidFill>
            </a:rPr>
            <a:t>February 27, 2024</a:t>
          </a:r>
        </a:p>
      </dsp:txBody>
      <dsp:txXfrm>
        <a:off x="2546058" y="3463665"/>
        <a:ext cx="1043215" cy="452539"/>
      </dsp:txXfrm>
    </dsp:sp>
    <dsp:sp modelId="{B8E33580-D68D-4678-887A-CA35702B2A74}">
      <dsp:nvSpPr>
        <dsp:cNvPr id="0" name=""/>
        <dsp:cNvSpPr/>
      </dsp:nvSpPr>
      <dsp:spPr>
        <a:xfrm>
          <a:off x="2348368" y="2175669"/>
          <a:ext cx="0" cy="1287996"/>
        </a:xfrm>
        <a:prstGeom prst="line">
          <a:avLst/>
        </a:prstGeom>
        <a:noFill/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49CF81-37B9-4B1C-AC9F-753504066D01}">
      <dsp:nvSpPr>
        <dsp:cNvPr id="0" name=""/>
        <dsp:cNvSpPr/>
      </dsp:nvSpPr>
      <dsp:spPr>
        <a:xfrm>
          <a:off x="2341364" y="2134940"/>
          <a:ext cx="71168" cy="81457"/>
        </a:xfrm>
        <a:prstGeom prst="ellips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FF3CDA-9B12-48AC-A2A0-ABC27B3F703D}">
      <dsp:nvSpPr>
        <dsp:cNvPr id="0" name=""/>
        <dsp:cNvSpPr/>
      </dsp:nvSpPr>
      <dsp:spPr>
        <a:xfrm rot="8100000">
          <a:off x="2924163" y="521615"/>
          <a:ext cx="279575" cy="279575"/>
        </a:xfrm>
        <a:prstGeom prst="teardrop">
          <a:avLst>
            <a:gd name="adj" fmla="val 115000"/>
          </a:avLst>
        </a:prstGeom>
        <a:solidFill>
          <a:schemeClr val="accent2"/>
        </a:solidFill>
        <a:ln w="12700" cap="flat" cmpd="sng" algn="ctr">
          <a:solidFill>
            <a:schemeClr val="accent2">
              <a:hueOff val="-646828"/>
              <a:satOff val="-37301"/>
              <a:lumOff val="38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C45B27-63AE-42AC-A4BE-62D34D406768}">
      <dsp:nvSpPr>
        <dsp:cNvPr id="0" name=""/>
        <dsp:cNvSpPr/>
      </dsp:nvSpPr>
      <dsp:spPr>
        <a:xfrm>
          <a:off x="2955221" y="552674"/>
          <a:ext cx="217458" cy="21745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00460F-6B57-45F5-9901-AED54F133400}">
      <dsp:nvSpPr>
        <dsp:cNvPr id="0" name=""/>
        <dsp:cNvSpPr/>
      </dsp:nvSpPr>
      <dsp:spPr>
        <a:xfrm>
          <a:off x="3261640" y="887672"/>
          <a:ext cx="1043215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0" rIns="63500" bIns="9525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End Public Comment</a:t>
          </a:r>
        </a:p>
      </dsp:txBody>
      <dsp:txXfrm>
        <a:off x="3261640" y="887672"/>
        <a:ext cx="1043215" cy="1287996"/>
      </dsp:txXfrm>
    </dsp:sp>
    <dsp:sp modelId="{1F101FE4-0FBB-4A65-9148-B16E95FEF52C}">
      <dsp:nvSpPr>
        <dsp:cNvPr id="0" name=""/>
        <dsp:cNvSpPr/>
      </dsp:nvSpPr>
      <dsp:spPr>
        <a:xfrm>
          <a:off x="3261640" y="435133"/>
          <a:ext cx="1043215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25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300" kern="1200" dirty="0">
              <a:solidFill>
                <a:schemeClr val="bg1"/>
              </a:solidFill>
            </a:rPr>
            <a:t>March 29, 2024</a:t>
          </a:r>
        </a:p>
      </dsp:txBody>
      <dsp:txXfrm>
        <a:off x="3261640" y="435133"/>
        <a:ext cx="1043215" cy="452539"/>
      </dsp:txXfrm>
    </dsp:sp>
    <dsp:sp modelId="{53547EE5-1B21-4887-949F-B1CE81D4BA35}">
      <dsp:nvSpPr>
        <dsp:cNvPr id="0" name=""/>
        <dsp:cNvSpPr/>
      </dsp:nvSpPr>
      <dsp:spPr>
        <a:xfrm>
          <a:off x="3063951" y="887672"/>
          <a:ext cx="0" cy="1287996"/>
        </a:xfrm>
        <a:prstGeom prst="line">
          <a:avLst/>
        </a:prstGeom>
        <a:noFill/>
        <a:ln w="12700" cap="flat" cmpd="sng" algn="ctr">
          <a:solidFill>
            <a:schemeClr val="accent2">
              <a:hueOff val="-1212803"/>
              <a:satOff val="-69940"/>
              <a:lumOff val="719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BCACB7-01F3-49C2-BD3B-41AD8DBF118A}">
      <dsp:nvSpPr>
        <dsp:cNvPr id="0" name=""/>
        <dsp:cNvSpPr/>
      </dsp:nvSpPr>
      <dsp:spPr>
        <a:xfrm>
          <a:off x="3056947" y="2134940"/>
          <a:ext cx="71168" cy="81457"/>
        </a:xfrm>
        <a:prstGeom prst="ellipse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A0E2A8-C225-4B91-93C3-8EEAEF81C724}">
      <dsp:nvSpPr>
        <dsp:cNvPr id="0" name=""/>
        <dsp:cNvSpPr/>
      </dsp:nvSpPr>
      <dsp:spPr>
        <a:xfrm rot="18900000">
          <a:off x="3639746" y="3550147"/>
          <a:ext cx="279575" cy="279575"/>
        </a:xfrm>
        <a:prstGeom prst="teardrop">
          <a:avLst>
            <a:gd name="adj" fmla="val 115000"/>
          </a:avLst>
        </a:prstGeom>
        <a:solidFill>
          <a:schemeClr val="accent2"/>
        </a:solidFill>
        <a:ln w="12700" cap="flat" cmpd="sng" algn="ctr">
          <a:solidFill>
            <a:schemeClr val="accent2">
              <a:hueOff val="-808535"/>
              <a:satOff val="-46627"/>
              <a:lumOff val="47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7807CD-9AB8-4911-BD86-A637DF625D5D}">
      <dsp:nvSpPr>
        <dsp:cNvPr id="0" name=""/>
        <dsp:cNvSpPr/>
      </dsp:nvSpPr>
      <dsp:spPr>
        <a:xfrm>
          <a:off x="3670804" y="3581205"/>
          <a:ext cx="217458" cy="21745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42738B-D544-487A-9A95-295C13453428}">
      <dsp:nvSpPr>
        <dsp:cNvPr id="0" name=""/>
        <dsp:cNvSpPr/>
      </dsp:nvSpPr>
      <dsp:spPr>
        <a:xfrm>
          <a:off x="3977223" y="2175669"/>
          <a:ext cx="1043215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0" bIns="63500" numCol="1" spcCol="1270" anchor="b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Review Public Comment / Revise Recommendations</a:t>
          </a:r>
        </a:p>
      </dsp:txBody>
      <dsp:txXfrm>
        <a:off x="3977223" y="2175669"/>
        <a:ext cx="1043215" cy="1287996"/>
      </dsp:txXfrm>
    </dsp:sp>
    <dsp:sp modelId="{E5845315-14B9-4860-8A32-4BA06A2C1E1C}">
      <dsp:nvSpPr>
        <dsp:cNvPr id="0" name=""/>
        <dsp:cNvSpPr/>
      </dsp:nvSpPr>
      <dsp:spPr>
        <a:xfrm>
          <a:off x="3977223" y="3463665"/>
          <a:ext cx="1043215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25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300" kern="1200" dirty="0">
              <a:solidFill>
                <a:schemeClr val="bg1"/>
              </a:solidFill>
            </a:rPr>
            <a:t>April 2024</a:t>
          </a:r>
        </a:p>
      </dsp:txBody>
      <dsp:txXfrm>
        <a:off x="3977223" y="3463665"/>
        <a:ext cx="1043215" cy="452539"/>
      </dsp:txXfrm>
    </dsp:sp>
    <dsp:sp modelId="{7862CE7B-D047-48C5-814E-F44567FCAE26}">
      <dsp:nvSpPr>
        <dsp:cNvPr id="0" name=""/>
        <dsp:cNvSpPr/>
      </dsp:nvSpPr>
      <dsp:spPr>
        <a:xfrm>
          <a:off x="3779533" y="2175669"/>
          <a:ext cx="0" cy="1287996"/>
        </a:xfrm>
        <a:prstGeom prst="line">
          <a:avLst/>
        </a:prstGeom>
        <a:noFill/>
        <a:ln w="12700" cap="flat" cmpd="sng" algn="ctr">
          <a:solidFill>
            <a:schemeClr val="accent2">
              <a:hueOff val="-808535"/>
              <a:satOff val="-46627"/>
              <a:lumOff val="4793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F07534-A519-478C-B0CA-8F8ADBBC44F0}">
      <dsp:nvSpPr>
        <dsp:cNvPr id="0" name=""/>
        <dsp:cNvSpPr/>
      </dsp:nvSpPr>
      <dsp:spPr>
        <a:xfrm>
          <a:off x="3772529" y="2134940"/>
          <a:ext cx="71168" cy="81457"/>
        </a:xfrm>
        <a:prstGeom prst="ellipse">
          <a:avLst/>
        </a:prstGeom>
        <a:solidFill>
          <a:schemeClr val="accent2">
            <a:hueOff val="-808535"/>
            <a:satOff val="-46627"/>
            <a:lumOff val="479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58AC0F-5070-4F48-BD7E-5FB54B8B6D58}">
      <dsp:nvSpPr>
        <dsp:cNvPr id="0" name=""/>
        <dsp:cNvSpPr/>
      </dsp:nvSpPr>
      <dsp:spPr>
        <a:xfrm rot="8100000">
          <a:off x="4355328" y="521615"/>
          <a:ext cx="279575" cy="279575"/>
        </a:xfrm>
        <a:prstGeom prst="teardrop">
          <a:avLst>
            <a:gd name="adj" fmla="val 115000"/>
          </a:avLst>
        </a:prstGeom>
        <a:solidFill>
          <a:schemeClr val="accent2"/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105682-0E45-45FA-8B20-523F951F5819}">
      <dsp:nvSpPr>
        <dsp:cNvPr id="0" name=""/>
        <dsp:cNvSpPr/>
      </dsp:nvSpPr>
      <dsp:spPr>
        <a:xfrm>
          <a:off x="4386386" y="552674"/>
          <a:ext cx="217458" cy="21745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5E025E-E726-445A-AFC4-15F3CDBDFD58}">
      <dsp:nvSpPr>
        <dsp:cNvPr id="0" name=""/>
        <dsp:cNvSpPr/>
      </dsp:nvSpPr>
      <dsp:spPr>
        <a:xfrm>
          <a:off x="4692805" y="887672"/>
          <a:ext cx="1043215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0" rIns="63500" bIns="9525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Conduct Informational Meetings</a:t>
          </a:r>
        </a:p>
      </dsp:txBody>
      <dsp:txXfrm>
        <a:off x="4692805" y="887672"/>
        <a:ext cx="1043215" cy="1287996"/>
      </dsp:txXfrm>
    </dsp:sp>
    <dsp:sp modelId="{98227630-3995-419A-B4D3-308CA10C1BFE}">
      <dsp:nvSpPr>
        <dsp:cNvPr id="0" name=""/>
        <dsp:cNvSpPr/>
      </dsp:nvSpPr>
      <dsp:spPr>
        <a:xfrm>
          <a:off x="4692805" y="435133"/>
          <a:ext cx="1043215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25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300" kern="1200" dirty="0">
              <a:solidFill>
                <a:schemeClr val="bg1"/>
              </a:solidFill>
            </a:rPr>
            <a:t>June 2024 </a:t>
          </a:r>
        </a:p>
      </dsp:txBody>
      <dsp:txXfrm>
        <a:off x="4692805" y="435133"/>
        <a:ext cx="1043215" cy="452539"/>
      </dsp:txXfrm>
    </dsp:sp>
    <dsp:sp modelId="{079E2140-3713-4276-956D-98AC4615F84C}">
      <dsp:nvSpPr>
        <dsp:cNvPr id="0" name=""/>
        <dsp:cNvSpPr/>
      </dsp:nvSpPr>
      <dsp:spPr>
        <a:xfrm>
          <a:off x="4495116" y="887672"/>
          <a:ext cx="0" cy="1287996"/>
        </a:xfrm>
        <a:prstGeom prst="line">
          <a:avLst/>
        </a:prstGeom>
        <a:noFill/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7F1306-9AF3-43AE-99BF-430D306FFC15}">
      <dsp:nvSpPr>
        <dsp:cNvPr id="0" name=""/>
        <dsp:cNvSpPr/>
      </dsp:nvSpPr>
      <dsp:spPr>
        <a:xfrm>
          <a:off x="4488112" y="2134940"/>
          <a:ext cx="71168" cy="81457"/>
        </a:xfrm>
        <a:prstGeom prst="ellips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531B1A-0096-402B-989D-809ADB3476C0}">
      <dsp:nvSpPr>
        <dsp:cNvPr id="0" name=""/>
        <dsp:cNvSpPr/>
      </dsp:nvSpPr>
      <dsp:spPr>
        <a:xfrm rot="18900000">
          <a:off x="5070911" y="3550147"/>
          <a:ext cx="279575" cy="279575"/>
        </a:xfrm>
        <a:prstGeom prst="teardrop">
          <a:avLst>
            <a:gd name="adj" fmla="val 115000"/>
          </a:avLst>
        </a:prstGeom>
        <a:solidFill>
          <a:schemeClr val="accent2"/>
        </a:solidFill>
        <a:ln w="12700" cap="flat" cmpd="sng" algn="ctr">
          <a:solidFill>
            <a:schemeClr val="accent2">
              <a:hueOff val="-1131949"/>
              <a:satOff val="-65277"/>
              <a:lumOff val="671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28CC1-3E6D-4E29-917C-BE7041F137D5}">
      <dsp:nvSpPr>
        <dsp:cNvPr id="0" name=""/>
        <dsp:cNvSpPr/>
      </dsp:nvSpPr>
      <dsp:spPr>
        <a:xfrm>
          <a:off x="5101969" y="3581205"/>
          <a:ext cx="217458" cy="21745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9E45BF-9E82-41DA-8962-FCB28B9689C9}">
      <dsp:nvSpPr>
        <dsp:cNvPr id="0" name=""/>
        <dsp:cNvSpPr/>
      </dsp:nvSpPr>
      <dsp:spPr>
        <a:xfrm>
          <a:off x="5408388" y="2175669"/>
          <a:ext cx="1043215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0" bIns="63500" numCol="1" spcCol="1270" anchor="b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Publish Revised Rule Change</a:t>
          </a:r>
        </a:p>
      </dsp:txBody>
      <dsp:txXfrm>
        <a:off x="5408388" y="2175669"/>
        <a:ext cx="1043215" cy="1287996"/>
      </dsp:txXfrm>
    </dsp:sp>
    <dsp:sp modelId="{004FA550-E7B6-49B7-8EB7-9E87FEAEDC58}">
      <dsp:nvSpPr>
        <dsp:cNvPr id="0" name=""/>
        <dsp:cNvSpPr/>
      </dsp:nvSpPr>
      <dsp:spPr>
        <a:xfrm>
          <a:off x="5408388" y="3463665"/>
          <a:ext cx="1043215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25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300" kern="1200" dirty="0">
              <a:solidFill>
                <a:schemeClr val="bg1"/>
              </a:solidFill>
            </a:rPr>
            <a:t>July 2024 </a:t>
          </a:r>
        </a:p>
      </dsp:txBody>
      <dsp:txXfrm>
        <a:off x="5408388" y="3463665"/>
        <a:ext cx="1043215" cy="452539"/>
      </dsp:txXfrm>
    </dsp:sp>
    <dsp:sp modelId="{2684A510-5881-4B87-8BBC-D58E20705333}">
      <dsp:nvSpPr>
        <dsp:cNvPr id="0" name=""/>
        <dsp:cNvSpPr/>
      </dsp:nvSpPr>
      <dsp:spPr>
        <a:xfrm>
          <a:off x="5210698" y="2175669"/>
          <a:ext cx="0" cy="1287996"/>
        </a:xfrm>
        <a:prstGeom prst="line">
          <a:avLst/>
        </a:prstGeom>
        <a:noFill/>
        <a:ln w="12700" cap="flat" cmpd="sng" algn="ctr">
          <a:solidFill>
            <a:schemeClr val="accent2">
              <a:hueOff val="-1131949"/>
              <a:satOff val="-65277"/>
              <a:lumOff val="6711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ED8705-EB53-42CC-BC0D-93D4CCB36578}">
      <dsp:nvSpPr>
        <dsp:cNvPr id="0" name=""/>
        <dsp:cNvSpPr/>
      </dsp:nvSpPr>
      <dsp:spPr>
        <a:xfrm>
          <a:off x="5203694" y="2134940"/>
          <a:ext cx="71168" cy="81457"/>
        </a:xfrm>
        <a:prstGeom prst="ellipse">
          <a:avLst/>
        </a:prstGeom>
        <a:solidFill>
          <a:schemeClr val="accent2">
            <a:hueOff val="-1131949"/>
            <a:satOff val="-65277"/>
            <a:lumOff val="671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2FABAA-B9A8-4CCC-93A6-285144E23246}">
      <dsp:nvSpPr>
        <dsp:cNvPr id="0" name=""/>
        <dsp:cNvSpPr/>
      </dsp:nvSpPr>
      <dsp:spPr>
        <a:xfrm rot="8100000">
          <a:off x="5786493" y="521615"/>
          <a:ext cx="279575" cy="279575"/>
        </a:xfrm>
        <a:prstGeom prst="teardrop">
          <a:avLst>
            <a:gd name="adj" fmla="val 115000"/>
          </a:avLst>
        </a:prstGeom>
        <a:solidFill>
          <a:schemeClr val="accent2"/>
        </a:solidFill>
        <a:ln w="12700" cap="flat" cmpd="sng" algn="ctr">
          <a:solidFill>
            <a:schemeClr val="accent2">
              <a:hueOff val="-1293656"/>
              <a:satOff val="-74603"/>
              <a:lumOff val="76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BB1D0D-8762-440C-88F3-28424EB9B78D}">
      <dsp:nvSpPr>
        <dsp:cNvPr id="0" name=""/>
        <dsp:cNvSpPr/>
      </dsp:nvSpPr>
      <dsp:spPr>
        <a:xfrm>
          <a:off x="5817551" y="552674"/>
          <a:ext cx="217458" cy="21745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AD186A-8E70-46EA-B2D4-59B2149469B0}">
      <dsp:nvSpPr>
        <dsp:cNvPr id="0" name=""/>
        <dsp:cNvSpPr/>
      </dsp:nvSpPr>
      <dsp:spPr>
        <a:xfrm>
          <a:off x="6123970" y="887672"/>
          <a:ext cx="1043215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0" rIns="63500" bIns="9525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Hold Final Rule Hearing</a:t>
          </a:r>
        </a:p>
      </dsp:txBody>
      <dsp:txXfrm>
        <a:off x="6123970" y="887672"/>
        <a:ext cx="1043215" cy="1287996"/>
      </dsp:txXfrm>
    </dsp:sp>
    <dsp:sp modelId="{C0E43E44-C86E-4235-A97B-BDAA027FCBFA}">
      <dsp:nvSpPr>
        <dsp:cNvPr id="0" name=""/>
        <dsp:cNvSpPr/>
      </dsp:nvSpPr>
      <dsp:spPr>
        <a:xfrm>
          <a:off x="6123970" y="435133"/>
          <a:ext cx="1043215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25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300" kern="1200" dirty="0">
              <a:solidFill>
                <a:schemeClr val="bg1"/>
              </a:solidFill>
            </a:rPr>
            <a:t>July - August 2024</a:t>
          </a:r>
        </a:p>
      </dsp:txBody>
      <dsp:txXfrm>
        <a:off x="6123970" y="435133"/>
        <a:ext cx="1043215" cy="452539"/>
      </dsp:txXfrm>
    </dsp:sp>
    <dsp:sp modelId="{070A5FBA-D62B-4CA1-A1A1-AF8F7DB5B31F}">
      <dsp:nvSpPr>
        <dsp:cNvPr id="0" name=""/>
        <dsp:cNvSpPr/>
      </dsp:nvSpPr>
      <dsp:spPr>
        <a:xfrm>
          <a:off x="5926281" y="887672"/>
          <a:ext cx="0" cy="1287996"/>
        </a:xfrm>
        <a:prstGeom prst="line">
          <a:avLst/>
        </a:prstGeom>
        <a:noFill/>
        <a:ln w="12700" cap="flat" cmpd="sng" algn="ctr">
          <a:solidFill>
            <a:schemeClr val="accent2">
              <a:hueOff val="-1293656"/>
              <a:satOff val="-74603"/>
              <a:lumOff val="7669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441094-9183-477A-A965-36673223F113}">
      <dsp:nvSpPr>
        <dsp:cNvPr id="0" name=""/>
        <dsp:cNvSpPr/>
      </dsp:nvSpPr>
      <dsp:spPr>
        <a:xfrm>
          <a:off x="5919277" y="2134940"/>
          <a:ext cx="71168" cy="81457"/>
        </a:xfrm>
        <a:prstGeom prst="ellipse">
          <a:avLst/>
        </a:prstGeom>
        <a:solidFill>
          <a:schemeClr val="accent2">
            <a:hueOff val="-1293656"/>
            <a:satOff val="-74603"/>
            <a:lumOff val="766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99AE79-2B42-44D5-884F-0C12619744DE}">
      <dsp:nvSpPr>
        <dsp:cNvPr id="0" name=""/>
        <dsp:cNvSpPr/>
      </dsp:nvSpPr>
      <dsp:spPr>
        <a:xfrm rot="18900000">
          <a:off x="6502076" y="3550147"/>
          <a:ext cx="279575" cy="279575"/>
        </a:xfrm>
        <a:prstGeom prst="teardrop">
          <a:avLst>
            <a:gd name="adj" fmla="val 115000"/>
          </a:avLst>
        </a:prstGeom>
        <a:solidFill>
          <a:schemeClr val="accent2"/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E95B33-559B-4989-92EC-E2E1EDB66E21}">
      <dsp:nvSpPr>
        <dsp:cNvPr id="0" name=""/>
        <dsp:cNvSpPr/>
      </dsp:nvSpPr>
      <dsp:spPr>
        <a:xfrm>
          <a:off x="6533134" y="3581205"/>
          <a:ext cx="217458" cy="21745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B67F70-3146-49F2-95FA-C98FA89071F8}">
      <dsp:nvSpPr>
        <dsp:cNvPr id="0" name=""/>
        <dsp:cNvSpPr/>
      </dsp:nvSpPr>
      <dsp:spPr>
        <a:xfrm>
          <a:off x="6839553" y="2175669"/>
          <a:ext cx="1043215" cy="128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0" bIns="63500" numCol="1" spcCol="1270" anchor="b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Adopt Rule Changes</a:t>
          </a:r>
        </a:p>
      </dsp:txBody>
      <dsp:txXfrm>
        <a:off x="6839553" y="2175669"/>
        <a:ext cx="1043215" cy="1287996"/>
      </dsp:txXfrm>
    </dsp:sp>
    <dsp:sp modelId="{CFF02942-B5B5-41AC-B279-83C90989F4ED}">
      <dsp:nvSpPr>
        <dsp:cNvPr id="0" name=""/>
        <dsp:cNvSpPr/>
      </dsp:nvSpPr>
      <dsp:spPr>
        <a:xfrm>
          <a:off x="6839553" y="3463665"/>
          <a:ext cx="1043215" cy="45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25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300" kern="1200" dirty="0">
              <a:solidFill>
                <a:schemeClr val="bg1"/>
              </a:solidFill>
            </a:rPr>
            <a:t>January 2025</a:t>
          </a:r>
        </a:p>
      </dsp:txBody>
      <dsp:txXfrm>
        <a:off x="6839553" y="3463665"/>
        <a:ext cx="1043215" cy="452539"/>
      </dsp:txXfrm>
    </dsp:sp>
    <dsp:sp modelId="{21F4EE6D-31AB-4E93-A0AB-F4C806F687F3}">
      <dsp:nvSpPr>
        <dsp:cNvPr id="0" name=""/>
        <dsp:cNvSpPr/>
      </dsp:nvSpPr>
      <dsp:spPr>
        <a:xfrm>
          <a:off x="6641863" y="2175669"/>
          <a:ext cx="0" cy="1287996"/>
        </a:xfrm>
        <a:prstGeom prst="line">
          <a:avLst/>
        </a:prstGeom>
        <a:noFill/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88FBD-B6EF-4B0B-804F-9C494237121A}">
      <dsp:nvSpPr>
        <dsp:cNvPr id="0" name=""/>
        <dsp:cNvSpPr/>
      </dsp:nvSpPr>
      <dsp:spPr>
        <a:xfrm>
          <a:off x="6634859" y="2134940"/>
          <a:ext cx="71168" cy="81457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270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746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4720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85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9697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72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369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7238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0161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37768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512210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724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384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8077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89675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2076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477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314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2278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56814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8399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82458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5464-55A4-4EEC-AA8D-D7FAB8EC5056}" type="datetime1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14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DFED-0A6A-4825-9725-63824FD76F1C}" type="datetime1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28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7F04A-AE12-4713-8890-39E28C5DB2FF}" type="datetime1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806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F095-E7C9-4D64-A7D4-35FCD38D4251}" type="datetime1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63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EB79-EF60-489E-B003-FC7DAEBD0C0A}" type="datetime1">
              <a:rPr lang="en-US" smtClean="0"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31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25ED8-17A8-48DA-B05B-97B4DD18E71A}" type="datetime1">
              <a:rPr lang="en-US" smtClean="0"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709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21A2-A1F9-4807-A484-C4D6AB1B40E8}" type="datetime1">
              <a:rPr lang="en-US" smtClean="0"/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31AE-1822-4076-91DB-595038F909F3}" type="datetime1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10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1662-B3F9-4CF8-B1D2-4667FA96684A}" type="datetime1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60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B1F56-6FE6-42B8-8CA6-F206070F15EB}" type="datetime1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93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5135-DC70-4F7C-B4CA-F3428BA8048D}" type="datetime1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35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859B6-02C7-4B70-927D-1650EB5FE6DE}" type="datetime1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7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red.stlouisfed.org/release/tables?rid=249&amp;eid=259515#snid=259516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ata.ers.usda.gov/reports.aspx?ID=17826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C0784-CD0A-58FB-CECD-19D347B5E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337D0-4AA7-3310-EF1D-BB9DA56E2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662" y="1121464"/>
            <a:ext cx="7242676" cy="461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960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81000" y="914400"/>
            <a:ext cx="3979545" cy="533415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000" spc="-5" dirty="0">
                <a:latin typeface="Arial"/>
                <a:cs typeface="Arial"/>
              </a:rPr>
              <a:t>Completed State Parks Fees Study July 2023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000" spc="-5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000" spc="-5" dirty="0">
                <a:latin typeface="Arial"/>
                <a:cs typeface="Arial"/>
              </a:rPr>
              <a:t>Developed proposed changes to our fee structure and associated revisions to State Parks Administrative Rules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000" spc="-5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000" spc="-5" dirty="0">
                <a:latin typeface="Arial"/>
                <a:cs typeface="Arial"/>
              </a:rPr>
              <a:t>Held public information sessions around the state from January through March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000" spc="-5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000" spc="-5" dirty="0">
                <a:latin typeface="Arial"/>
                <a:cs typeface="Arial"/>
              </a:rPr>
              <a:t>Collected and reviewed over 900 public comments between February 14, 2024, and March 29, 2024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sz="2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63000" y="26633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bg1"/>
                </a:solidFill>
                <a:latin typeface="Palatino Linotype"/>
                <a:cs typeface="Palatino Linotype"/>
              </a:rPr>
              <a:t>1</a:t>
            </a:r>
            <a:r>
              <a:rPr lang="en-US" sz="1800" dirty="0">
                <a:solidFill>
                  <a:schemeClr val="bg1"/>
                </a:solidFill>
                <a:latin typeface="Palatino Linotype"/>
                <a:cs typeface="Palatino Linotype"/>
              </a:rPr>
              <a:t>8</a:t>
            </a:r>
            <a:endParaRPr sz="1800" dirty="0">
              <a:solidFill>
                <a:schemeClr val="bg1"/>
              </a:solidFill>
              <a:latin typeface="Palatino Linotype"/>
              <a:cs typeface="Palatino Linotyp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89E65D-309C-4026-AB69-722CFCBD40F4}"/>
              </a:ext>
            </a:extLst>
          </p:cNvPr>
          <p:cNvSpPr txBox="1"/>
          <p:nvPr/>
        </p:nvSpPr>
        <p:spPr>
          <a:xfrm>
            <a:off x="381000" y="246379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Fee Revision Process</a:t>
            </a:r>
          </a:p>
        </p:txBody>
      </p:sp>
      <p:pic>
        <p:nvPicPr>
          <p:cNvPr id="5" name="Picture 4" descr="A field of grass with purple flowers&#10;&#10;Description automatically generated">
            <a:extLst>
              <a:ext uri="{FF2B5EF4-FFF2-40B4-BE49-F238E27FC236}">
                <a16:creationId xmlns:a16="http://schemas.microsoft.com/office/drawing/2014/main" id="{92FC5D61-BE13-DC31-CAF2-C667A3831C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924" y="-8040"/>
            <a:ext cx="4698474" cy="687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71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FC3574-E78A-5468-42B3-B29FBC98E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3522" y="228600"/>
            <a:ext cx="8336953" cy="600196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B04BA6-ABCF-BA44-3980-017FD1EA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65B91B-790B-2C8D-A49A-D821D8FCB007}"/>
              </a:ext>
            </a:extLst>
          </p:cNvPr>
          <p:cNvSpPr txBox="1"/>
          <p:nvPr/>
        </p:nvSpPr>
        <p:spPr>
          <a:xfrm>
            <a:off x="732282" y="20715"/>
            <a:ext cx="7679434" cy="11926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200" b="1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81AE9-9CD2-3D6A-51E4-4DAD422B0FE7}"/>
              </a:ext>
            </a:extLst>
          </p:cNvPr>
          <p:cNvSpPr txBox="1"/>
          <p:nvPr/>
        </p:nvSpPr>
        <p:spPr>
          <a:xfrm>
            <a:off x="533400" y="6230567"/>
            <a:ext cx="83597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In addition to the fee changes proposed above for the current cycle, we are recommending adding</a:t>
            </a:r>
          </a:p>
          <a:p>
            <a:r>
              <a:rPr lang="en-US" sz="1600" dirty="0"/>
              <a:t>into rule a 5-year review of fees and adjustment for inflation. </a:t>
            </a:r>
          </a:p>
        </p:txBody>
      </p:sp>
    </p:spTree>
    <p:extLst>
      <p:ext uri="{BB962C8B-B14F-4D97-AF65-F5344CB8AC3E}">
        <p14:creationId xmlns:p14="http://schemas.microsoft.com/office/powerpoint/2010/main" val="237926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81000" y="914400"/>
            <a:ext cx="3979545" cy="6226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600" spc="-5" dirty="0">
                <a:latin typeface="Arial"/>
                <a:cs typeface="Arial"/>
              </a:rPr>
              <a:t>Held meetings around the state and virtually listening to questions and comments from the public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200" spc="-5" dirty="0">
                <a:latin typeface="Arial"/>
                <a:cs typeface="Arial"/>
              </a:rPr>
              <a:t>Mesilla Valley Bosque SP 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200" spc="-5" dirty="0">
                <a:latin typeface="Arial"/>
                <a:cs typeface="Arial"/>
              </a:rPr>
              <a:t>Elephant Butte Lake SP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200" spc="-5" dirty="0">
                <a:latin typeface="Arial"/>
                <a:cs typeface="Arial"/>
              </a:rPr>
              <a:t>Living Desert Z&amp;G SP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200" spc="-5" dirty="0">
                <a:latin typeface="Arial"/>
                <a:cs typeface="Arial"/>
              </a:rPr>
              <a:t>Virtual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200" spc="-5" dirty="0">
                <a:latin typeface="Arial"/>
                <a:cs typeface="Arial"/>
              </a:rPr>
              <a:t>Tucumcari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200" spc="-5" dirty="0">
                <a:latin typeface="Arial"/>
                <a:cs typeface="Arial"/>
              </a:rPr>
              <a:t>Las Vegas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200" spc="-5" dirty="0">
                <a:latin typeface="Arial"/>
                <a:cs typeface="Arial"/>
              </a:rPr>
              <a:t>Navajo Lake SP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200" spc="-5" dirty="0">
                <a:latin typeface="Arial"/>
                <a:cs typeface="Arial"/>
              </a:rPr>
              <a:t>Rio Grande Nature Center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200" spc="-5" dirty="0">
                <a:latin typeface="Arial"/>
                <a:cs typeface="Arial"/>
              </a:rPr>
              <a:t>RGNC Friends Group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200" spc="-5" dirty="0">
                <a:latin typeface="Arial"/>
                <a:cs typeface="Arial"/>
              </a:rPr>
              <a:t>Virtual meeting with NGOs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200" spc="-5" dirty="0">
                <a:latin typeface="Arial"/>
                <a:cs typeface="Arial"/>
              </a:rPr>
              <a:t>Parks Advisory Board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200" spc="-5" dirty="0">
                <a:latin typeface="Arial"/>
                <a:cs typeface="Arial"/>
              </a:rPr>
              <a:t>Park Management Staff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1200" spc="-5" dirty="0">
              <a:latin typeface="Arial"/>
              <a:cs typeface="Arial"/>
            </a:endParaRPr>
          </a:p>
          <a:p>
            <a:pPr marL="299085" marR="5080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600" spc="-5" dirty="0">
                <a:latin typeface="Arial"/>
                <a:cs typeface="Arial"/>
              </a:rPr>
              <a:t>Over 400 people attended public meetings both virtually and in person. </a:t>
            </a:r>
          </a:p>
          <a:p>
            <a:pPr marL="299085" marR="5080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1600" spc="-5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600" spc="-5" dirty="0">
                <a:latin typeface="Arial"/>
                <a:cs typeface="Arial"/>
              </a:rPr>
              <a:t>Received over 900 written comments through traditional mail, e-mail, and hand delivered at public meetings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1600" spc="-5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600" spc="-5" dirty="0">
                <a:latin typeface="Arial"/>
                <a:cs typeface="Arial"/>
              </a:rPr>
              <a:t>Reviewed and consolidated all comments based on opposition to recommendations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63000" y="26633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bg1"/>
                </a:solidFill>
                <a:latin typeface="Palatino Linotype"/>
                <a:cs typeface="Palatino Linotype"/>
              </a:rPr>
              <a:t>1</a:t>
            </a:r>
            <a:r>
              <a:rPr lang="en-US" sz="1800" dirty="0">
                <a:solidFill>
                  <a:schemeClr val="bg1"/>
                </a:solidFill>
                <a:latin typeface="Palatino Linotype"/>
                <a:cs typeface="Palatino Linotype"/>
              </a:rPr>
              <a:t>8</a:t>
            </a:r>
            <a:endParaRPr sz="1800" dirty="0">
              <a:solidFill>
                <a:schemeClr val="bg1"/>
              </a:solidFill>
              <a:latin typeface="Palatino Linotype"/>
              <a:cs typeface="Palatino Linotyp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89E65D-309C-4026-AB69-722CFCBD40F4}"/>
              </a:ext>
            </a:extLst>
          </p:cNvPr>
          <p:cNvSpPr txBox="1"/>
          <p:nvPr/>
        </p:nvSpPr>
        <p:spPr>
          <a:xfrm>
            <a:off x="381000" y="246379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Public Input Process</a:t>
            </a:r>
          </a:p>
        </p:txBody>
      </p:sp>
      <p:pic>
        <p:nvPicPr>
          <p:cNvPr id="5" name="Picture 4" descr="A cactus in a desert&#10;&#10;Description automatically generated">
            <a:extLst>
              <a:ext uri="{FF2B5EF4-FFF2-40B4-BE49-F238E27FC236}">
                <a16:creationId xmlns:a16="http://schemas.microsoft.com/office/drawing/2014/main" id="{FDF7585D-C936-6357-D64A-DFB3EF0095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29000" y="1144330"/>
            <a:ext cx="685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542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81000" y="914400"/>
            <a:ext cx="3979545" cy="60369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000" spc="-5" dirty="0">
                <a:latin typeface="Arial"/>
                <a:cs typeface="Arial"/>
              </a:rPr>
              <a:t>Added categories including “For All” “Against All” and “Neutral”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000" spc="-5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000" spc="-5" dirty="0">
                <a:latin typeface="Arial"/>
                <a:cs typeface="Arial"/>
              </a:rPr>
              <a:t>Annual Pass comment evaluation process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000" spc="-5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000" spc="-5" dirty="0">
                <a:latin typeface="Arial"/>
                <a:cs typeface="Arial"/>
              </a:rPr>
              <a:t>Removed duplicate responses and compiled duplicate responses from the same e-mail address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000" spc="-5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000" spc="-5" dirty="0">
                <a:latin typeface="Arial"/>
                <a:cs typeface="Arial"/>
              </a:rPr>
              <a:t>Not 100% accurate as some interpretation is required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000" spc="-5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000" spc="-5" dirty="0">
                <a:latin typeface="Arial"/>
                <a:cs typeface="Arial"/>
              </a:rPr>
              <a:t>Most comments included a statement indicating that it is understandable that fees must be increased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63000" y="26633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bg1"/>
                </a:solidFill>
                <a:latin typeface="Palatino Linotype"/>
                <a:cs typeface="Palatino Linotype"/>
              </a:rPr>
              <a:t>1</a:t>
            </a:r>
            <a:r>
              <a:rPr lang="en-US" sz="1800" dirty="0">
                <a:solidFill>
                  <a:schemeClr val="bg1"/>
                </a:solidFill>
                <a:latin typeface="Palatino Linotype"/>
                <a:cs typeface="Palatino Linotype"/>
              </a:rPr>
              <a:t>8</a:t>
            </a:r>
            <a:endParaRPr sz="1800" dirty="0">
              <a:solidFill>
                <a:schemeClr val="bg1"/>
              </a:solidFill>
              <a:latin typeface="Palatino Linotype"/>
              <a:cs typeface="Palatino Linotyp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89E65D-309C-4026-AB69-722CFCBD40F4}"/>
              </a:ext>
            </a:extLst>
          </p:cNvPr>
          <p:cNvSpPr txBox="1"/>
          <p:nvPr/>
        </p:nvSpPr>
        <p:spPr>
          <a:xfrm>
            <a:off x="381000" y="246379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Comment Evaluation</a:t>
            </a:r>
          </a:p>
        </p:txBody>
      </p:sp>
      <p:pic>
        <p:nvPicPr>
          <p:cNvPr id="5" name="Picture 4" descr="A group of trees with yellow leaves&#10;&#10;Description automatically generated">
            <a:extLst>
              <a:ext uri="{FF2B5EF4-FFF2-40B4-BE49-F238E27FC236}">
                <a16:creationId xmlns:a16="http://schemas.microsoft.com/office/drawing/2014/main" id="{C9724F1F-2150-7D57-F91D-687A0DA15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777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B8D7117-6C76-47C0-B5AD-60F087EDE7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9885315"/>
              </p:ext>
            </p:extLst>
          </p:nvPr>
        </p:nvGraphicFramePr>
        <p:xfrm>
          <a:off x="1" y="1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35146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28600" y="914400"/>
            <a:ext cx="3979545" cy="53521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Most comments referenced the need to consider senior, disabled, and veteran populations.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Suggestions included: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Keep the current ACP for Senior/Disabled as is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Keep the current ACP for Senior/Disabled but increase the fee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Implement a discount pass that allows for a certain percentage off park fees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Implement free access for senior, disabled, and veteran populations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63000" y="26633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bg1"/>
                </a:solidFill>
                <a:latin typeface="Palatino Linotype"/>
                <a:cs typeface="Palatino Linotype"/>
              </a:rPr>
              <a:t>1</a:t>
            </a:r>
            <a:r>
              <a:rPr lang="en-US" sz="1800" dirty="0">
                <a:solidFill>
                  <a:schemeClr val="bg1"/>
                </a:solidFill>
                <a:latin typeface="Palatino Linotype"/>
                <a:cs typeface="Palatino Linotype"/>
              </a:rPr>
              <a:t>8</a:t>
            </a:r>
            <a:endParaRPr sz="1800" dirty="0">
              <a:solidFill>
                <a:schemeClr val="bg1"/>
              </a:solidFill>
              <a:latin typeface="Palatino Linotype"/>
              <a:cs typeface="Palatino Linotyp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89E65D-309C-4026-AB69-722CFCBD40F4}"/>
              </a:ext>
            </a:extLst>
          </p:cNvPr>
          <p:cNvSpPr txBox="1"/>
          <p:nvPr/>
        </p:nvSpPr>
        <p:spPr>
          <a:xfrm>
            <a:off x="381000" y="246379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Senior/Disabled ACP</a:t>
            </a:r>
          </a:p>
        </p:txBody>
      </p:sp>
      <p:pic>
        <p:nvPicPr>
          <p:cNvPr id="4" name="Picture 3" descr="A large dam surrounded by water&#10;&#10;Description automatically generated">
            <a:extLst>
              <a:ext uri="{FF2B5EF4-FFF2-40B4-BE49-F238E27FC236}">
                <a16:creationId xmlns:a16="http://schemas.microsoft.com/office/drawing/2014/main" id="{31348BB9-075B-36EC-6035-DC5CFFE70C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769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469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28600" y="914400"/>
            <a:ext cx="3979545" cy="56804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There was significant interest in keeping an ACP with suggestions for addressing concerns. 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Suggestions included: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Keep ACP as is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Keep ACP with increased fees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Keep only resident ACP and eliminate NR-ACP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Create a discount pass that allows for a percentage off sites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Create a multiple stay punch card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Create park specific ACPs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Reduce the stay limit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Create seasonal camping passes for off season use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63000" y="26633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bg1"/>
                </a:solidFill>
                <a:latin typeface="Palatino Linotype"/>
                <a:cs typeface="Palatino Linotype"/>
              </a:rPr>
              <a:t>1</a:t>
            </a:r>
            <a:r>
              <a:rPr lang="en-US" sz="1800" dirty="0">
                <a:solidFill>
                  <a:schemeClr val="bg1"/>
                </a:solidFill>
                <a:latin typeface="Palatino Linotype"/>
                <a:cs typeface="Palatino Linotype"/>
              </a:rPr>
              <a:t>8</a:t>
            </a:r>
            <a:endParaRPr sz="1800" dirty="0">
              <a:solidFill>
                <a:schemeClr val="bg1"/>
              </a:solidFill>
              <a:latin typeface="Palatino Linotype"/>
              <a:cs typeface="Palatino Linotyp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89E65D-309C-4026-AB69-722CFCBD40F4}"/>
              </a:ext>
            </a:extLst>
          </p:cNvPr>
          <p:cNvSpPr txBox="1"/>
          <p:nvPr/>
        </p:nvSpPr>
        <p:spPr>
          <a:xfrm>
            <a:off x="381000" y="246379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Annual Camping Pass</a:t>
            </a:r>
          </a:p>
        </p:txBody>
      </p:sp>
      <p:pic>
        <p:nvPicPr>
          <p:cNvPr id="4" name="Picture 3" descr="A snow covered ground with trees and a blue sky&#10;&#10;Description automatically generated">
            <a:extLst>
              <a:ext uri="{FF2B5EF4-FFF2-40B4-BE49-F238E27FC236}">
                <a16:creationId xmlns:a16="http://schemas.microsoft.com/office/drawing/2014/main" id="{6D1CB0D5-7935-6BEB-F86D-55FE2E7272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29000" y="1143000"/>
            <a:ext cx="685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325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52400" y="914400"/>
            <a:ext cx="4267200" cy="49827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Most comments opposing free day use had to do with concerns for overcrowding, resource abuse, crime, and inability to manage for increased use.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Suggestions included: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Increasing the ADU fee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Creating resident/non-resident ADU fees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Reducing Day Use fee but not eliminating it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/>
                <a:cs typeface="Arial"/>
              </a:rPr>
              <a:t>Providing free or cheaper access to less busy parks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63000" y="26633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bg1"/>
                </a:solidFill>
                <a:latin typeface="Palatino Linotype"/>
                <a:cs typeface="Palatino Linotype"/>
              </a:rPr>
              <a:t>1</a:t>
            </a:r>
            <a:r>
              <a:rPr lang="en-US" sz="1800" dirty="0">
                <a:solidFill>
                  <a:schemeClr val="bg1"/>
                </a:solidFill>
                <a:latin typeface="Palatino Linotype"/>
                <a:cs typeface="Palatino Linotype"/>
              </a:rPr>
              <a:t>8</a:t>
            </a:r>
            <a:endParaRPr sz="1800" dirty="0">
              <a:solidFill>
                <a:schemeClr val="bg1"/>
              </a:solidFill>
              <a:latin typeface="Palatino Linotype"/>
              <a:cs typeface="Palatino Linotyp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89E65D-309C-4026-AB69-722CFCBD40F4}"/>
              </a:ext>
            </a:extLst>
          </p:cNvPr>
          <p:cNvSpPr txBox="1"/>
          <p:nvPr/>
        </p:nvSpPr>
        <p:spPr>
          <a:xfrm>
            <a:off x="381000" y="246379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Free Day Use / ADU</a:t>
            </a:r>
          </a:p>
        </p:txBody>
      </p:sp>
      <p:pic>
        <p:nvPicPr>
          <p:cNvPr id="9" name="Picture 8" descr="A picnic area with a lake and trees&#10;&#10;Description automatically generated">
            <a:extLst>
              <a:ext uri="{FF2B5EF4-FFF2-40B4-BE49-F238E27FC236}">
                <a16:creationId xmlns:a16="http://schemas.microsoft.com/office/drawing/2014/main" id="{0E0E616A-4724-3776-2125-0B43B82D23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7" r="25002"/>
          <a:stretch/>
        </p:blipFill>
        <p:spPr>
          <a:xfrm>
            <a:off x="4506828" y="-11884"/>
            <a:ext cx="4637172" cy="686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79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52400" y="914400"/>
            <a:ext cx="4267200" cy="49160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New Mexico is a poor state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Increasing fees hurts people on fixed/limited incomes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Need for improved maintenance/staffing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Concerns related to management of fees and inconvenience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Consider dynamic pricing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63000" y="26633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bg1"/>
                </a:solidFill>
                <a:latin typeface="Palatino Linotype"/>
                <a:cs typeface="Palatino Linotype"/>
              </a:rPr>
              <a:t>1</a:t>
            </a:r>
            <a:r>
              <a:rPr lang="en-US" sz="1800" dirty="0">
                <a:solidFill>
                  <a:schemeClr val="bg1"/>
                </a:solidFill>
                <a:latin typeface="Palatino Linotype"/>
                <a:cs typeface="Palatino Linotype"/>
              </a:rPr>
              <a:t>8</a:t>
            </a:r>
            <a:endParaRPr sz="1800" dirty="0">
              <a:solidFill>
                <a:schemeClr val="bg1"/>
              </a:solidFill>
              <a:latin typeface="Palatino Linotype"/>
              <a:cs typeface="Palatino Linotyp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89E65D-309C-4026-AB69-722CFCBD40F4}"/>
              </a:ext>
            </a:extLst>
          </p:cNvPr>
          <p:cNvSpPr txBox="1"/>
          <p:nvPr/>
        </p:nvSpPr>
        <p:spPr>
          <a:xfrm>
            <a:off x="381000" y="246379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Overall Concerns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71B4AF-D808-8AA5-C3EE-0F90F2F3C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287" y="-7059"/>
            <a:ext cx="4712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433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BCE74-E594-098A-2CBF-B6C8C7D3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NMSP Fees Compared to </a:t>
            </a:r>
            <a:br>
              <a:rPr lang="en-US" dirty="0"/>
            </a:br>
            <a:r>
              <a:rPr lang="en-US" dirty="0"/>
              <a:t>Other Economically Disadvantaged States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0FC55A6-DF10-E461-D9E2-F608EFB7BA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7734011"/>
              </p:ext>
            </p:extLst>
          </p:nvPr>
        </p:nvGraphicFramePr>
        <p:xfrm>
          <a:off x="-2" y="2057400"/>
          <a:ext cx="9144002" cy="3581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6">
                  <a:extLst>
                    <a:ext uri="{9D8B030D-6E8A-4147-A177-3AD203B41FA5}">
                      <a16:colId xmlns:a16="http://schemas.microsoft.com/office/drawing/2014/main" val="1496363995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027980158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939031322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73861908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16071618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498292747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658736704"/>
                    </a:ext>
                  </a:extLst>
                </a:gridCol>
              </a:tblGrid>
              <a:tr h="739018">
                <a:tc>
                  <a:txBody>
                    <a:bodyPr/>
                    <a:lstStyle/>
                    <a:p>
                      <a:r>
                        <a:rPr lang="en-US" sz="1400" dirty="0"/>
                        <a:t>State</a:t>
                      </a:r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Median Income</a:t>
                      </a:r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Poverty Rate</a:t>
                      </a:r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Day Use</a:t>
                      </a:r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Developed Camping</a:t>
                      </a:r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Full Hookup Camping</a:t>
                      </a:r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Primitive Camping</a:t>
                      </a:r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8644718"/>
                  </a:ext>
                </a:extLst>
              </a:tr>
              <a:tr h="420673">
                <a:tc>
                  <a:txBody>
                    <a:bodyPr/>
                    <a:lstStyle/>
                    <a:p>
                      <a:r>
                        <a:rPr lang="en-US" sz="1400" dirty="0"/>
                        <a:t>New Mexico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$56,420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17.7%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$5.00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$10.00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$18.00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$8.00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260066"/>
                  </a:ext>
                </a:extLst>
              </a:tr>
              <a:tr h="420673">
                <a:tc>
                  <a:txBody>
                    <a:bodyPr/>
                    <a:lstStyle/>
                    <a:p>
                      <a:r>
                        <a:rPr lang="en-US" sz="1400" dirty="0"/>
                        <a:t>Mississippi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$48,610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19.2%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$0.00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$15.00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$17.00-32.00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$17.00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992184"/>
                  </a:ext>
                </a:extLst>
              </a:tr>
              <a:tr h="420673">
                <a:tc>
                  <a:txBody>
                    <a:bodyPr/>
                    <a:lstStyle/>
                    <a:p>
                      <a:r>
                        <a:rPr lang="en-US" sz="1400" dirty="0"/>
                        <a:t>West Virginia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$52,460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16.8%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$0.00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$20.00-35.00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$40.00-45.00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N/A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46268"/>
                  </a:ext>
                </a:extLst>
              </a:tr>
              <a:tr h="420673">
                <a:tc>
                  <a:txBody>
                    <a:bodyPr/>
                    <a:lstStyle/>
                    <a:p>
                      <a:r>
                        <a:rPr lang="en-US" sz="1400" dirty="0"/>
                        <a:t>Arkansas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$53,980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16%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$0.00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$14.00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$32.00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$14.00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044879"/>
                  </a:ext>
                </a:extLst>
              </a:tr>
              <a:tr h="420673">
                <a:tc>
                  <a:txBody>
                    <a:bodyPr/>
                    <a:lstStyle/>
                    <a:p>
                      <a:r>
                        <a:rPr lang="en-US" sz="1400" dirty="0"/>
                        <a:t>Kentucky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$55,880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16.3%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$0.00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$18.00-45.00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N/A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$15.00-22.00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5848193"/>
                  </a:ext>
                </a:extLst>
              </a:tr>
              <a:tr h="739018">
                <a:tc>
                  <a:txBody>
                    <a:bodyPr/>
                    <a:lstStyle/>
                    <a:p>
                      <a:r>
                        <a:rPr lang="en-US" sz="1400" dirty="0"/>
                        <a:t>Louisiana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$58,330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19.5%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$3.00 per person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$18.00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$25.00-33.00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$9.00-18.00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83132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8D492A1-AB16-CF83-8BC5-F63C93C4F352}"/>
              </a:ext>
            </a:extLst>
          </p:cNvPr>
          <p:cNvSpPr txBox="1"/>
          <p:nvPr/>
        </p:nvSpPr>
        <p:spPr>
          <a:xfrm>
            <a:off x="0" y="5641597"/>
            <a:ext cx="914400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Median income information from: Federal Reserve Economic Data </a:t>
            </a:r>
            <a:r>
              <a:rPr lang="en-US" sz="1200" dirty="0">
                <a:hlinkClick r:id="rId3"/>
              </a:rPr>
              <a:t>https://fred.stlouisfed.org/release/tables?rid=249&amp;eid=259515#snid=259516</a:t>
            </a:r>
            <a:endParaRPr lang="en-US" sz="12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Poverty information from: USDA Economic Research Service </a:t>
            </a:r>
            <a:r>
              <a:rPr lang="en-US" sz="1200" dirty="0">
                <a:hlinkClick r:id="rId4"/>
              </a:rPr>
              <a:t>https://data.ers.usda.gov/reports.aspx?ID=17826</a:t>
            </a:r>
            <a:endParaRPr lang="en-US" sz="12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Fee information from: NASPD AIX 2020-2021 and various state park system websites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200" dirty="0"/>
          </a:p>
          <a:p>
            <a:r>
              <a:rPr lang="en-US" sz="1350" dirty="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1111815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475EB-C9CB-83E7-10C1-978CCB497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E0758F5-6A98-22B2-96C6-2EF082A99B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364789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3396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BCE74-E594-098A-2CBF-B6C8C7D3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Revised Entrance/Camping Fee Proposal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6E0F32-CC9D-57D5-3BAC-1FE54F22B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90689"/>
            <a:ext cx="9144000" cy="440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161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84044" y="764547"/>
            <a:ext cx="4267200" cy="59984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Work with reservation contractor to eliminate double-booking and fraudulent pass numbers.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Amend stay limits during busy season to reduce living in parks. 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7 out of 20 day stay limit from April 1 – Sept 30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14 out of 20 day stay limit from Oct. 1 – Mar. 31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400" dirty="0">
                <a:latin typeface="Arial"/>
                <a:cs typeface="Arial"/>
              </a:rPr>
              <a:t>Increased enforcement verifying appropriate ACP use.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63000" y="26633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bg1"/>
                </a:solidFill>
                <a:latin typeface="Palatino Linotype"/>
                <a:cs typeface="Palatino Linotype"/>
              </a:rPr>
              <a:t>1</a:t>
            </a:r>
            <a:r>
              <a:rPr lang="en-US" sz="1800" dirty="0">
                <a:solidFill>
                  <a:schemeClr val="bg1"/>
                </a:solidFill>
                <a:latin typeface="Palatino Linotype"/>
                <a:cs typeface="Palatino Linotype"/>
              </a:rPr>
              <a:t>8</a:t>
            </a:r>
            <a:endParaRPr sz="1800" dirty="0">
              <a:solidFill>
                <a:schemeClr val="bg1"/>
              </a:solidFill>
              <a:latin typeface="Palatino Linotype"/>
              <a:cs typeface="Palatino Linotyp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89E65D-309C-4026-AB69-722CFCBD40F4}"/>
              </a:ext>
            </a:extLst>
          </p:cNvPr>
          <p:cNvSpPr txBox="1"/>
          <p:nvPr/>
        </p:nvSpPr>
        <p:spPr>
          <a:xfrm>
            <a:off x="0" y="176493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Annual Pass Adjustments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5BD996-732B-E057-D626-2403DA585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944" y="-4011"/>
            <a:ext cx="4588130" cy="683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401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BCE74-E594-098A-2CBF-B6C8C7D3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Revised Annual Pass Proposal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64B0FE-3B77-9764-DB7D-43342B81E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90689"/>
            <a:ext cx="9144000" cy="387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05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BCE74-E594-098A-2CBF-B6C8C7D3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Revised Boat Registration Proposal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C51139-20E5-5079-6250-E7438E595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5000"/>
            <a:ext cx="91440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322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DCA12-C0F8-3EF6-00AC-41DDE2CD5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2956A9-7FB1-6820-D942-F9E5212C8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19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B04BA6-ABCF-BA44-3980-017FD1EA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D35BD7-ABB2-39B6-4853-B4206CA0A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44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763000" y="26633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bg1"/>
                </a:solidFill>
                <a:latin typeface="Palatino Linotype"/>
                <a:cs typeface="Palatino Linotype"/>
              </a:rPr>
              <a:t>1</a:t>
            </a:r>
            <a:r>
              <a:rPr lang="en-US" sz="1800" dirty="0">
                <a:solidFill>
                  <a:schemeClr val="bg1"/>
                </a:solidFill>
                <a:latin typeface="Palatino Linotype"/>
                <a:cs typeface="Palatino Linotype"/>
              </a:rPr>
              <a:t>8</a:t>
            </a:r>
            <a:endParaRPr sz="1800" dirty="0">
              <a:solidFill>
                <a:schemeClr val="bg1"/>
              </a:solidFill>
              <a:latin typeface="Palatino Linotype"/>
              <a:cs typeface="Palatino Linotyp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89E65D-309C-4026-AB69-722CFCBD40F4}"/>
              </a:ext>
            </a:extLst>
          </p:cNvPr>
          <p:cNvSpPr txBox="1"/>
          <p:nvPr/>
        </p:nvSpPr>
        <p:spPr>
          <a:xfrm>
            <a:off x="533400" y="176493"/>
            <a:ext cx="746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Example of Current vs. Proposed Fees</a:t>
            </a:r>
          </a:p>
          <a:p>
            <a:pPr algn="ctr"/>
            <a:r>
              <a:rPr lang="en-US" sz="3200" b="1" dirty="0"/>
              <a:t>Based on a 3-night stay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D9523D7-7BE8-675F-84F8-340B689FA9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678826"/>
              </p:ext>
            </p:extLst>
          </p:nvPr>
        </p:nvGraphicFramePr>
        <p:xfrm>
          <a:off x="0" y="1306616"/>
          <a:ext cx="9144000" cy="455391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03444">
                  <a:extLst>
                    <a:ext uri="{9D8B030D-6E8A-4147-A177-3AD203B41FA5}">
                      <a16:colId xmlns:a16="http://schemas.microsoft.com/office/drawing/2014/main" val="3148885745"/>
                    </a:ext>
                  </a:extLst>
                </a:gridCol>
                <a:gridCol w="1987826">
                  <a:extLst>
                    <a:ext uri="{9D8B030D-6E8A-4147-A177-3AD203B41FA5}">
                      <a16:colId xmlns:a16="http://schemas.microsoft.com/office/drawing/2014/main" val="2517813119"/>
                    </a:ext>
                  </a:extLst>
                </a:gridCol>
                <a:gridCol w="2166730">
                  <a:extLst>
                    <a:ext uri="{9D8B030D-6E8A-4147-A177-3AD203B41FA5}">
                      <a16:colId xmlns:a16="http://schemas.microsoft.com/office/drawing/2014/main" val="400637665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67815877"/>
                    </a:ext>
                  </a:extLst>
                </a:gridCol>
              </a:tblGrid>
              <a:tr h="498262"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CAMPING FEES BASED ON A 3 NIGHT STAY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680853"/>
                  </a:ext>
                </a:extLst>
              </a:tr>
              <a:tr h="498262">
                <a:tc>
                  <a:txBody>
                    <a:bodyPr/>
                    <a:lstStyle/>
                    <a:p>
                      <a:r>
                        <a:rPr lang="en-US" dirty="0"/>
                        <a:t>Service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Current Fee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Proposed Resident Fee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Proposed Non-Resident Fee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386595"/>
                  </a:ext>
                </a:extLst>
              </a:tr>
              <a:tr h="711803">
                <a:tc>
                  <a:txBody>
                    <a:bodyPr/>
                    <a:lstStyle/>
                    <a:p>
                      <a:r>
                        <a:rPr lang="en-US" dirty="0"/>
                        <a:t>Primitive Camping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$45.00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290462"/>
                  </a:ext>
                </a:extLst>
              </a:tr>
              <a:tr h="711803">
                <a:tc>
                  <a:txBody>
                    <a:bodyPr/>
                    <a:lstStyle/>
                    <a:p>
                      <a:r>
                        <a:rPr lang="en-US" dirty="0"/>
                        <a:t>Developed site no utilities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317026"/>
                  </a:ext>
                </a:extLst>
              </a:tr>
              <a:tr h="711803">
                <a:tc>
                  <a:txBody>
                    <a:bodyPr/>
                    <a:lstStyle/>
                    <a:p>
                      <a:r>
                        <a:rPr lang="en-US" dirty="0"/>
                        <a:t>Developed site with 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$75.00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486274"/>
                  </a:ext>
                </a:extLst>
              </a:tr>
              <a:tr h="569443">
                <a:tc>
                  <a:txBody>
                    <a:bodyPr/>
                    <a:lstStyle/>
                    <a:p>
                      <a:r>
                        <a:rPr lang="en-US" dirty="0"/>
                        <a:t>Developed site with Electric and 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$105.00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738429"/>
                  </a:ext>
                </a:extLst>
              </a:tr>
              <a:tr h="556688">
                <a:tc>
                  <a:txBody>
                    <a:bodyPr/>
                    <a:lstStyle/>
                    <a:p>
                      <a:r>
                        <a:rPr lang="en-US" dirty="0"/>
                        <a:t>Full hookup site (water, sewer and electric)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$105.00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$120.00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406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9359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763000" y="26633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bg1"/>
                </a:solidFill>
                <a:latin typeface="Palatino Linotype"/>
                <a:cs typeface="Palatino Linotype"/>
              </a:rPr>
              <a:t>1</a:t>
            </a:r>
            <a:r>
              <a:rPr lang="en-US" sz="1800" dirty="0">
                <a:solidFill>
                  <a:schemeClr val="bg1"/>
                </a:solidFill>
                <a:latin typeface="Palatino Linotype"/>
                <a:cs typeface="Palatino Linotype"/>
              </a:rPr>
              <a:t>8</a:t>
            </a:r>
            <a:endParaRPr sz="1800" dirty="0">
              <a:solidFill>
                <a:schemeClr val="bg1"/>
              </a:solidFill>
              <a:latin typeface="Palatino Linotype"/>
              <a:cs typeface="Palatino Linotyp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89E65D-309C-4026-AB69-722CFCBD40F4}"/>
              </a:ext>
            </a:extLst>
          </p:cNvPr>
          <p:cNvSpPr txBox="1"/>
          <p:nvPr/>
        </p:nvSpPr>
        <p:spPr>
          <a:xfrm>
            <a:off x="942022" y="65451"/>
            <a:ext cx="7259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Proposed Fees Compared to Other States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4F07974-6766-F60E-0563-160A66449D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404801"/>
              </p:ext>
            </p:extLst>
          </p:nvPr>
        </p:nvGraphicFramePr>
        <p:xfrm>
          <a:off x="4324525" y="648828"/>
          <a:ext cx="4800600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300">
                  <a:extLst>
                    <a:ext uri="{9D8B030D-6E8A-4147-A177-3AD203B41FA5}">
                      <a16:colId xmlns:a16="http://schemas.microsoft.com/office/drawing/2014/main" val="4187552482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2115330442"/>
                    </a:ext>
                  </a:extLst>
                </a:gridCol>
              </a:tblGrid>
              <a:tr h="443276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STATE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FEE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133821"/>
                  </a:ext>
                </a:extLst>
              </a:tr>
              <a:tr h="443276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Utah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$188.00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59382"/>
                  </a:ext>
                </a:extLst>
              </a:tr>
              <a:tr h="443276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Texas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$150.00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19101"/>
                  </a:ext>
                </a:extLst>
              </a:tr>
              <a:tr h="443276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Colorado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$133.46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26515"/>
                  </a:ext>
                </a:extLst>
              </a:tr>
              <a:tr h="443276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Arkansas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$131.70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507443"/>
                  </a:ext>
                </a:extLst>
              </a:tr>
              <a:tr h="443276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Arizona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$123.20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770381"/>
                  </a:ext>
                </a:extLst>
              </a:tr>
              <a:tr h="797896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New Mexico Non-Resident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$120.00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710627"/>
                  </a:ext>
                </a:extLst>
              </a:tr>
              <a:tr h="443276"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highlight>
                            <a:srgbClr val="F8F8F8"/>
                          </a:highlight>
                        </a:rPr>
                        <a:t>West Virginia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highlight>
                            <a:srgbClr val="F8F8F8"/>
                          </a:highlight>
                        </a:rPr>
                        <a:t>$105.98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876946"/>
                  </a:ext>
                </a:extLst>
              </a:tr>
              <a:tr h="443276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Kentucky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$105.00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015956"/>
                  </a:ext>
                </a:extLst>
              </a:tr>
              <a:tr h="797896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New Mexico Resident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$105.00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563274"/>
                  </a:ext>
                </a:extLst>
              </a:tr>
              <a:tr h="443276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Mississippi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$102.00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523282"/>
                  </a:ext>
                </a:extLst>
              </a:tr>
              <a:tr h="443276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Louisiana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$99.00*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36151"/>
                  </a:ext>
                </a:extLst>
              </a:tr>
            </a:tbl>
          </a:graphicData>
        </a:graphic>
      </p:graphicFrame>
      <p:sp>
        <p:nvSpPr>
          <p:cNvPr id="4" name="object 7">
            <a:extLst>
              <a:ext uri="{FF2B5EF4-FFF2-40B4-BE49-F238E27FC236}">
                <a16:creationId xmlns:a16="http://schemas.microsoft.com/office/drawing/2014/main" id="{7FC54B21-FC56-1E92-A988-478522F332C2}"/>
              </a:ext>
            </a:extLst>
          </p:cNvPr>
          <p:cNvSpPr txBox="1"/>
          <p:nvPr/>
        </p:nvSpPr>
        <p:spPr>
          <a:xfrm>
            <a:off x="20104" y="970955"/>
            <a:ext cx="4267200" cy="5385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000" dirty="0">
                <a:latin typeface="Arial"/>
                <a:cs typeface="Arial"/>
              </a:rPr>
              <a:t>We compared the cost of a full hookup campsite for 9 other states, including states that have similar economic situations to New Mexico. </a:t>
            </a: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endParaRPr lang="en-US" sz="20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2000" dirty="0">
                <a:latin typeface="Arial"/>
                <a:cs typeface="Arial"/>
              </a:rPr>
              <a:t>Actual campsite costs from online reservation systems for a 3-night stay 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600" dirty="0">
                <a:latin typeface="Arial"/>
                <a:cs typeface="Arial"/>
              </a:rPr>
              <a:t>UT – Escalante Petrified Forest SP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600" dirty="0">
                <a:latin typeface="Arial"/>
                <a:cs typeface="Arial"/>
              </a:rPr>
              <a:t>TX – Cedar Hill SP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600" dirty="0">
                <a:latin typeface="Arial"/>
                <a:cs typeface="Arial"/>
              </a:rPr>
              <a:t>CO – Crawford SP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600" dirty="0">
                <a:latin typeface="Arial"/>
                <a:cs typeface="Arial"/>
              </a:rPr>
              <a:t>AR – Bull Shoals – White River SP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600" dirty="0">
                <a:latin typeface="Arial"/>
                <a:cs typeface="Arial"/>
              </a:rPr>
              <a:t>AZ – Lake Havasu SP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600" dirty="0">
                <a:latin typeface="Arial"/>
                <a:cs typeface="Arial"/>
              </a:rPr>
              <a:t>WV – Beech Fork SP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600" dirty="0">
                <a:latin typeface="Arial"/>
                <a:cs typeface="Arial"/>
              </a:rPr>
              <a:t>KY – Columbus Belmont SP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600" dirty="0">
                <a:latin typeface="Arial"/>
                <a:cs typeface="Arial"/>
              </a:rPr>
              <a:t>MS – George P </a:t>
            </a:r>
            <a:r>
              <a:rPr lang="en-US" sz="1600" dirty="0" err="1">
                <a:latin typeface="Arial"/>
                <a:cs typeface="Arial"/>
              </a:rPr>
              <a:t>Cossar</a:t>
            </a:r>
            <a:r>
              <a:rPr lang="en-US" sz="1600" dirty="0">
                <a:latin typeface="Arial"/>
                <a:cs typeface="Arial"/>
              </a:rPr>
              <a:t> SP</a:t>
            </a:r>
          </a:p>
          <a:p>
            <a:pPr marL="756285" marR="5080" lvl="1" indent="-287020"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n-US" sz="1600" dirty="0">
                <a:latin typeface="Arial"/>
                <a:cs typeface="Arial"/>
              </a:rPr>
              <a:t>LA – Sam Houston Jones SP (*no sewer)</a:t>
            </a:r>
          </a:p>
        </p:txBody>
      </p:sp>
    </p:spTree>
    <p:extLst>
      <p:ext uri="{BB962C8B-B14F-4D97-AF65-F5344CB8AC3E}">
        <p14:creationId xmlns:p14="http://schemas.microsoft.com/office/powerpoint/2010/main" val="330775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996315" marR="5080" indent="-452755" algn="ctr"/>
            <a:r>
              <a:rPr lang="en-US" b="1" spc="-5" dirty="0">
                <a:solidFill>
                  <a:schemeClr val="bg1"/>
                </a:solidFill>
              </a:rPr>
              <a:t>Tentative Timeline for Implementation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AEFD54-7970-D1C9-B117-F4D0F1A93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B6F15528-21DE-4FAA-801E-634DDDAF4B2B}" type="slidenum">
              <a:rPr lang="en-US" sz="1000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21</a:t>
            </a:fld>
            <a:endParaRPr lang="en-US" sz="1000">
              <a:solidFill>
                <a:srgbClr val="FFFFFF"/>
              </a:solidFill>
              <a:latin typeface="Calibri" panose="020F0502020204030204"/>
            </a:endParaRPr>
          </a:p>
        </p:txBody>
      </p:sp>
      <p:graphicFrame>
        <p:nvGraphicFramePr>
          <p:cNvPr id="24" name="TextBox 2">
            <a:extLst>
              <a:ext uri="{FF2B5EF4-FFF2-40B4-BE49-F238E27FC236}">
                <a16:creationId xmlns:a16="http://schemas.microsoft.com/office/drawing/2014/main" id="{B1D8362C-8199-0E3F-EF3C-66373DAB98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2335540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096869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35CD4-AD22-0E02-DB0A-4D2BFA6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Additional Rule Change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4FF98-D09C-8BA9-4FC0-D65374B7C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72757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Maintain 5-year review of Park Fees and adjustment</a:t>
            </a:r>
          </a:p>
          <a:p>
            <a:r>
              <a:rPr lang="en-US" dirty="0"/>
              <a:t>Amend stay limits to reflect peak seasons for camping</a:t>
            </a:r>
          </a:p>
          <a:p>
            <a:r>
              <a:rPr lang="en-US" dirty="0"/>
              <a:t>Clarify check out times for campsites</a:t>
            </a:r>
          </a:p>
          <a:p>
            <a:r>
              <a:rPr lang="en-US" dirty="0"/>
              <a:t>Include Cerrillos Hills as a park that does not allow camping</a:t>
            </a:r>
          </a:p>
          <a:p>
            <a:r>
              <a:rPr lang="en-US" dirty="0"/>
              <a:t>Clarify official use of OHVs</a:t>
            </a:r>
          </a:p>
          <a:p>
            <a:r>
              <a:rPr lang="en-US" dirty="0"/>
              <a:t>Allow for use of OHVs by concessionaires in some areas</a:t>
            </a:r>
          </a:p>
          <a:p>
            <a:r>
              <a:rPr lang="en-US" dirty="0"/>
              <a:t>Remove the allowance for OHVs on ice fishing lakes</a:t>
            </a:r>
          </a:p>
          <a:p>
            <a:r>
              <a:rPr lang="en-US" dirty="0"/>
              <a:t>Remove exception to fees for the Conchas Concession</a:t>
            </a:r>
          </a:p>
          <a:p>
            <a:r>
              <a:rPr lang="en-US" dirty="0"/>
              <a:t>Amend Language for Foster Family Free access</a:t>
            </a:r>
          </a:p>
          <a:p>
            <a:r>
              <a:rPr lang="en-US" dirty="0"/>
              <a:t>Eliminate reference to Wildlife Blind Fees</a:t>
            </a:r>
          </a:p>
          <a:p>
            <a:r>
              <a:rPr lang="en-US" dirty="0"/>
              <a:t>Addition of a short-term concession permit</a:t>
            </a:r>
          </a:p>
          <a:p>
            <a:r>
              <a:rPr lang="en-US" dirty="0"/>
              <a:t>Clean up spelling and grammatical errors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8AE45-ACAC-D764-4880-66191584E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57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3503E3-B017-4A14-8B34-C880C19F549C}"/>
              </a:ext>
            </a:extLst>
          </p:cNvPr>
          <p:cNvSpPr txBox="1"/>
          <p:nvPr/>
        </p:nvSpPr>
        <p:spPr>
          <a:xfrm>
            <a:off x="0" y="76200"/>
            <a:ext cx="891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-5" dirty="0"/>
              <a:t> Questions?    </a:t>
            </a:r>
            <a:br>
              <a:rPr lang="en-US" sz="3200" b="1" spc="-5" dirty="0"/>
            </a:br>
            <a:endParaRPr lang="en-US" sz="3200" b="1" dirty="0"/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5EAFA6CC-251C-487D-9DD3-7A736244B5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978" y="4712694"/>
            <a:ext cx="2057400" cy="131304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D3EF18-D4DF-B19A-8B41-D18D3F18B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6493615"/>
            <a:ext cx="20574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t>23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AFC90-F793-469A-9CCA-44D07FA445F7}"/>
              </a:ext>
            </a:extLst>
          </p:cNvPr>
          <p:cNvSpPr txBox="1"/>
          <p:nvPr/>
        </p:nvSpPr>
        <p:spPr>
          <a:xfrm>
            <a:off x="762000" y="1371600"/>
            <a:ext cx="275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Comments may be sent to: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7D50FA-1144-C313-3EB8-B43E0D29A40C}"/>
              </a:ext>
            </a:extLst>
          </p:cNvPr>
          <p:cNvSpPr txBox="1"/>
          <p:nvPr/>
        </p:nvSpPr>
        <p:spPr>
          <a:xfrm>
            <a:off x="762000" y="1770223"/>
            <a:ext cx="321735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Mexico State Parks Division</a:t>
            </a:r>
          </a:p>
          <a:p>
            <a:r>
              <a:rPr lang="en-US" dirty="0"/>
              <a:t>Fee Amendments Comments</a:t>
            </a:r>
          </a:p>
          <a:p>
            <a:r>
              <a:rPr lang="en-US" dirty="0"/>
              <a:t>1220 S. St. Francis Dr. </a:t>
            </a:r>
          </a:p>
          <a:p>
            <a:r>
              <a:rPr lang="en-US" dirty="0"/>
              <a:t>Santa Fe, NM 87505</a:t>
            </a:r>
          </a:p>
          <a:p>
            <a:r>
              <a:rPr lang="en-US" dirty="0"/>
              <a:t>1-888-NMPARKS (667-2757)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DA8C84-13B7-5025-EF94-F50491CDE257}"/>
              </a:ext>
            </a:extLst>
          </p:cNvPr>
          <p:cNvSpPr txBox="1"/>
          <p:nvPr/>
        </p:nvSpPr>
        <p:spPr>
          <a:xfrm>
            <a:off x="762000" y="3394343"/>
            <a:ext cx="4049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EMNRD-ParksComments@emnrd.nm.gov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CB6A36-4A5B-CDB7-1543-F733239A75ED}"/>
              </a:ext>
            </a:extLst>
          </p:cNvPr>
          <p:cNvSpPr txBox="1"/>
          <p:nvPr/>
        </p:nvSpPr>
        <p:spPr>
          <a:xfrm>
            <a:off x="5078968" y="1329942"/>
            <a:ext cx="3496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full copy of the Fees Study can be found online at: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3A11AA-115E-0A90-089D-0314616108E9}"/>
              </a:ext>
            </a:extLst>
          </p:cNvPr>
          <p:cNvSpPr txBox="1"/>
          <p:nvPr/>
        </p:nvSpPr>
        <p:spPr>
          <a:xfrm>
            <a:off x="5078968" y="2028504"/>
            <a:ext cx="2101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www.emnrd.nm.gov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5CF008-8AA1-9F3B-11B9-B4BECDACC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4620" y="2579399"/>
            <a:ext cx="3800780" cy="38007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E17117-3381-9581-7B9B-C209078BC53E}"/>
              </a:ext>
            </a:extLst>
          </p:cNvPr>
          <p:cNvSpPr txBox="1"/>
          <p:nvPr/>
        </p:nvSpPr>
        <p:spPr>
          <a:xfrm>
            <a:off x="762000" y="3919571"/>
            <a:ext cx="3237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Jared Langenegger, Bureau Chief</a:t>
            </a:r>
          </a:p>
          <a:p>
            <a:r>
              <a:rPr lang="en-US" dirty="0"/>
              <a:t>(575)420-1733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E4298D7A9D024598C3BBA3AFCCA722" ma:contentTypeVersion="9" ma:contentTypeDescription="Create a new document." ma:contentTypeScope="" ma:versionID="b23fb126213af8d5928a85a2ff4dd477">
  <xsd:schema xmlns:xsd="http://www.w3.org/2001/XMLSchema" xmlns:xs="http://www.w3.org/2001/XMLSchema" xmlns:p="http://schemas.microsoft.com/office/2006/metadata/properties" xmlns:ns3="4561b2ad-60f8-4deb-a084-60d22b5f92d9" xmlns:ns4="31eae7b7-a09d-42ab-a223-ff785be4d563" targetNamespace="http://schemas.microsoft.com/office/2006/metadata/properties" ma:root="true" ma:fieldsID="2db839cd5ccd752ac52f7bab97052175" ns3:_="" ns4:_="">
    <xsd:import namespace="4561b2ad-60f8-4deb-a084-60d22b5f92d9"/>
    <xsd:import namespace="31eae7b7-a09d-42ab-a223-ff785be4d56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61b2ad-60f8-4deb-a084-60d22b5f92d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eae7b7-a09d-42ab-a223-ff785be4d5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77FDAD-3B60-46DB-BC31-D791EBAD31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61b2ad-60f8-4deb-a084-60d22b5f92d9"/>
    <ds:schemaRef ds:uri="31eae7b7-a09d-42ab-a223-ff785be4d5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E1ECEA-65EF-4431-B2D8-5438CC503767}">
  <ds:schemaRefs>
    <ds:schemaRef ds:uri="http://purl.org/dc/elements/1.1/"/>
    <ds:schemaRef ds:uri="http://schemas.microsoft.com/office/2006/metadata/properties"/>
    <ds:schemaRef ds:uri="31eae7b7-a09d-42ab-a223-ff785be4d563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4561b2ad-60f8-4deb-a084-60d22b5f92d9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1EDBAF7-1166-4450-934D-0869F1AAB6E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4aa6bf4-d436-426f-bfa4-04b7a70e60ff}" enabled="0" method="" siteId="{04aa6bf4-d436-426f-bfa4-04b7a70e60f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10213</TotalTime>
  <Words>1219</Words>
  <Application>Microsoft Office PowerPoint</Application>
  <PresentationFormat>On-screen Show (4:3)</PresentationFormat>
  <Paragraphs>274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Palatino Linotype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NMSP Fees Compared to  Other Economically Disadvantaged States</vt:lpstr>
      <vt:lpstr>PowerPoint Presentation</vt:lpstr>
      <vt:lpstr>Revised Entrance/Camping Fee Proposal</vt:lpstr>
      <vt:lpstr>PowerPoint Presentation</vt:lpstr>
      <vt:lpstr>Revised Annual Pass Proposal</vt:lpstr>
      <vt:lpstr>Revised Boat Registration Proposal</vt:lpstr>
      <vt:lpstr>PowerPoint Presentation</vt:lpstr>
      <vt:lpstr>PowerPoint Presentation</vt:lpstr>
      <vt:lpstr>PowerPoint Presentation</vt:lpstr>
      <vt:lpstr>PowerPoint Presentation</vt:lpstr>
      <vt:lpstr>Tentative Timeline for Implementation</vt:lpstr>
      <vt:lpstr>Additional Rule Change Recommendations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EMNRD Employee</dc:creator>
  <cp:lastModifiedBy>Langenegger, Jared, EMNRD</cp:lastModifiedBy>
  <cp:revision>111</cp:revision>
  <dcterms:created xsi:type="dcterms:W3CDTF">2021-08-02T17:05:30Z</dcterms:created>
  <dcterms:modified xsi:type="dcterms:W3CDTF">2024-06-03T21:16:21Z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2018-10-31T00:00:00Z</vt:filetime>
  </property>
  <property fmtid="{D5CDD505-2E9C-101B-9397-08002B2CF9AE}" pid="3" name="Creator">
    <vt:lpwstr>Acrobat PDFMaker 17 for PowerPoint</vt:lpwstr>
  </property>
  <property fmtid="{D5CDD505-2E9C-101B-9397-08002B2CF9AE}" pid="4" name="LastSaved">
    <vt:filetime>2021-08-02T00:00:00Z</vt:filetime>
  </property>
  <property fmtid="{D5CDD505-2E9C-101B-9397-08002B2CF9AE}" pid="5" name="ContentTypeId">
    <vt:lpwstr>0x01010024E4298D7A9D024598C3BBA3AFCCA722</vt:lpwstr>
  </property>
</Properties>
</file>