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3"/>
  </p:notesMasterIdLst>
  <p:sldIdLst>
    <p:sldId id="438" r:id="rId5"/>
    <p:sldId id="424" r:id="rId6"/>
    <p:sldId id="436" r:id="rId7"/>
    <p:sldId id="446" r:id="rId8"/>
    <p:sldId id="452" r:id="rId9"/>
    <p:sldId id="453" r:id="rId10"/>
    <p:sldId id="457" r:id="rId11"/>
    <p:sldId id="313" r:id="rId12"/>
    <p:sldId id="458" r:id="rId13"/>
    <p:sldId id="459" r:id="rId14"/>
    <p:sldId id="460" r:id="rId15"/>
    <p:sldId id="441" r:id="rId16"/>
    <p:sldId id="454" r:id="rId17"/>
    <p:sldId id="456" r:id="rId18"/>
    <p:sldId id="455" r:id="rId19"/>
    <p:sldId id="450" r:id="rId20"/>
    <p:sldId id="451" r:id="rId21"/>
    <p:sldId id="41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8497B0"/>
    <a:srgbClr val="254071"/>
    <a:srgbClr val="2F528F"/>
    <a:srgbClr val="8FAADC"/>
    <a:srgbClr val="FFC000"/>
    <a:srgbClr val="A7D4FD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F2ED3-6D00-4D72-A9A8-657E47F3C528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8CA23-032F-4734-82B6-06672B4F2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08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4096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80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5789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176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0075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3471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4633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158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260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766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870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08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713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BCDB17-5E8C-4EDE-B9BB-EB5201E10F9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C65A8F-9DE4-45F8-8275-A9F095641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4"/>
            <a:ext cx="8168640" cy="6124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638D52-8846-4C49-985C-A9AFCEB7B8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92" b="16476"/>
          <a:stretch/>
        </p:blipFill>
        <p:spPr>
          <a:xfrm>
            <a:off x="5641348" y="351719"/>
            <a:ext cx="3128572" cy="703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0363FE-F43B-4EAA-8575-E203ABF355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821" y="1212665"/>
            <a:ext cx="1361847" cy="13184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21AC11-82A7-4232-B4A3-894E45E572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669" y="2658305"/>
            <a:ext cx="1521211" cy="4634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04BEFD1-8F06-40D9-85B4-EA465314DD39}"/>
              </a:ext>
            </a:extLst>
          </p:cNvPr>
          <p:cNvSpPr txBox="1"/>
          <p:nvPr/>
        </p:nvSpPr>
        <p:spPr>
          <a:xfrm>
            <a:off x="632284" y="4983625"/>
            <a:ext cx="78237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Carlsbad Brine Well Authority Meeting</a:t>
            </a:r>
          </a:p>
          <a:p>
            <a:r>
              <a:rPr lang="en-US" sz="3600" dirty="0">
                <a:solidFill>
                  <a:schemeClr val="bg1"/>
                </a:solidFill>
              </a:rPr>
              <a:t>June 02, 2022</a:t>
            </a:r>
          </a:p>
        </p:txBody>
      </p:sp>
    </p:spTree>
    <p:extLst>
      <p:ext uri="{BB962C8B-B14F-4D97-AF65-F5344CB8AC3E}">
        <p14:creationId xmlns:p14="http://schemas.microsoft.com/office/powerpoint/2010/main" val="1369137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E260D3E-C681-4B69-901A-A9AA3FE7C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79105" y="2063930"/>
            <a:ext cx="4393190" cy="4794069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A5FA7B-E967-43C6-AEAD-189E3B0E3B1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99507" y="1651667"/>
            <a:ext cx="6413864" cy="181434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Jim Griswold - OCD</a:t>
            </a:r>
          </a:p>
          <a:p>
            <a:r>
              <a:rPr lang="en-US" dirty="0"/>
              <a:t>Dan Kwiecinski – Wood Project Manager</a:t>
            </a:r>
          </a:p>
          <a:p>
            <a:r>
              <a:rPr lang="en-US" dirty="0"/>
              <a:t>Peter Guerra – Wood Deputy PM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2D0E8-2F96-474F-B2C1-345D22A0896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67545" y="220399"/>
            <a:ext cx="8208912" cy="61025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3600" b="1" dirty="0"/>
              <a:t>Introductions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907762F-2208-457E-8B7D-98F9B0F58285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832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33CDD2C-B778-4FF6-B85C-E08AF2FA7732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D84B17-85D4-4C72-A292-58679A36C4E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35280" y="1251074"/>
            <a:ext cx="8229600" cy="501075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Project Background</a:t>
            </a:r>
          </a:p>
          <a:p>
            <a:r>
              <a:rPr lang="en-US" dirty="0"/>
              <a:t>Work Completed</a:t>
            </a:r>
          </a:p>
          <a:p>
            <a:pPr lvl="1"/>
            <a:r>
              <a:rPr lang="en-US" dirty="0"/>
              <a:t>Remediation Design</a:t>
            </a:r>
          </a:p>
          <a:p>
            <a:pPr lvl="1"/>
            <a:r>
              <a:rPr lang="en-US" dirty="0"/>
              <a:t>Filling the Cavity</a:t>
            </a:r>
          </a:p>
          <a:p>
            <a:r>
              <a:rPr lang="en-US" dirty="0"/>
              <a:t>Work Remaining</a:t>
            </a:r>
          </a:p>
          <a:p>
            <a:pPr lvl="1"/>
            <a:r>
              <a:rPr lang="en-US" dirty="0"/>
              <a:t>Cavity Depressurization	</a:t>
            </a:r>
          </a:p>
          <a:p>
            <a:pPr lvl="1"/>
            <a:r>
              <a:rPr lang="en-US" dirty="0"/>
              <a:t>Site Surface Restoration Activities</a:t>
            </a:r>
          </a:p>
          <a:p>
            <a:pPr lvl="1"/>
            <a:r>
              <a:rPr lang="en-US" dirty="0"/>
              <a:t>Post-remediation Monitoring</a:t>
            </a:r>
          </a:p>
          <a:p>
            <a:pPr lvl="1"/>
            <a:r>
              <a:rPr lang="en-US" dirty="0"/>
              <a:t>Project Closeout</a:t>
            </a:r>
          </a:p>
          <a:p>
            <a:r>
              <a:rPr lang="en-US" dirty="0"/>
              <a:t>Meeting the Project Objectives</a:t>
            </a:r>
          </a:p>
          <a:p>
            <a:r>
              <a:rPr lang="en-US" dirty="0"/>
              <a:t>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0533EC-40E3-442E-9BED-994E0748DD8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67545" y="220399"/>
            <a:ext cx="8208912" cy="61025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3600" b="1" dirty="0"/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9AB4D2-8BFB-4E37-BBF9-D4D5A5B5EB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789" y="287383"/>
            <a:ext cx="4411527" cy="3199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2533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E2B1F8-1AD1-4EDE-AD4C-3D7B23EA53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6795" r="18035"/>
          <a:stretch/>
        </p:blipFill>
        <p:spPr>
          <a:xfrm>
            <a:off x="4890952" y="1043268"/>
            <a:ext cx="3918856" cy="5495178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ACD53CE-636A-4188-8450-885FFBC75103}"/>
              </a:ext>
            </a:extLst>
          </p:cNvPr>
          <p:cNvSpPr/>
          <p:nvPr/>
        </p:nvSpPr>
        <p:spPr>
          <a:xfrm>
            <a:off x="5358937" y="1488055"/>
            <a:ext cx="3037041" cy="4398488"/>
          </a:xfrm>
          <a:custGeom>
            <a:avLst/>
            <a:gdLst>
              <a:gd name="connsiteX0" fmla="*/ 1885950 w 2000250"/>
              <a:gd name="connsiteY0" fmla="*/ 2047875 h 2905125"/>
              <a:gd name="connsiteX1" fmla="*/ 1724025 w 2000250"/>
              <a:gd name="connsiteY1" fmla="*/ 2062162 h 2905125"/>
              <a:gd name="connsiteX2" fmla="*/ 1604962 w 2000250"/>
              <a:gd name="connsiteY2" fmla="*/ 2085975 h 2905125"/>
              <a:gd name="connsiteX3" fmla="*/ 1462087 w 2000250"/>
              <a:gd name="connsiteY3" fmla="*/ 2181225 h 2905125"/>
              <a:gd name="connsiteX4" fmla="*/ 1381125 w 2000250"/>
              <a:gd name="connsiteY4" fmla="*/ 2352675 h 2905125"/>
              <a:gd name="connsiteX5" fmla="*/ 1347787 w 2000250"/>
              <a:gd name="connsiteY5" fmla="*/ 2538412 h 2905125"/>
              <a:gd name="connsiteX6" fmla="*/ 1338262 w 2000250"/>
              <a:gd name="connsiteY6" fmla="*/ 2709862 h 2905125"/>
              <a:gd name="connsiteX7" fmla="*/ 1323975 w 2000250"/>
              <a:gd name="connsiteY7" fmla="*/ 2790825 h 2905125"/>
              <a:gd name="connsiteX8" fmla="*/ 1219200 w 2000250"/>
              <a:gd name="connsiteY8" fmla="*/ 2862262 h 2905125"/>
              <a:gd name="connsiteX9" fmla="*/ 1038225 w 2000250"/>
              <a:gd name="connsiteY9" fmla="*/ 2905125 h 2905125"/>
              <a:gd name="connsiteX10" fmla="*/ 900112 w 2000250"/>
              <a:gd name="connsiteY10" fmla="*/ 2881312 h 2905125"/>
              <a:gd name="connsiteX11" fmla="*/ 819150 w 2000250"/>
              <a:gd name="connsiteY11" fmla="*/ 2814637 h 2905125"/>
              <a:gd name="connsiteX12" fmla="*/ 776287 w 2000250"/>
              <a:gd name="connsiteY12" fmla="*/ 2733675 h 2905125"/>
              <a:gd name="connsiteX13" fmla="*/ 671512 w 2000250"/>
              <a:gd name="connsiteY13" fmla="*/ 2628900 h 2905125"/>
              <a:gd name="connsiteX14" fmla="*/ 581025 w 2000250"/>
              <a:gd name="connsiteY14" fmla="*/ 2562225 h 2905125"/>
              <a:gd name="connsiteX15" fmla="*/ 466725 w 2000250"/>
              <a:gd name="connsiteY15" fmla="*/ 2500312 h 2905125"/>
              <a:gd name="connsiteX16" fmla="*/ 423862 w 2000250"/>
              <a:gd name="connsiteY16" fmla="*/ 2381250 h 2905125"/>
              <a:gd name="connsiteX17" fmla="*/ 366712 w 2000250"/>
              <a:gd name="connsiteY17" fmla="*/ 2281237 h 2905125"/>
              <a:gd name="connsiteX18" fmla="*/ 271462 w 2000250"/>
              <a:gd name="connsiteY18" fmla="*/ 2214562 h 2905125"/>
              <a:gd name="connsiteX19" fmla="*/ 142875 w 2000250"/>
              <a:gd name="connsiteY19" fmla="*/ 2105025 h 2905125"/>
              <a:gd name="connsiteX20" fmla="*/ 95250 w 2000250"/>
              <a:gd name="connsiteY20" fmla="*/ 1943100 h 2905125"/>
              <a:gd name="connsiteX21" fmla="*/ 161925 w 2000250"/>
              <a:gd name="connsiteY21" fmla="*/ 1776412 h 2905125"/>
              <a:gd name="connsiteX22" fmla="*/ 195262 w 2000250"/>
              <a:gd name="connsiteY22" fmla="*/ 1695450 h 2905125"/>
              <a:gd name="connsiteX23" fmla="*/ 161925 w 2000250"/>
              <a:gd name="connsiteY23" fmla="*/ 1552575 h 2905125"/>
              <a:gd name="connsiteX24" fmla="*/ 200025 w 2000250"/>
              <a:gd name="connsiteY24" fmla="*/ 1481137 h 2905125"/>
              <a:gd name="connsiteX25" fmla="*/ 252412 w 2000250"/>
              <a:gd name="connsiteY25" fmla="*/ 1409700 h 2905125"/>
              <a:gd name="connsiteX26" fmla="*/ 180975 w 2000250"/>
              <a:gd name="connsiteY26" fmla="*/ 1304925 h 2905125"/>
              <a:gd name="connsiteX27" fmla="*/ 128587 w 2000250"/>
              <a:gd name="connsiteY27" fmla="*/ 1200150 h 2905125"/>
              <a:gd name="connsiteX28" fmla="*/ 133350 w 2000250"/>
              <a:gd name="connsiteY28" fmla="*/ 1162050 h 2905125"/>
              <a:gd name="connsiteX29" fmla="*/ 66675 w 2000250"/>
              <a:gd name="connsiteY29" fmla="*/ 990600 h 2905125"/>
              <a:gd name="connsiteX30" fmla="*/ 0 w 2000250"/>
              <a:gd name="connsiteY30" fmla="*/ 733425 h 2905125"/>
              <a:gd name="connsiteX31" fmla="*/ 0 w 2000250"/>
              <a:gd name="connsiteY31" fmla="*/ 614362 h 2905125"/>
              <a:gd name="connsiteX32" fmla="*/ 9525 w 2000250"/>
              <a:gd name="connsiteY32" fmla="*/ 404812 h 2905125"/>
              <a:gd name="connsiteX33" fmla="*/ 80962 w 2000250"/>
              <a:gd name="connsiteY33" fmla="*/ 204787 h 2905125"/>
              <a:gd name="connsiteX34" fmla="*/ 109537 w 2000250"/>
              <a:gd name="connsiteY34" fmla="*/ 76200 h 2905125"/>
              <a:gd name="connsiteX35" fmla="*/ 161925 w 2000250"/>
              <a:gd name="connsiteY35" fmla="*/ 19050 h 2905125"/>
              <a:gd name="connsiteX36" fmla="*/ 242887 w 2000250"/>
              <a:gd name="connsiteY36" fmla="*/ 4762 h 2905125"/>
              <a:gd name="connsiteX37" fmla="*/ 309562 w 2000250"/>
              <a:gd name="connsiteY37" fmla="*/ 0 h 2905125"/>
              <a:gd name="connsiteX38" fmla="*/ 390525 w 2000250"/>
              <a:gd name="connsiteY38" fmla="*/ 71437 h 2905125"/>
              <a:gd name="connsiteX39" fmla="*/ 504825 w 2000250"/>
              <a:gd name="connsiteY39" fmla="*/ 119062 h 2905125"/>
              <a:gd name="connsiteX40" fmla="*/ 604837 w 2000250"/>
              <a:gd name="connsiteY40" fmla="*/ 190500 h 2905125"/>
              <a:gd name="connsiteX41" fmla="*/ 638175 w 2000250"/>
              <a:gd name="connsiteY41" fmla="*/ 376237 h 2905125"/>
              <a:gd name="connsiteX42" fmla="*/ 661987 w 2000250"/>
              <a:gd name="connsiteY42" fmla="*/ 490537 h 2905125"/>
              <a:gd name="connsiteX43" fmla="*/ 757237 w 2000250"/>
              <a:gd name="connsiteY43" fmla="*/ 647700 h 2905125"/>
              <a:gd name="connsiteX44" fmla="*/ 866775 w 2000250"/>
              <a:gd name="connsiteY44" fmla="*/ 766762 h 2905125"/>
              <a:gd name="connsiteX45" fmla="*/ 976312 w 2000250"/>
              <a:gd name="connsiteY45" fmla="*/ 890587 h 2905125"/>
              <a:gd name="connsiteX46" fmla="*/ 1028700 w 2000250"/>
              <a:gd name="connsiteY46" fmla="*/ 1062037 h 2905125"/>
              <a:gd name="connsiteX47" fmla="*/ 1085850 w 2000250"/>
              <a:gd name="connsiteY47" fmla="*/ 1271587 h 2905125"/>
              <a:gd name="connsiteX48" fmla="*/ 1143000 w 2000250"/>
              <a:gd name="connsiteY48" fmla="*/ 1333500 h 2905125"/>
              <a:gd name="connsiteX49" fmla="*/ 1328737 w 2000250"/>
              <a:gd name="connsiteY49" fmla="*/ 1414462 h 2905125"/>
              <a:gd name="connsiteX50" fmla="*/ 1524000 w 2000250"/>
              <a:gd name="connsiteY50" fmla="*/ 1495425 h 2905125"/>
              <a:gd name="connsiteX51" fmla="*/ 1624012 w 2000250"/>
              <a:gd name="connsiteY51" fmla="*/ 1566862 h 2905125"/>
              <a:gd name="connsiteX52" fmla="*/ 1714500 w 2000250"/>
              <a:gd name="connsiteY52" fmla="*/ 1681162 h 2905125"/>
              <a:gd name="connsiteX53" fmla="*/ 1781175 w 2000250"/>
              <a:gd name="connsiteY53" fmla="*/ 1757362 h 2905125"/>
              <a:gd name="connsiteX54" fmla="*/ 1871662 w 2000250"/>
              <a:gd name="connsiteY54" fmla="*/ 1800225 h 2905125"/>
              <a:gd name="connsiteX55" fmla="*/ 1928812 w 2000250"/>
              <a:gd name="connsiteY55" fmla="*/ 1828800 h 2905125"/>
              <a:gd name="connsiteX56" fmla="*/ 1976437 w 2000250"/>
              <a:gd name="connsiteY56" fmla="*/ 1857375 h 2905125"/>
              <a:gd name="connsiteX57" fmla="*/ 2000250 w 2000250"/>
              <a:gd name="connsiteY57" fmla="*/ 1952625 h 2905125"/>
              <a:gd name="connsiteX58" fmla="*/ 1981200 w 2000250"/>
              <a:gd name="connsiteY58" fmla="*/ 2014537 h 2905125"/>
              <a:gd name="connsiteX59" fmla="*/ 1885950 w 2000250"/>
              <a:gd name="connsiteY59" fmla="*/ 2047875 h 2905125"/>
              <a:gd name="connsiteX0" fmla="*/ 1885950 w 2000250"/>
              <a:gd name="connsiteY0" fmla="*/ 2047875 h 2905125"/>
              <a:gd name="connsiteX1" fmla="*/ 1724025 w 2000250"/>
              <a:gd name="connsiteY1" fmla="*/ 2062162 h 2905125"/>
              <a:gd name="connsiteX2" fmla="*/ 1604962 w 2000250"/>
              <a:gd name="connsiteY2" fmla="*/ 2085975 h 2905125"/>
              <a:gd name="connsiteX3" fmla="*/ 1462087 w 2000250"/>
              <a:gd name="connsiteY3" fmla="*/ 2181225 h 2905125"/>
              <a:gd name="connsiteX4" fmla="*/ 1381125 w 2000250"/>
              <a:gd name="connsiteY4" fmla="*/ 2352675 h 2905125"/>
              <a:gd name="connsiteX5" fmla="*/ 1347787 w 2000250"/>
              <a:gd name="connsiteY5" fmla="*/ 2538412 h 2905125"/>
              <a:gd name="connsiteX6" fmla="*/ 1338262 w 2000250"/>
              <a:gd name="connsiteY6" fmla="*/ 2709862 h 2905125"/>
              <a:gd name="connsiteX7" fmla="*/ 1323975 w 2000250"/>
              <a:gd name="connsiteY7" fmla="*/ 2790825 h 2905125"/>
              <a:gd name="connsiteX8" fmla="*/ 1219200 w 2000250"/>
              <a:gd name="connsiteY8" fmla="*/ 2862262 h 2905125"/>
              <a:gd name="connsiteX9" fmla="*/ 1038225 w 2000250"/>
              <a:gd name="connsiteY9" fmla="*/ 2905125 h 2905125"/>
              <a:gd name="connsiteX10" fmla="*/ 900112 w 2000250"/>
              <a:gd name="connsiteY10" fmla="*/ 2881312 h 2905125"/>
              <a:gd name="connsiteX11" fmla="*/ 819150 w 2000250"/>
              <a:gd name="connsiteY11" fmla="*/ 2814637 h 2905125"/>
              <a:gd name="connsiteX12" fmla="*/ 776287 w 2000250"/>
              <a:gd name="connsiteY12" fmla="*/ 2733675 h 2905125"/>
              <a:gd name="connsiteX13" fmla="*/ 671512 w 2000250"/>
              <a:gd name="connsiteY13" fmla="*/ 2628900 h 2905125"/>
              <a:gd name="connsiteX14" fmla="*/ 581025 w 2000250"/>
              <a:gd name="connsiteY14" fmla="*/ 2562225 h 2905125"/>
              <a:gd name="connsiteX15" fmla="*/ 466725 w 2000250"/>
              <a:gd name="connsiteY15" fmla="*/ 2500312 h 2905125"/>
              <a:gd name="connsiteX16" fmla="*/ 423862 w 2000250"/>
              <a:gd name="connsiteY16" fmla="*/ 2381250 h 2905125"/>
              <a:gd name="connsiteX17" fmla="*/ 347662 w 2000250"/>
              <a:gd name="connsiteY17" fmla="*/ 2281237 h 2905125"/>
              <a:gd name="connsiteX18" fmla="*/ 271462 w 2000250"/>
              <a:gd name="connsiteY18" fmla="*/ 2214562 h 2905125"/>
              <a:gd name="connsiteX19" fmla="*/ 142875 w 2000250"/>
              <a:gd name="connsiteY19" fmla="*/ 2105025 h 2905125"/>
              <a:gd name="connsiteX20" fmla="*/ 95250 w 2000250"/>
              <a:gd name="connsiteY20" fmla="*/ 1943100 h 2905125"/>
              <a:gd name="connsiteX21" fmla="*/ 161925 w 2000250"/>
              <a:gd name="connsiteY21" fmla="*/ 1776412 h 2905125"/>
              <a:gd name="connsiteX22" fmla="*/ 195262 w 2000250"/>
              <a:gd name="connsiteY22" fmla="*/ 1695450 h 2905125"/>
              <a:gd name="connsiteX23" fmla="*/ 161925 w 2000250"/>
              <a:gd name="connsiteY23" fmla="*/ 1552575 h 2905125"/>
              <a:gd name="connsiteX24" fmla="*/ 200025 w 2000250"/>
              <a:gd name="connsiteY24" fmla="*/ 1481137 h 2905125"/>
              <a:gd name="connsiteX25" fmla="*/ 252412 w 2000250"/>
              <a:gd name="connsiteY25" fmla="*/ 1409700 h 2905125"/>
              <a:gd name="connsiteX26" fmla="*/ 180975 w 2000250"/>
              <a:gd name="connsiteY26" fmla="*/ 1304925 h 2905125"/>
              <a:gd name="connsiteX27" fmla="*/ 128587 w 2000250"/>
              <a:gd name="connsiteY27" fmla="*/ 1200150 h 2905125"/>
              <a:gd name="connsiteX28" fmla="*/ 133350 w 2000250"/>
              <a:gd name="connsiteY28" fmla="*/ 1162050 h 2905125"/>
              <a:gd name="connsiteX29" fmla="*/ 66675 w 2000250"/>
              <a:gd name="connsiteY29" fmla="*/ 990600 h 2905125"/>
              <a:gd name="connsiteX30" fmla="*/ 0 w 2000250"/>
              <a:gd name="connsiteY30" fmla="*/ 733425 h 2905125"/>
              <a:gd name="connsiteX31" fmla="*/ 0 w 2000250"/>
              <a:gd name="connsiteY31" fmla="*/ 614362 h 2905125"/>
              <a:gd name="connsiteX32" fmla="*/ 9525 w 2000250"/>
              <a:gd name="connsiteY32" fmla="*/ 404812 h 2905125"/>
              <a:gd name="connsiteX33" fmla="*/ 80962 w 2000250"/>
              <a:gd name="connsiteY33" fmla="*/ 204787 h 2905125"/>
              <a:gd name="connsiteX34" fmla="*/ 109537 w 2000250"/>
              <a:gd name="connsiteY34" fmla="*/ 76200 h 2905125"/>
              <a:gd name="connsiteX35" fmla="*/ 161925 w 2000250"/>
              <a:gd name="connsiteY35" fmla="*/ 19050 h 2905125"/>
              <a:gd name="connsiteX36" fmla="*/ 242887 w 2000250"/>
              <a:gd name="connsiteY36" fmla="*/ 4762 h 2905125"/>
              <a:gd name="connsiteX37" fmla="*/ 309562 w 2000250"/>
              <a:gd name="connsiteY37" fmla="*/ 0 h 2905125"/>
              <a:gd name="connsiteX38" fmla="*/ 390525 w 2000250"/>
              <a:gd name="connsiteY38" fmla="*/ 71437 h 2905125"/>
              <a:gd name="connsiteX39" fmla="*/ 504825 w 2000250"/>
              <a:gd name="connsiteY39" fmla="*/ 119062 h 2905125"/>
              <a:gd name="connsiteX40" fmla="*/ 604837 w 2000250"/>
              <a:gd name="connsiteY40" fmla="*/ 190500 h 2905125"/>
              <a:gd name="connsiteX41" fmla="*/ 638175 w 2000250"/>
              <a:gd name="connsiteY41" fmla="*/ 376237 h 2905125"/>
              <a:gd name="connsiteX42" fmla="*/ 661987 w 2000250"/>
              <a:gd name="connsiteY42" fmla="*/ 490537 h 2905125"/>
              <a:gd name="connsiteX43" fmla="*/ 757237 w 2000250"/>
              <a:gd name="connsiteY43" fmla="*/ 647700 h 2905125"/>
              <a:gd name="connsiteX44" fmla="*/ 866775 w 2000250"/>
              <a:gd name="connsiteY44" fmla="*/ 766762 h 2905125"/>
              <a:gd name="connsiteX45" fmla="*/ 976312 w 2000250"/>
              <a:gd name="connsiteY45" fmla="*/ 890587 h 2905125"/>
              <a:gd name="connsiteX46" fmla="*/ 1028700 w 2000250"/>
              <a:gd name="connsiteY46" fmla="*/ 1062037 h 2905125"/>
              <a:gd name="connsiteX47" fmla="*/ 1085850 w 2000250"/>
              <a:gd name="connsiteY47" fmla="*/ 1271587 h 2905125"/>
              <a:gd name="connsiteX48" fmla="*/ 1143000 w 2000250"/>
              <a:gd name="connsiteY48" fmla="*/ 1333500 h 2905125"/>
              <a:gd name="connsiteX49" fmla="*/ 1328737 w 2000250"/>
              <a:gd name="connsiteY49" fmla="*/ 1414462 h 2905125"/>
              <a:gd name="connsiteX50" fmla="*/ 1524000 w 2000250"/>
              <a:gd name="connsiteY50" fmla="*/ 1495425 h 2905125"/>
              <a:gd name="connsiteX51" fmla="*/ 1624012 w 2000250"/>
              <a:gd name="connsiteY51" fmla="*/ 1566862 h 2905125"/>
              <a:gd name="connsiteX52" fmla="*/ 1714500 w 2000250"/>
              <a:gd name="connsiteY52" fmla="*/ 1681162 h 2905125"/>
              <a:gd name="connsiteX53" fmla="*/ 1781175 w 2000250"/>
              <a:gd name="connsiteY53" fmla="*/ 1757362 h 2905125"/>
              <a:gd name="connsiteX54" fmla="*/ 1871662 w 2000250"/>
              <a:gd name="connsiteY54" fmla="*/ 1800225 h 2905125"/>
              <a:gd name="connsiteX55" fmla="*/ 1928812 w 2000250"/>
              <a:gd name="connsiteY55" fmla="*/ 1828800 h 2905125"/>
              <a:gd name="connsiteX56" fmla="*/ 1976437 w 2000250"/>
              <a:gd name="connsiteY56" fmla="*/ 1857375 h 2905125"/>
              <a:gd name="connsiteX57" fmla="*/ 2000250 w 2000250"/>
              <a:gd name="connsiteY57" fmla="*/ 1952625 h 2905125"/>
              <a:gd name="connsiteX58" fmla="*/ 1981200 w 2000250"/>
              <a:gd name="connsiteY58" fmla="*/ 2014537 h 2905125"/>
              <a:gd name="connsiteX59" fmla="*/ 1885950 w 2000250"/>
              <a:gd name="connsiteY59" fmla="*/ 2047875 h 2905125"/>
              <a:gd name="connsiteX0" fmla="*/ 1885950 w 2000250"/>
              <a:gd name="connsiteY0" fmla="*/ 2047875 h 2905125"/>
              <a:gd name="connsiteX1" fmla="*/ 1724025 w 2000250"/>
              <a:gd name="connsiteY1" fmla="*/ 2062162 h 2905125"/>
              <a:gd name="connsiteX2" fmla="*/ 1604962 w 2000250"/>
              <a:gd name="connsiteY2" fmla="*/ 2085975 h 2905125"/>
              <a:gd name="connsiteX3" fmla="*/ 1462087 w 2000250"/>
              <a:gd name="connsiteY3" fmla="*/ 2181225 h 2905125"/>
              <a:gd name="connsiteX4" fmla="*/ 1381125 w 2000250"/>
              <a:gd name="connsiteY4" fmla="*/ 2352675 h 2905125"/>
              <a:gd name="connsiteX5" fmla="*/ 1347787 w 2000250"/>
              <a:gd name="connsiteY5" fmla="*/ 2538412 h 2905125"/>
              <a:gd name="connsiteX6" fmla="*/ 1338262 w 2000250"/>
              <a:gd name="connsiteY6" fmla="*/ 2709862 h 2905125"/>
              <a:gd name="connsiteX7" fmla="*/ 1323975 w 2000250"/>
              <a:gd name="connsiteY7" fmla="*/ 2790825 h 2905125"/>
              <a:gd name="connsiteX8" fmla="*/ 1219200 w 2000250"/>
              <a:gd name="connsiteY8" fmla="*/ 2862262 h 2905125"/>
              <a:gd name="connsiteX9" fmla="*/ 1038225 w 2000250"/>
              <a:gd name="connsiteY9" fmla="*/ 2905125 h 2905125"/>
              <a:gd name="connsiteX10" fmla="*/ 900112 w 2000250"/>
              <a:gd name="connsiteY10" fmla="*/ 2881312 h 2905125"/>
              <a:gd name="connsiteX11" fmla="*/ 819150 w 2000250"/>
              <a:gd name="connsiteY11" fmla="*/ 2814637 h 2905125"/>
              <a:gd name="connsiteX12" fmla="*/ 776287 w 2000250"/>
              <a:gd name="connsiteY12" fmla="*/ 2733675 h 2905125"/>
              <a:gd name="connsiteX13" fmla="*/ 671512 w 2000250"/>
              <a:gd name="connsiteY13" fmla="*/ 2628900 h 2905125"/>
              <a:gd name="connsiteX14" fmla="*/ 581025 w 2000250"/>
              <a:gd name="connsiteY14" fmla="*/ 2562225 h 2905125"/>
              <a:gd name="connsiteX15" fmla="*/ 466725 w 2000250"/>
              <a:gd name="connsiteY15" fmla="*/ 2500312 h 2905125"/>
              <a:gd name="connsiteX16" fmla="*/ 423862 w 2000250"/>
              <a:gd name="connsiteY16" fmla="*/ 2381250 h 2905125"/>
              <a:gd name="connsiteX17" fmla="*/ 347662 w 2000250"/>
              <a:gd name="connsiteY17" fmla="*/ 2281237 h 2905125"/>
              <a:gd name="connsiteX18" fmla="*/ 271462 w 2000250"/>
              <a:gd name="connsiteY18" fmla="*/ 2214562 h 2905125"/>
              <a:gd name="connsiteX19" fmla="*/ 142875 w 2000250"/>
              <a:gd name="connsiteY19" fmla="*/ 2105025 h 2905125"/>
              <a:gd name="connsiteX20" fmla="*/ 95250 w 2000250"/>
              <a:gd name="connsiteY20" fmla="*/ 1943100 h 2905125"/>
              <a:gd name="connsiteX21" fmla="*/ 161925 w 2000250"/>
              <a:gd name="connsiteY21" fmla="*/ 1776412 h 2905125"/>
              <a:gd name="connsiteX22" fmla="*/ 195262 w 2000250"/>
              <a:gd name="connsiteY22" fmla="*/ 1695450 h 2905125"/>
              <a:gd name="connsiteX23" fmla="*/ 161925 w 2000250"/>
              <a:gd name="connsiteY23" fmla="*/ 1552575 h 2905125"/>
              <a:gd name="connsiteX24" fmla="*/ 200025 w 2000250"/>
              <a:gd name="connsiteY24" fmla="*/ 1481137 h 2905125"/>
              <a:gd name="connsiteX25" fmla="*/ 252412 w 2000250"/>
              <a:gd name="connsiteY25" fmla="*/ 1409700 h 2905125"/>
              <a:gd name="connsiteX26" fmla="*/ 202560 w 2000250"/>
              <a:gd name="connsiteY26" fmla="*/ 1312781 h 2905125"/>
              <a:gd name="connsiteX27" fmla="*/ 128587 w 2000250"/>
              <a:gd name="connsiteY27" fmla="*/ 1200150 h 2905125"/>
              <a:gd name="connsiteX28" fmla="*/ 133350 w 2000250"/>
              <a:gd name="connsiteY28" fmla="*/ 1162050 h 2905125"/>
              <a:gd name="connsiteX29" fmla="*/ 66675 w 2000250"/>
              <a:gd name="connsiteY29" fmla="*/ 990600 h 2905125"/>
              <a:gd name="connsiteX30" fmla="*/ 0 w 2000250"/>
              <a:gd name="connsiteY30" fmla="*/ 733425 h 2905125"/>
              <a:gd name="connsiteX31" fmla="*/ 0 w 2000250"/>
              <a:gd name="connsiteY31" fmla="*/ 614362 h 2905125"/>
              <a:gd name="connsiteX32" fmla="*/ 9525 w 2000250"/>
              <a:gd name="connsiteY32" fmla="*/ 404812 h 2905125"/>
              <a:gd name="connsiteX33" fmla="*/ 80962 w 2000250"/>
              <a:gd name="connsiteY33" fmla="*/ 204787 h 2905125"/>
              <a:gd name="connsiteX34" fmla="*/ 109537 w 2000250"/>
              <a:gd name="connsiteY34" fmla="*/ 76200 h 2905125"/>
              <a:gd name="connsiteX35" fmla="*/ 161925 w 2000250"/>
              <a:gd name="connsiteY35" fmla="*/ 19050 h 2905125"/>
              <a:gd name="connsiteX36" fmla="*/ 242887 w 2000250"/>
              <a:gd name="connsiteY36" fmla="*/ 4762 h 2905125"/>
              <a:gd name="connsiteX37" fmla="*/ 309562 w 2000250"/>
              <a:gd name="connsiteY37" fmla="*/ 0 h 2905125"/>
              <a:gd name="connsiteX38" fmla="*/ 390525 w 2000250"/>
              <a:gd name="connsiteY38" fmla="*/ 71437 h 2905125"/>
              <a:gd name="connsiteX39" fmla="*/ 504825 w 2000250"/>
              <a:gd name="connsiteY39" fmla="*/ 119062 h 2905125"/>
              <a:gd name="connsiteX40" fmla="*/ 604837 w 2000250"/>
              <a:gd name="connsiteY40" fmla="*/ 190500 h 2905125"/>
              <a:gd name="connsiteX41" fmla="*/ 638175 w 2000250"/>
              <a:gd name="connsiteY41" fmla="*/ 376237 h 2905125"/>
              <a:gd name="connsiteX42" fmla="*/ 661987 w 2000250"/>
              <a:gd name="connsiteY42" fmla="*/ 490537 h 2905125"/>
              <a:gd name="connsiteX43" fmla="*/ 757237 w 2000250"/>
              <a:gd name="connsiteY43" fmla="*/ 647700 h 2905125"/>
              <a:gd name="connsiteX44" fmla="*/ 866775 w 2000250"/>
              <a:gd name="connsiteY44" fmla="*/ 766762 h 2905125"/>
              <a:gd name="connsiteX45" fmla="*/ 976312 w 2000250"/>
              <a:gd name="connsiteY45" fmla="*/ 890587 h 2905125"/>
              <a:gd name="connsiteX46" fmla="*/ 1028700 w 2000250"/>
              <a:gd name="connsiteY46" fmla="*/ 1062037 h 2905125"/>
              <a:gd name="connsiteX47" fmla="*/ 1085850 w 2000250"/>
              <a:gd name="connsiteY47" fmla="*/ 1271587 h 2905125"/>
              <a:gd name="connsiteX48" fmla="*/ 1143000 w 2000250"/>
              <a:gd name="connsiteY48" fmla="*/ 1333500 h 2905125"/>
              <a:gd name="connsiteX49" fmla="*/ 1328737 w 2000250"/>
              <a:gd name="connsiteY49" fmla="*/ 1414462 h 2905125"/>
              <a:gd name="connsiteX50" fmla="*/ 1524000 w 2000250"/>
              <a:gd name="connsiteY50" fmla="*/ 1495425 h 2905125"/>
              <a:gd name="connsiteX51" fmla="*/ 1624012 w 2000250"/>
              <a:gd name="connsiteY51" fmla="*/ 1566862 h 2905125"/>
              <a:gd name="connsiteX52" fmla="*/ 1714500 w 2000250"/>
              <a:gd name="connsiteY52" fmla="*/ 1681162 h 2905125"/>
              <a:gd name="connsiteX53" fmla="*/ 1781175 w 2000250"/>
              <a:gd name="connsiteY53" fmla="*/ 1757362 h 2905125"/>
              <a:gd name="connsiteX54" fmla="*/ 1871662 w 2000250"/>
              <a:gd name="connsiteY54" fmla="*/ 1800225 h 2905125"/>
              <a:gd name="connsiteX55" fmla="*/ 1928812 w 2000250"/>
              <a:gd name="connsiteY55" fmla="*/ 1828800 h 2905125"/>
              <a:gd name="connsiteX56" fmla="*/ 1976437 w 2000250"/>
              <a:gd name="connsiteY56" fmla="*/ 1857375 h 2905125"/>
              <a:gd name="connsiteX57" fmla="*/ 2000250 w 2000250"/>
              <a:gd name="connsiteY57" fmla="*/ 1952625 h 2905125"/>
              <a:gd name="connsiteX58" fmla="*/ 1981200 w 2000250"/>
              <a:gd name="connsiteY58" fmla="*/ 2014537 h 2905125"/>
              <a:gd name="connsiteX59" fmla="*/ 1885950 w 2000250"/>
              <a:gd name="connsiteY59" fmla="*/ 2047875 h 2905125"/>
              <a:gd name="connsiteX0" fmla="*/ 1885950 w 2000250"/>
              <a:gd name="connsiteY0" fmla="*/ 2047875 h 2905125"/>
              <a:gd name="connsiteX1" fmla="*/ 1724025 w 2000250"/>
              <a:gd name="connsiteY1" fmla="*/ 2062162 h 2905125"/>
              <a:gd name="connsiteX2" fmla="*/ 1604962 w 2000250"/>
              <a:gd name="connsiteY2" fmla="*/ 2085975 h 2905125"/>
              <a:gd name="connsiteX3" fmla="*/ 1462087 w 2000250"/>
              <a:gd name="connsiteY3" fmla="*/ 2181225 h 2905125"/>
              <a:gd name="connsiteX4" fmla="*/ 1381125 w 2000250"/>
              <a:gd name="connsiteY4" fmla="*/ 2352675 h 2905125"/>
              <a:gd name="connsiteX5" fmla="*/ 1347787 w 2000250"/>
              <a:gd name="connsiteY5" fmla="*/ 2538412 h 2905125"/>
              <a:gd name="connsiteX6" fmla="*/ 1338262 w 2000250"/>
              <a:gd name="connsiteY6" fmla="*/ 2709862 h 2905125"/>
              <a:gd name="connsiteX7" fmla="*/ 1323975 w 2000250"/>
              <a:gd name="connsiteY7" fmla="*/ 2790825 h 2905125"/>
              <a:gd name="connsiteX8" fmla="*/ 1219200 w 2000250"/>
              <a:gd name="connsiteY8" fmla="*/ 2862262 h 2905125"/>
              <a:gd name="connsiteX9" fmla="*/ 1038225 w 2000250"/>
              <a:gd name="connsiteY9" fmla="*/ 2905125 h 2905125"/>
              <a:gd name="connsiteX10" fmla="*/ 900112 w 2000250"/>
              <a:gd name="connsiteY10" fmla="*/ 2881312 h 2905125"/>
              <a:gd name="connsiteX11" fmla="*/ 819150 w 2000250"/>
              <a:gd name="connsiteY11" fmla="*/ 2814637 h 2905125"/>
              <a:gd name="connsiteX12" fmla="*/ 776287 w 2000250"/>
              <a:gd name="connsiteY12" fmla="*/ 2733675 h 2905125"/>
              <a:gd name="connsiteX13" fmla="*/ 671512 w 2000250"/>
              <a:gd name="connsiteY13" fmla="*/ 2628900 h 2905125"/>
              <a:gd name="connsiteX14" fmla="*/ 581025 w 2000250"/>
              <a:gd name="connsiteY14" fmla="*/ 2562225 h 2905125"/>
              <a:gd name="connsiteX15" fmla="*/ 466725 w 2000250"/>
              <a:gd name="connsiteY15" fmla="*/ 2500312 h 2905125"/>
              <a:gd name="connsiteX16" fmla="*/ 423862 w 2000250"/>
              <a:gd name="connsiteY16" fmla="*/ 2381250 h 2905125"/>
              <a:gd name="connsiteX17" fmla="*/ 347662 w 2000250"/>
              <a:gd name="connsiteY17" fmla="*/ 2281237 h 2905125"/>
              <a:gd name="connsiteX18" fmla="*/ 271462 w 2000250"/>
              <a:gd name="connsiteY18" fmla="*/ 2214562 h 2905125"/>
              <a:gd name="connsiteX19" fmla="*/ 142875 w 2000250"/>
              <a:gd name="connsiteY19" fmla="*/ 2105025 h 2905125"/>
              <a:gd name="connsiteX20" fmla="*/ 95250 w 2000250"/>
              <a:gd name="connsiteY20" fmla="*/ 1943100 h 2905125"/>
              <a:gd name="connsiteX21" fmla="*/ 161925 w 2000250"/>
              <a:gd name="connsiteY21" fmla="*/ 1776412 h 2905125"/>
              <a:gd name="connsiteX22" fmla="*/ 195262 w 2000250"/>
              <a:gd name="connsiteY22" fmla="*/ 1695450 h 2905125"/>
              <a:gd name="connsiteX23" fmla="*/ 161925 w 2000250"/>
              <a:gd name="connsiteY23" fmla="*/ 1552575 h 2905125"/>
              <a:gd name="connsiteX24" fmla="*/ 200025 w 2000250"/>
              <a:gd name="connsiteY24" fmla="*/ 1481137 h 2905125"/>
              <a:gd name="connsiteX25" fmla="*/ 252412 w 2000250"/>
              <a:gd name="connsiteY25" fmla="*/ 1409700 h 2905125"/>
              <a:gd name="connsiteX26" fmla="*/ 202560 w 2000250"/>
              <a:gd name="connsiteY26" fmla="*/ 1312781 h 2905125"/>
              <a:gd name="connsiteX27" fmla="*/ 142462 w 2000250"/>
              <a:gd name="connsiteY27" fmla="*/ 1217431 h 2905125"/>
              <a:gd name="connsiteX28" fmla="*/ 133350 w 2000250"/>
              <a:gd name="connsiteY28" fmla="*/ 1162050 h 2905125"/>
              <a:gd name="connsiteX29" fmla="*/ 66675 w 2000250"/>
              <a:gd name="connsiteY29" fmla="*/ 990600 h 2905125"/>
              <a:gd name="connsiteX30" fmla="*/ 0 w 2000250"/>
              <a:gd name="connsiteY30" fmla="*/ 733425 h 2905125"/>
              <a:gd name="connsiteX31" fmla="*/ 0 w 2000250"/>
              <a:gd name="connsiteY31" fmla="*/ 614362 h 2905125"/>
              <a:gd name="connsiteX32" fmla="*/ 9525 w 2000250"/>
              <a:gd name="connsiteY32" fmla="*/ 404812 h 2905125"/>
              <a:gd name="connsiteX33" fmla="*/ 80962 w 2000250"/>
              <a:gd name="connsiteY33" fmla="*/ 204787 h 2905125"/>
              <a:gd name="connsiteX34" fmla="*/ 109537 w 2000250"/>
              <a:gd name="connsiteY34" fmla="*/ 76200 h 2905125"/>
              <a:gd name="connsiteX35" fmla="*/ 161925 w 2000250"/>
              <a:gd name="connsiteY35" fmla="*/ 19050 h 2905125"/>
              <a:gd name="connsiteX36" fmla="*/ 242887 w 2000250"/>
              <a:gd name="connsiteY36" fmla="*/ 4762 h 2905125"/>
              <a:gd name="connsiteX37" fmla="*/ 309562 w 2000250"/>
              <a:gd name="connsiteY37" fmla="*/ 0 h 2905125"/>
              <a:gd name="connsiteX38" fmla="*/ 390525 w 2000250"/>
              <a:gd name="connsiteY38" fmla="*/ 71437 h 2905125"/>
              <a:gd name="connsiteX39" fmla="*/ 504825 w 2000250"/>
              <a:gd name="connsiteY39" fmla="*/ 119062 h 2905125"/>
              <a:gd name="connsiteX40" fmla="*/ 604837 w 2000250"/>
              <a:gd name="connsiteY40" fmla="*/ 190500 h 2905125"/>
              <a:gd name="connsiteX41" fmla="*/ 638175 w 2000250"/>
              <a:gd name="connsiteY41" fmla="*/ 376237 h 2905125"/>
              <a:gd name="connsiteX42" fmla="*/ 661987 w 2000250"/>
              <a:gd name="connsiteY42" fmla="*/ 490537 h 2905125"/>
              <a:gd name="connsiteX43" fmla="*/ 757237 w 2000250"/>
              <a:gd name="connsiteY43" fmla="*/ 647700 h 2905125"/>
              <a:gd name="connsiteX44" fmla="*/ 866775 w 2000250"/>
              <a:gd name="connsiteY44" fmla="*/ 766762 h 2905125"/>
              <a:gd name="connsiteX45" fmla="*/ 976312 w 2000250"/>
              <a:gd name="connsiteY45" fmla="*/ 890587 h 2905125"/>
              <a:gd name="connsiteX46" fmla="*/ 1028700 w 2000250"/>
              <a:gd name="connsiteY46" fmla="*/ 1062037 h 2905125"/>
              <a:gd name="connsiteX47" fmla="*/ 1085850 w 2000250"/>
              <a:gd name="connsiteY47" fmla="*/ 1271587 h 2905125"/>
              <a:gd name="connsiteX48" fmla="*/ 1143000 w 2000250"/>
              <a:gd name="connsiteY48" fmla="*/ 1333500 h 2905125"/>
              <a:gd name="connsiteX49" fmla="*/ 1328737 w 2000250"/>
              <a:gd name="connsiteY49" fmla="*/ 1414462 h 2905125"/>
              <a:gd name="connsiteX50" fmla="*/ 1524000 w 2000250"/>
              <a:gd name="connsiteY50" fmla="*/ 1495425 h 2905125"/>
              <a:gd name="connsiteX51" fmla="*/ 1624012 w 2000250"/>
              <a:gd name="connsiteY51" fmla="*/ 1566862 h 2905125"/>
              <a:gd name="connsiteX52" fmla="*/ 1714500 w 2000250"/>
              <a:gd name="connsiteY52" fmla="*/ 1681162 h 2905125"/>
              <a:gd name="connsiteX53" fmla="*/ 1781175 w 2000250"/>
              <a:gd name="connsiteY53" fmla="*/ 1757362 h 2905125"/>
              <a:gd name="connsiteX54" fmla="*/ 1871662 w 2000250"/>
              <a:gd name="connsiteY54" fmla="*/ 1800225 h 2905125"/>
              <a:gd name="connsiteX55" fmla="*/ 1928812 w 2000250"/>
              <a:gd name="connsiteY55" fmla="*/ 1828800 h 2905125"/>
              <a:gd name="connsiteX56" fmla="*/ 1976437 w 2000250"/>
              <a:gd name="connsiteY56" fmla="*/ 1857375 h 2905125"/>
              <a:gd name="connsiteX57" fmla="*/ 2000250 w 2000250"/>
              <a:gd name="connsiteY57" fmla="*/ 1952625 h 2905125"/>
              <a:gd name="connsiteX58" fmla="*/ 1981200 w 2000250"/>
              <a:gd name="connsiteY58" fmla="*/ 2014537 h 2905125"/>
              <a:gd name="connsiteX59" fmla="*/ 1885950 w 2000250"/>
              <a:gd name="connsiteY59" fmla="*/ 2047875 h 2905125"/>
              <a:gd name="connsiteX0" fmla="*/ 1885950 w 2000250"/>
              <a:gd name="connsiteY0" fmla="*/ 2047875 h 2905125"/>
              <a:gd name="connsiteX1" fmla="*/ 1724025 w 2000250"/>
              <a:gd name="connsiteY1" fmla="*/ 2062162 h 2905125"/>
              <a:gd name="connsiteX2" fmla="*/ 1604962 w 2000250"/>
              <a:gd name="connsiteY2" fmla="*/ 2085975 h 2905125"/>
              <a:gd name="connsiteX3" fmla="*/ 1462087 w 2000250"/>
              <a:gd name="connsiteY3" fmla="*/ 2181225 h 2905125"/>
              <a:gd name="connsiteX4" fmla="*/ 1381125 w 2000250"/>
              <a:gd name="connsiteY4" fmla="*/ 2352675 h 2905125"/>
              <a:gd name="connsiteX5" fmla="*/ 1347787 w 2000250"/>
              <a:gd name="connsiteY5" fmla="*/ 2538412 h 2905125"/>
              <a:gd name="connsiteX6" fmla="*/ 1338262 w 2000250"/>
              <a:gd name="connsiteY6" fmla="*/ 2709862 h 2905125"/>
              <a:gd name="connsiteX7" fmla="*/ 1323975 w 2000250"/>
              <a:gd name="connsiteY7" fmla="*/ 2790825 h 2905125"/>
              <a:gd name="connsiteX8" fmla="*/ 1219200 w 2000250"/>
              <a:gd name="connsiteY8" fmla="*/ 2862262 h 2905125"/>
              <a:gd name="connsiteX9" fmla="*/ 1038225 w 2000250"/>
              <a:gd name="connsiteY9" fmla="*/ 2905125 h 2905125"/>
              <a:gd name="connsiteX10" fmla="*/ 900112 w 2000250"/>
              <a:gd name="connsiteY10" fmla="*/ 2881312 h 2905125"/>
              <a:gd name="connsiteX11" fmla="*/ 819150 w 2000250"/>
              <a:gd name="connsiteY11" fmla="*/ 2814637 h 2905125"/>
              <a:gd name="connsiteX12" fmla="*/ 776287 w 2000250"/>
              <a:gd name="connsiteY12" fmla="*/ 2733675 h 2905125"/>
              <a:gd name="connsiteX13" fmla="*/ 671512 w 2000250"/>
              <a:gd name="connsiteY13" fmla="*/ 2628900 h 2905125"/>
              <a:gd name="connsiteX14" fmla="*/ 581025 w 2000250"/>
              <a:gd name="connsiteY14" fmla="*/ 2562225 h 2905125"/>
              <a:gd name="connsiteX15" fmla="*/ 466725 w 2000250"/>
              <a:gd name="connsiteY15" fmla="*/ 2500312 h 2905125"/>
              <a:gd name="connsiteX16" fmla="*/ 423862 w 2000250"/>
              <a:gd name="connsiteY16" fmla="*/ 2381250 h 2905125"/>
              <a:gd name="connsiteX17" fmla="*/ 347662 w 2000250"/>
              <a:gd name="connsiteY17" fmla="*/ 2281237 h 2905125"/>
              <a:gd name="connsiteX18" fmla="*/ 271462 w 2000250"/>
              <a:gd name="connsiteY18" fmla="*/ 2214562 h 2905125"/>
              <a:gd name="connsiteX19" fmla="*/ 142875 w 2000250"/>
              <a:gd name="connsiteY19" fmla="*/ 2105025 h 2905125"/>
              <a:gd name="connsiteX20" fmla="*/ 95250 w 2000250"/>
              <a:gd name="connsiteY20" fmla="*/ 1943100 h 2905125"/>
              <a:gd name="connsiteX21" fmla="*/ 161925 w 2000250"/>
              <a:gd name="connsiteY21" fmla="*/ 1776412 h 2905125"/>
              <a:gd name="connsiteX22" fmla="*/ 190637 w 2000250"/>
              <a:gd name="connsiteY22" fmla="*/ 1695450 h 2905125"/>
              <a:gd name="connsiteX23" fmla="*/ 161925 w 2000250"/>
              <a:gd name="connsiteY23" fmla="*/ 1552575 h 2905125"/>
              <a:gd name="connsiteX24" fmla="*/ 200025 w 2000250"/>
              <a:gd name="connsiteY24" fmla="*/ 1481137 h 2905125"/>
              <a:gd name="connsiteX25" fmla="*/ 252412 w 2000250"/>
              <a:gd name="connsiteY25" fmla="*/ 1409700 h 2905125"/>
              <a:gd name="connsiteX26" fmla="*/ 202560 w 2000250"/>
              <a:gd name="connsiteY26" fmla="*/ 1312781 h 2905125"/>
              <a:gd name="connsiteX27" fmla="*/ 142462 w 2000250"/>
              <a:gd name="connsiteY27" fmla="*/ 1217431 h 2905125"/>
              <a:gd name="connsiteX28" fmla="*/ 133350 w 2000250"/>
              <a:gd name="connsiteY28" fmla="*/ 1162050 h 2905125"/>
              <a:gd name="connsiteX29" fmla="*/ 66675 w 2000250"/>
              <a:gd name="connsiteY29" fmla="*/ 990600 h 2905125"/>
              <a:gd name="connsiteX30" fmla="*/ 0 w 2000250"/>
              <a:gd name="connsiteY30" fmla="*/ 733425 h 2905125"/>
              <a:gd name="connsiteX31" fmla="*/ 0 w 2000250"/>
              <a:gd name="connsiteY31" fmla="*/ 614362 h 2905125"/>
              <a:gd name="connsiteX32" fmla="*/ 9525 w 2000250"/>
              <a:gd name="connsiteY32" fmla="*/ 404812 h 2905125"/>
              <a:gd name="connsiteX33" fmla="*/ 80962 w 2000250"/>
              <a:gd name="connsiteY33" fmla="*/ 204787 h 2905125"/>
              <a:gd name="connsiteX34" fmla="*/ 109537 w 2000250"/>
              <a:gd name="connsiteY34" fmla="*/ 76200 h 2905125"/>
              <a:gd name="connsiteX35" fmla="*/ 161925 w 2000250"/>
              <a:gd name="connsiteY35" fmla="*/ 19050 h 2905125"/>
              <a:gd name="connsiteX36" fmla="*/ 242887 w 2000250"/>
              <a:gd name="connsiteY36" fmla="*/ 4762 h 2905125"/>
              <a:gd name="connsiteX37" fmla="*/ 309562 w 2000250"/>
              <a:gd name="connsiteY37" fmla="*/ 0 h 2905125"/>
              <a:gd name="connsiteX38" fmla="*/ 390525 w 2000250"/>
              <a:gd name="connsiteY38" fmla="*/ 71437 h 2905125"/>
              <a:gd name="connsiteX39" fmla="*/ 504825 w 2000250"/>
              <a:gd name="connsiteY39" fmla="*/ 119062 h 2905125"/>
              <a:gd name="connsiteX40" fmla="*/ 604837 w 2000250"/>
              <a:gd name="connsiteY40" fmla="*/ 190500 h 2905125"/>
              <a:gd name="connsiteX41" fmla="*/ 638175 w 2000250"/>
              <a:gd name="connsiteY41" fmla="*/ 376237 h 2905125"/>
              <a:gd name="connsiteX42" fmla="*/ 661987 w 2000250"/>
              <a:gd name="connsiteY42" fmla="*/ 490537 h 2905125"/>
              <a:gd name="connsiteX43" fmla="*/ 757237 w 2000250"/>
              <a:gd name="connsiteY43" fmla="*/ 647700 h 2905125"/>
              <a:gd name="connsiteX44" fmla="*/ 866775 w 2000250"/>
              <a:gd name="connsiteY44" fmla="*/ 766762 h 2905125"/>
              <a:gd name="connsiteX45" fmla="*/ 976312 w 2000250"/>
              <a:gd name="connsiteY45" fmla="*/ 890587 h 2905125"/>
              <a:gd name="connsiteX46" fmla="*/ 1028700 w 2000250"/>
              <a:gd name="connsiteY46" fmla="*/ 1062037 h 2905125"/>
              <a:gd name="connsiteX47" fmla="*/ 1085850 w 2000250"/>
              <a:gd name="connsiteY47" fmla="*/ 1271587 h 2905125"/>
              <a:gd name="connsiteX48" fmla="*/ 1143000 w 2000250"/>
              <a:gd name="connsiteY48" fmla="*/ 1333500 h 2905125"/>
              <a:gd name="connsiteX49" fmla="*/ 1328737 w 2000250"/>
              <a:gd name="connsiteY49" fmla="*/ 1414462 h 2905125"/>
              <a:gd name="connsiteX50" fmla="*/ 1524000 w 2000250"/>
              <a:gd name="connsiteY50" fmla="*/ 1495425 h 2905125"/>
              <a:gd name="connsiteX51" fmla="*/ 1624012 w 2000250"/>
              <a:gd name="connsiteY51" fmla="*/ 1566862 h 2905125"/>
              <a:gd name="connsiteX52" fmla="*/ 1714500 w 2000250"/>
              <a:gd name="connsiteY52" fmla="*/ 1681162 h 2905125"/>
              <a:gd name="connsiteX53" fmla="*/ 1781175 w 2000250"/>
              <a:gd name="connsiteY53" fmla="*/ 1757362 h 2905125"/>
              <a:gd name="connsiteX54" fmla="*/ 1871662 w 2000250"/>
              <a:gd name="connsiteY54" fmla="*/ 1800225 h 2905125"/>
              <a:gd name="connsiteX55" fmla="*/ 1928812 w 2000250"/>
              <a:gd name="connsiteY55" fmla="*/ 1828800 h 2905125"/>
              <a:gd name="connsiteX56" fmla="*/ 1976437 w 2000250"/>
              <a:gd name="connsiteY56" fmla="*/ 1857375 h 2905125"/>
              <a:gd name="connsiteX57" fmla="*/ 2000250 w 2000250"/>
              <a:gd name="connsiteY57" fmla="*/ 1952625 h 2905125"/>
              <a:gd name="connsiteX58" fmla="*/ 1981200 w 2000250"/>
              <a:gd name="connsiteY58" fmla="*/ 2014537 h 2905125"/>
              <a:gd name="connsiteX59" fmla="*/ 1885950 w 2000250"/>
              <a:gd name="connsiteY59" fmla="*/ 2047875 h 2905125"/>
              <a:gd name="connsiteX0" fmla="*/ 1885950 w 2000250"/>
              <a:gd name="connsiteY0" fmla="*/ 2047875 h 2905125"/>
              <a:gd name="connsiteX1" fmla="*/ 1724025 w 2000250"/>
              <a:gd name="connsiteY1" fmla="*/ 2062162 h 2905125"/>
              <a:gd name="connsiteX2" fmla="*/ 1604962 w 2000250"/>
              <a:gd name="connsiteY2" fmla="*/ 2085975 h 2905125"/>
              <a:gd name="connsiteX3" fmla="*/ 1462087 w 2000250"/>
              <a:gd name="connsiteY3" fmla="*/ 2181225 h 2905125"/>
              <a:gd name="connsiteX4" fmla="*/ 1381125 w 2000250"/>
              <a:gd name="connsiteY4" fmla="*/ 2352675 h 2905125"/>
              <a:gd name="connsiteX5" fmla="*/ 1347787 w 2000250"/>
              <a:gd name="connsiteY5" fmla="*/ 2538412 h 2905125"/>
              <a:gd name="connsiteX6" fmla="*/ 1338262 w 2000250"/>
              <a:gd name="connsiteY6" fmla="*/ 2709862 h 2905125"/>
              <a:gd name="connsiteX7" fmla="*/ 1323975 w 2000250"/>
              <a:gd name="connsiteY7" fmla="*/ 2790825 h 2905125"/>
              <a:gd name="connsiteX8" fmla="*/ 1219200 w 2000250"/>
              <a:gd name="connsiteY8" fmla="*/ 2862262 h 2905125"/>
              <a:gd name="connsiteX9" fmla="*/ 1038225 w 2000250"/>
              <a:gd name="connsiteY9" fmla="*/ 2905125 h 2905125"/>
              <a:gd name="connsiteX10" fmla="*/ 900112 w 2000250"/>
              <a:gd name="connsiteY10" fmla="*/ 2881312 h 2905125"/>
              <a:gd name="connsiteX11" fmla="*/ 819150 w 2000250"/>
              <a:gd name="connsiteY11" fmla="*/ 2814637 h 2905125"/>
              <a:gd name="connsiteX12" fmla="*/ 776287 w 2000250"/>
              <a:gd name="connsiteY12" fmla="*/ 2733675 h 2905125"/>
              <a:gd name="connsiteX13" fmla="*/ 671512 w 2000250"/>
              <a:gd name="connsiteY13" fmla="*/ 2628900 h 2905125"/>
              <a:gd name="connsiteX14" fmla="*/ 581025 w 2000250"/>
              <a:gd name="connsiteY14" fmla="*/ 2562225 h 2905125"/>
              <a:gd name="connsiteX15" fmla="*/ 466725 w 2000250"/>
              <a:gd name="connsiteY15" fmla="*/ 2500312 h 2905125"/>
              <a:gd name="connsiteX16" fmla="*/ 423862 w 2000250"/>
              <a:gd name="connsiteY16" fmla="*/ 2381250 h 2905125"/>
              <a:gd name="connsiteX17" fmla="*/ 347662 w 2000250"/>
              <a:gd name="connsiteY17" fmla="*/ 2281237 h 2905125"/>
              <a:gd name="connsiteX18" fmla="*/ 271462 w 2000250"/>
              <a:gd name="connsiteY18" fmla="*/ 2214562 h 2905125"/>
              <a:gd name="connsiteX19" fmla="*/ 142875 w 2000250"/>
              <a:gd name="connsiteY19" fmla="*/ 2105025 h 2905125"/>
              <a:gd name="connsiteX20" fmla="*/ 95250 w 2000250"/>
              <a:gd name="connsiteY20" fmla="*/ 1943100 h 2905125"/>
              <a:gd name="connsiteX21" fmla="*/ 146508 w 2000250"/>
              <a:gd name="connsiteY21" fmla="*/ 1782696 h 2905125"/>
              <a:gd name="connsiteX22" fmla="*/ 190637 w 2000250"/>
              <a:gd name="connsiteY22" fmla="*/ 1695450 h 2905125"/>
              <a:gd name="connsiteX23" fmla="*/ 161925 w 2000250"/>
              <a:gd name="connsiteY23" fmla="*/ 1552575 h 2905125"/>
              <a:gd name="connsiteX24" fmla="*/ 200025 w 2000250"/>
              <a:gd name="connsiteY24" fmla="*/ 1481137 h 2905125"/>
              <a:gd name="connsiteX25" fmla="*/ 252412 w 2000250"/>
              <a:gd name="connsiteY25" fmla="*/ 1409700 h 2905125"/>
              <a:gd name="connsiteX26" fmla="*/ 202560 w 2000250"/>
              <a:gd name="connsiteY26" fmla="*/ 1312781 h 2905125"/>
              <a:gd name="connsiteX27" fmla="*/ 142462 w 2000250"/>
              <a:gd name="connsiteY27" fmla="*/ 1217431 h 2905125"/>
              <a:gd name="connsiteX28" fmla="*/ 133350 w 2000250"/>
              <a:gd name="connsiteY28" fmla="*/ 1162050 h 2905125"/>
              <a:gd name="connsiteX29" fmla="*/ 66675 w 2000250"/>
              <a:gd name="connsiteY29" fmla="*/ 990600 h 2905125"/>
              <a:gd name="connsiteX30" fmla="*/ 0 w 2000250"/>
              <a:gd name="connsiteY30" fmla="*/ 733425 h 2905125"/>
              <a:gd name="connsiteX31" fmla="*/ 0 w 2000250"/>
              <a:gd name="connsiteY31" fmla="*/ 614362 h 2905125"/>
              <a:gd name="connsiteX32" fmla="*/ 9525 w 2000250"/>
              <a:gd name="connsiteY32" fmla="*/ 404812 h 2905125"/>
              <a:gd name="connsiteX33" fmla="*/ 80962 w 2000250"/>
              <a:gd name="connsiteY33" fmla="*/ 204787 h 2905125"/>
              <a:gd name="connsiteX34" fmla="*/ 109537 w 2000250"/>
              <a:gd name="connsiteY34" fmla="*/ 76200 h 2905125"/>
              <a:gd name="connsiteX35" fmla="*/ 161925 w 2000250"/>
              <a:gd name="connsiteY35" fmla="*/ 19050 h 2905125"/>
              <a:gd name="connsiteX36" fmla="*/ 242887 w 2000250"/>
              <a:gd name="connsiteY36" fmla="*/ 4762 h 2905125"/>
              <a:gd name="connsiteX37" fmla="*/ 309562 w 2000250"/>
              <a:gd name="connsiteY37" fmla="*/ 0 h 2905125"/>
              <a:gd name="connsiteX38" fmla="*/ 390525 w 2000250"/>
              <a:gd name="connsiteY38" fmla="*/ 71437 h 2905125"/>
              <a:gd name="connsiteX39" fmla="*/ 504825 w 2000250"/>
              <a:gd name="connsiteY39" fmla="*/ 119062 h 2905125"/>
              <a:gd name="connsiteX40" fmla="*/ 604837 w 2000250"/>
              <a:gd name="connsiteY40" fmla="*/ 190500 h 2905125"/>
              <a:gd name="connsiteX41" fmla="*/ 638175 w 2000250"/>
              <a:gd name="connsiteY41" fmla="*/ 376237 h 2905125"/>
              <a:gd name="connsiteX42" fmla="*/ 661987 w 2000250"/>
              <a:gd name="connsiteY42" fmla="*/ 490537 h 2905125"/>
              <a:gd name="connsiteX43" fmla="*/ 757237 w 2000250"/>
              <a:gd name="connsiteY43" fmla="*/ 647700 h 2905125"/>
              <a:gd name="connsiteX44" fmla="*/ 866775 w 2000250"/>
              <a:gd name="connsiteY44" fmla="*/ 766762 h 2905125"/>
              <a:gd name="connsiteX45" fmla="*/ 976312 w 2000250"/>
              <a:gd name="connsiteY45" fmla="*/ 890587 h 2905125"/>
              <a:gd name="connsiteX46" fmla="*/ 1028700 w 2000250"/>
              <a:gd name="connsiteY46" fmla="*/ 1062037 h 2905125"/>
              <a:gd name="connsiteX47" fmla="*/ 1085850 w 2000250"/>
              <a:gd name="connsiteY47" fmla="*/ 1271587 h 2905125"/>
              <a:gd name="connsiteX48" fmla="*/ 1143000 w 2000250"/>
              <a:gd name="connsiteY48" fmla="*/ 1333500 h 2905125"/>
              <a:gd name="connsiteX49" fmla="*/ 1328737 w 2000250"/>
              <a:gd name="connsiteY49" fmla="*/ 1414462 h 2905125"/>
              <a:gd name="connsiteX50" fmla="*/ 1524000 w 2000250"/>
              <a:gd name="connsiteY50" fmla="*/ 1495425 h 2905125"/>
              <a:gd name="connsiteX51" fmla="*/ 1624012 w 2000250"/>
              <a:gd name="connsiteY51" fmla="*/ 1566862 h 2905125"/>
              <a:gd name="connsiteX52" fmla="*/ 1714500 w 2000250"/>
              <a:gd name="connsiteY52" fmla="*/ 1681162 h 2905125"/>
              <a:gd name="connsiteX53" fmla="*/ 1781175 w 2000250"/>
              <a:gd name="connsiteY53" fmla="*/ 1757362 h 2905125"/>
              <a:gd name="connsiteX54" fmla="*/ 1871662 w 2000250"/>
              <a:gd name="connsiteY54" fmla="*/ 1800225 h 2905125"/>
              <a:gd name="connsiteX55" fmla="*/ 1928812 w 2000250"/>
              <a:gd name="connsiteY55" fmla="*/ 1828800 h 2905125"/>
              <a:gd name="connsiteX56" fmla="*/ 1976437 w 2000250"/>
              <a:gd name="connsiteY56" fmla="*/ 1857375 h 2905125"/>
              <a:gd name="connsiteX57" fmla="*/ 2000250 w 2000250"/>
              <a:gd name="connsiteY57" fmla="*/ 1952625 h 2905125"/>
              <a:gd name="connsiteX58" fmla="*/ 1981200 w 2000250"/>
              <a:gd name="connsiteY58" fmla="*/ 2014537 h 2905125"/>
              <a:gd name="connsiteX59" fmla="*/ 1885950 w 2000250"/>
              <a:gd name="connsiteY59" fmla="*/ 2047875 h 2905125"/>
              <a:gd name="connsiteX0" fmla="*/ 1885950 w 2000250"/>
              <a:gd name="connsiteY0" fmla="*/ 2047875 h 2905125"/>
              <a:gd name="connsiteX1" fmla="*/ 1724025 w 2000250"/>
              <a:gd name="connsiteY1" fmla="*/ 2062162 h 2905125"/>
              <a:gd name="connsiteX2" fmla="*/ 1604962 w 2000250"/>
              <a:gd name="connsiteY2" fmla="*/ 2085975 h 2905125"/>
              <a:gd name="connsiteX3" fmla="*/ 1462087 w 2000250"/>
              <a:gd name="connsiteY3" fmla="*/ 2181225 h 2905125"/>
              <a:gd name="connsiteX4" fmla="*/ 1381125 w 2000250"/>
              <a:gd name="connsiteY4" fmla="*/ 2352675 h 2905125"/>
              <a:gd name="connsiteX5" fmla="*/ 1347787 w 2000250"/>
              <a:gd name="connsiteY5" fmla="*/ 2538412 h 2905125"/>
              <a:gd name="connsiteX6" fmla="*/ 1338262 w 2000250"/>
              <a:gd name="connsiteY6" fmla="*/ 2709862 h 2905125"/>
              <a:gd name="connsiteX7" fmla="*/ 1323975 w 2000250"/>
              <a:gd name="connsiteY7" fmla="*/ 2790825 h 2905125"/>
              <a:gd name="connsiteX8" fmla="*/ 1219200 w 2000250"/>
              <a:gd name="connsiteY8" fmla="*/ 2862262 h 2905125"/>
              <a:gd name="connsiteX9" fmla="*/ 1038225 w 2000250"/>
              <a:gd name="connsiteY9" fmla="*/ 2905125 h 2905125"/>
              <a:gd name="connsiteX10" fmla="*/ 900112 w 2000250"/>
              <a:gd name="connsiteY10" fmla="*/ 2881312 h 2905125"/>
              <a:gd name="connsiteX11" fmla="*/ 819150 w 2000250"/>
              <a:gd name="connsiteY11" fmla="*/ 2814637 h 2905125"/>
              <a:gd name="connsiteX12" fmla="*/ 776287 w 2000250"/>
              <a:gd name="connsiteY12" fmla="*/ 2733675 h 2905125"/>
              <a:gd name="connsiteX13" fmla="*/ 671512 w 2000250"/>
              <a:gd name="connsiteY13" fmla="*/ 2628900 h 2905125"/>
              <a:gd name="connsiteX14" fmla="*/ 581025 w 2000250"/>
              <a:gd name="connsiteY14" fmla="*/ 2562225 h 2905125"/>
              <a:gd name="connsiteX15" fmla="*/ 466725 w 2000250"/>
              <a:gd name="connsiteY15" fmla="*/ 2500312 h 2905125"/>
              <a:gd name="connsiteX16" fmla="*/ 423862 w 2000250"/>
              <a:gd name="connsiteY16" fmla="*/ 2381250 h 2905125"/>
              <a:gd name="connsiteX17" fmla="*/ 347662 w 2000250"/>
              <a:gd name="connsiteY17" fmla="*/ 2281237 h 2905125"/>
              <a:gd name="connsiteX18" fmla="*/ 271462 w 2000250"/>
              <a:gd name="connsiteY18" fmla="*/ 2214562 h 2905125"/>
              <a:gd name="connsiteX19" fmla="*/ 142875 w 2000250"/>
              <a:gd name="connsiteY19" fmla="*/ 2105025 h 2905125"/>
              <a:gd name="connsiteX20" fmla="*/ 113751 w 2000250"/>
              <a:gd name="connsiteY20" fmla="*/ 1947814 h 2905125"/>
              <a:gd name="connsiteX21" fmla="*/ 146508 w 2000250"/>
              <a:gd name="connsiteY21" fmla="*/ 1782696 h 2905125"/>
              <a:gd name="connsiteX22" fmla="*/ 190637 w 2000250"/>
              <a:gd name="connsiteY22" fmla="*/ 1695450 h 2905125"/>
              <a:gd name="connsiteX23" fmla="*/ 161925 w 2000250"/>
              <a:gd name="connsiteY23" fmla="*/ 1552575 h 2905125"/>
              <a:gd name="connsiteX24" fmla="*/ 200025 w 2000250"/>
              <a:gd name="connsiteY24" fmla="*/ 1481137 h 2905125"/>
              <a:gd name="connsiteX25" fmla="*/ 252412 w 2000250"/>
              <a:gd name="connsiteY25" fmla="*/ 1409700 h 2905125"/>
              <a:gd name="connsiteX26" fmla="*/ 202560 w 2000250"/>
              <a:gd name="connsiteY26" fmla="*/ 1312781 h 2905125"/>
              <a:gd name="connsiteX27" fmla="*/ 142462 w 2000250"/>
              <a:gd name="connsiteY27" fmla="*/ 1217431 h 2905125"/>
              <a:gd name="connsiteX28" fmla="*/ 133350 w 2000250"/>
              <a:gd name="connsiteY28" fmla="*/ 1162050 h 2905125"/>
              <a:gd name="connsiteX29" fmla="*/ 66675 w 2000250"/>
              <a:gd name="connsiteY29" fmla="*/ 990600 h 2905125"/>
              <a:gd name="connsiteX30" fmla="*/ 0 w 2000250"/>
              <a:gd name="connsiteY30" fmla="*/ 733425 h 2905125"/>
              <a:gd name="connsiteX31" fmla="*/ 0 w 2000250"/>
              <a:gd name="connsiteY31" fmla="*/ 614362 h 2905125"/>
              <a:gd name="connsiteX32" fmla="*/ 9525 w 2000250"/>
              <a:gd name="connsiteY32" fmla="*/ 404812 h 2905125"/>
              <a:gd name="connsiteX33" fmla="*/ 80962 w 2000250"/>
              <a:gd name="connsiteY33" fmla="*/ 204787 h 2905125"/>
              <a:gd name="connsiteX34" fmla="*/ 109537 w 2000250"/>
              <a:gd name="connsiteY34" fmla="*/ 76200 h 2905125"/>
              <a:gd name="connsiteX35" fmla="*/ 161925 w 2000250"/>
              <a:gd name="connsiteY35" fmla="*/ 19050 h 2905125"/>
              <a:gd name="connsiteX36" fmla="*/ 242887 w 2000250"/>
              <a:gd name="connsiteY36" fmla="*/ 4762 h 2905125"/>
              <a:gd name="connsiteX37" fmla="*/ 309562 w 2000250"/>
              <a:gd name="connsiteY37" fmla="*/ 0 h 2905125"/>
              <a:gd name="connsiteX38" fmla="*/ 390525 w 2000250"/>
              <a:gd name="connsiteY38" fmla="*/ 71437 h 2905125"/>
              <a:gd name="connsiteX39" fmla="*/ 504825 w 2000250"/>
              <a:gd name="connsiteY39" fmla="*/ 119062 h 2905125"/>
              <a:gd name="connsiteX40" fmla="*/ 604837 w 2000250"/>
              <a:gd name="connsiteY40" fmla="*/ 190500 h 2905125"/>
              <a:gd name="connsiteX41" fmla="*/ 638175 w 2000250"/>
              <a:gd name="connsiteY41" fmla="*/ 376237 h 2905125"/>
              <a:gd name="connsiteX42" fmla="*/ 661987 w 2000250"/>
              <a:gd name="connsiteY42" fmla="*/ 490537 h 2905125"/>
              <a:gd name="connsiteX43" fmla="*/ 757237 w 2000250"/>
              <a:gd name="connsiteY43" fmla="*/ 647700 h 2905125"/>
              <a:gd name="connsiteX44" fmla="*/ 866775 w 2000250"/>
              <a:gd name="connsiteY44" fmla="*/ 766762 h 2905125"/>
              <a:gd name="connsiteX45" fmla="*/ 976312 w 2000250"/>
              <a:gd name="connsiteY45" fmla="*/ 890587 h 2905125"/>
              <a:gd name="connsiteX46" fmla="*/ 1028700 w 2000250"/>
              <a:gd name="connsiteY46" fmla="*/ 1062037 h 2905125"/>
              <a:gd name="connsiteX47" fmla="*/ 1085850 w 2000250"/>
              <a:gd name="connsiteY47" fmla="*/ 1271587 h 2905125"/>
              <a:gd name="connsiteX48" fmla="*/ 1143000 w 2000250"/>
              <a:gd name="connsiteY48" fmla="*/ 1333500 h 2905125"/>
              <a:gd name="connsiteX49" fmla="*/ 1328737 w 2000250"/>
              <a:gd name="connsiteY49" fmla="*/ 1414462 h 2905125"/>
              <a:gd name="connsiteX50" fmla="*/ 1524000 w 2000250"/>
              <a:gd name="connsiteY50" fmla="*/ 1495425 h 2905125"/>
              <a:gd name="connsiteX51" fmla="*/ 1624012 w 2000250"/>
              <a:gd name="connsiteY51" fmla="*/ 1566862 h 2905125"/>
              <a:gd name="connsiteX52" fmla="*/ 1714500 w 2000250"/>
              <a:gd name="connsiteY52" fmla="*/ 1681162 h 2905125"/>
              <a:gd name="connsiteX53" fmla="*/ 1781175 w 2000250"/>
              <a:gd name="connsiteY53" fmla="*/ 1757362 h 2905125"/>
              <a:gd name="connsiteX54" fmla="*/ 1871662 w 2000250"/>
              <a:gd name="connsiteY54" fmla="*/ 1800225 h 2905125"/>
              <a:gd name="connsiteX55" fmla="*/ 1928812 w 2000250"/>
              <a:gd name="connsiteY55" fmla="*/ 1828800 h 2905125"/>
              <a:gd name="connsiteX56" fmla="*/ 1976437 w 2000250"/>
              <a:gd name="connsiteY56" fmla="*/ 1857375 h 2905125"/>
              <a:gd name="connsiteX57" fmla="*/ 2000250 w 2000250"/>
              <a:gd name="connsiteY57" fmla="*/ 1952625 h 2905125"/>
              <a:gd name="connsiteX58" fmla="*/ 1981200 w 2000250"/>
              <a:gd name="connsiteY58" fmla="*/ 2014537 h 2905125"/>
              <a:gd name="connsiteX59" fmla="*/ 1885950 w 2000250"/>
              <a:gd name="connsiteY59" fmla="*/ 2047875 h 2905125"/>
              <a:gd name="connsiteX0" fmla="*/ 1885950 w 2000250"/>
              <a:gd name="connsiteY0" fmla="*/ 2047875 h 2905125"/>
              <a:gd name="connsiteX1" fmla="*/ 1724025 w 2000250"/>
              <a:gd name="connsiteY1" fmla="*/ 2062162 h 2905125"/>
              <a:gd name="connsiteX2" fmla="*/ 1604962 w 2000250"/>
              <a:gd name="connsiteY2" fmla="*/ 2085975 h 2905125"/>
              <a:gd name="connsiteX3" fmla="*/ 1462087 w 2000250"/>
              <a:gd name="connsiteY3" fmla="*/ 2181225 h 2905125"/>
              <a:gd name="connsiteX4" fmla="*/ 1381125 w 2000250"/>
              <a:gd name="connsiteY4" fmla="*/ 2352675 h 2905125"/>
              <a:gd name="connsiteX5" fmla="*/ 1347787 w 2000250"/>
              <a:gd name="connsiteY5" fmla="*/ 2538412 h 2905125"/>
              <a:gd name="connsiteX6" fmla="*/ 1338262 w 2000250"/>
              <a:gd name="connsiteY6" fmla="*/ 2709862 h 2905125"/>
              <a:gd name="connsiteX7" fmla="*/ 1323975 w 2000250"/>
              <a:gd name="connsiteY7" fmla="*/ 2790825 h 2905125"/>
              <a:gd name="connsiteX8" fmla="*/ 1219200 w 2000250"/>
              <a:gd name="connsiteY8" fmla="*/ 2862262 h 2905125"/>
              <a:gd name="connsiteX9" fmla="*/ 1038225 w 2000250"/>
              <a:gd name="connsiteY9" fmla="*/ 2905125 h 2905125"/>
              <a:gd name="connsiteX10" fmla="*/ 900112 w 2000250"/>
              <a:gd name="connsiteY10" fmla="*/ 2881312 h 2905125"/>
              <a:gd name="connsiteX11" fmla="*/ 819150 w 2000250"/>
              <a:gd name="connsiteY11" fmla="*/ 2814637 h 2905125"/>
              <a:gd name="connsiteX12" fmla="*/ 776287 w 2000250"/>
              <a:gd name="connsiteY12" fmla="*/ 2733675 h 2905125"/>
              <a:gd name="connsiteX13" fmla="*/ 671512 w 2000250"/>
              <a:gd name="connsiteY13" fmla="*/ 2628900 h 2905125"/>
              <a:gd name="connsiteX14" fmla="*/ 581025 w 2000250"/>
              <a:gd name="connsiteY14" fmla="*/ 2562225 h 2905125"/>
              <a:gd name="connsiteX15" fmla="*/ 466725 w 2000250"/>
              <a:gd name="connsiteY15" fmla="*/ 2500312 h 2905125"/>
              <a:gd name="connsiteX16" fmla="*/ 423862 w 2000250"/>
              <a:gd name="connsiteY16" fmla="*/ 2381250 h 2905125"/>
              <a:gd name="connsiteX17" fmla="*/ 347662 w 2000250"/>
              <a:gd name="connsiteY17" fmla="*/ 2281237 h 2905125"/>
              <a:gd name="connsiteX18" fmla="*/ 271462 w 2000250"/>
              <a:gd name="connsiteY18" fmla="*/ 2214562 h 2905125"/>
              <a:gd name="connsiteX19" fmla="*/ 142875 w 2000250"/>
              <a:gd name="connsiteY19" fmla="*/ 2105025 h 2905125"/>
              <a:gd name="connsiteX20" fmla="*/ 106042 w 2000250"/>
              <a:gd name="connsiteY20" fmla="*/ 1938388 h 2905125"/>
              <a:gd name="connsiteX21" fmla="*/ 146508 w 2000250"/>
              <a:gd name="connsiteY21" fmla="*/ 1782696 h 2905125"/>
              <a:gd name="connsiteX22" fmla="*/ 190637 w 2000250"/>
              <a:gd name="connsiteY22" fmla="*/ 1695450 h 2905125"/>
              <a:gd name="connsiteX23" fmla="*/ 161925 w 2000250"/>
              <a:gd name="connsiteY23" fmla="*/ 1552575 h 2905125"/>
              <a:gd name="connsiteX24" fmla="*/ 200025 w 2000250"/>
              <a:gd name="connsiteY24" fmla="*/ 1481137 h 2905125"/>
              <a:gd name="connsiteX25" fmla="*/ 252412 w 2000250"/>
              <a:gd name="connsiteY25" fmla="*/ 1409700 h 2905125"/>
              <a:gd name="connsiteX26" fmla="*/ 202560 w 2000250"/>
              <a:gd name="connsiteY26" fmla="*/ 1312781 h 2905125"/>
              <a:gd name="connsiteX27" fmla="*/ 142462 w 2000250"/>
              <a:gd name="connsiteY27" fmla="*/ 1217431 h 2905125"/>
              <a:gd name="connsiteX28" fmla="*/ 133350 w 2000250"/>
              <a:gd name="connsiteY28" fmla="*/ 1162050 h 2905125"/>
              <a:gd name="connsiteX29" fmla="*/ 66675 w 2000250"/>
              <a:gd name="connsiteY29" fmla="*/ 990600 h 2905125"/>
              <a:gd name="connsiteX30" fmla="*/ 0 w 2000250"/>
              <a:gd name="connsiteY30" fmla="*/ 733425 h 2905125"/>
              <a:gd name="connsiteX31" fmla="*/ 0 w 2000250"/>
              <a:gd name="connsiteY31" fmla="*/ 614362 h 2905125"/>
              <a:gd name="connsiteX32" fmla="*/ 9525 w 2000250"/>
              <a:gd name="connsiteY32" fmla="*/ 404812 h 2905125"/>
              <a:gd name="connsiteX33" fmla="*/ 80962 w 2000250"/>
              <a:gd name="connsiteY33" fmla="*/ 204787 h 2905125"/>
              <a:gd name="connsiteX34" fmla="*/ 109537 w 2000250"/>
              <a:gd name="connsiteY34" fmla="*/ 76200 h 2905125"/>
              <a:gd name="connsiteX35" fmla="*/ 161925 w 2000250"/>
              <a:gd name="connsiteY35" fmla="*/ 19050 h 2905125"/>
              <a:gd name="connsiteX36" fmla="*/ 242887 w 2000250"/>
              <a:gd name="connsiteY36" fmla="*/ 4762 h 2905125"/>
              <a:gd name="connsiteX37" fmla="*/ 309562 w 2000250"/>
              <a:gd name="connsiteY37" fmla="*/ 0 h 2905125"/>
              <a:gd name="connsiteX38" fmla="*/ 390525 w 2000250"/>
              <a:gd name="connsiteY38" fmla="*/ 71437 h 2905125"/>
              <a:gd name="connsiteX39" fmla="*/ 504825 w 2000250"/>
              <a:gd name="connsiteY39" fmla="*/ 119062 h 2905125"/>
              <a:gd name="connsiteX40" fmla="*/ 604837 w 2000250"/>
              <a:gd name="connsiteY40" fmla="*/ 190500 h 2905125"/>
              <a:gd name="connsiteX41" fmla="*/ 638175 w 2000250"/>
              <a:gd name="connsiteY41" fmla="*/ 376237 h 2905125"/>
              <a:gd name="connsiteX42" fmla="*/ 661987 w 2000250"/>
              <a:gd name="connsiteY42" fmla="*/ 490537 h 2905125"/>
              <a:gd name="connsiteX43" fmla="*/ 757237 w 2000250"/>
              <a:gd name="connsiteY43" fmla="*/ 647700 h 2905125"/>
              <a:gd name="connsiteX44" fmla="*/ 866775 w 2000250"/>
              <a:gd name="connsiteY44" fmla="*/ 766762 h 2905125"/>
              <a:gd name="connsiteX45" fmla="*/ 976312 w 2000250"/>
              <a:gd name="connsiteY45" fmla="*/ 890587 h 2905125"/>
              <a:gd name="connsiteX46" fmla="*/ 1028700 w 2000250"/>
              <a:gd name="connsiteY46" fmla="*/ 1062037 h 2905125"/>
              <a:gd name="connsiteX47" fmla="*/ 1085850 w 2000250"/>
              <a:gd name="connsiteY47" fmla="*/ 1271587 h 2905125"/>
              <a:gd name="connsiteX48" fmla="*/ 1143000 w 2000250"/>
              <a:gd name="connsiteY48" fmla="*/ 1333500 h 2905125"/>
              <a:gd name="connsiteX49" fmla="*/ 1328737 w 2000250"/>
              <a:gd name="connsiteY49" fmla="*/ 1414462 h 2905125"/>
              <a:gd name="connsiteX50" fmla="*/ 1524000 w 2000250"/>
              <a:gd name="connsiteY50" fmla="*/ 1495425 h 2905125"/>
              <a:gd name="connsiteX51" fmla="*/ 1624012 w 2000250"/>
              <a:gd name="connsiteY51" fmla="*/ 1566862 h 2905125"/>
              <a:gd name="connsiteX52" fmla="*/ 1714500 w 2000250"/>
              <a:gd name="connsiteY52" fmla="*/ 1681162 h 2905125"/>
              <a:gd name="connsiteX53" fmla="*/ 1781175 w 2000250"/>
              <a:gd name="connsiteY53" fmla="*/ 1757362 h 2905125"/>
              <a:gd name="connsiteX54" fmla="*/ 1871662 w 2000250"/>
              <a:gd name="connsiteY54" fmla="*/ 1800225 h 2905125"/>
              <a:gd name="connsiteX55" fmla="*/ 1928812 w 2000250"/>
              <a:gd name="connsiteY55" fmla="*/ 1828800 h 2905125"/>
              <a:gd name="connsiteX56" fmla="*/ 1976437 w 2000250"/>
              <a:gd name="connsiteY56" fmla="*/ 1857375 h 2905125"/>
              <a:gd name="connsiteX57" fmla="*/ 2000250 w 2000250"/>
              <a:gd name="connsiteY57" fmla="*/ 1952625 h 2905125"/>
              <a:gd name="connsiteX58" fmla="*/ 1981200 w 2000250"/>
              <a:gd name="connsiteY58" fmla="*/ 2014537 h 2905125"/>
              <a:gd name="connsiteX59" fmla="*/ 1885950 w 2000250"/>
              <a:gd name="connsiteY59" fmla="*/ 2047875 h 2905125"/>
              <a:gd name="connsiteX0" fmla="*/ 1885950 w 2000250"/>
              <a:gd name="connsiteY0" fmla="*/ 2047875 h 2905125"/>
              <a:gd name="connsiteX1" fmla="*/ 1724025 w 2000250"/>
              <a:gd name="connsiteY1" fmla="*/ 2062162 h 2905125"/>
              <a:gd name="connsiteX2" fmla="*/ 1604962 w 2000250"/>
              <a:gd name="connsiteY2" fmla="*/ 2085975 h 2905125"/>
              <a:gd name="connsiteX3" fmla="*/ 1462087 w 2000250"/>
              <a:gd name="connsiteY3" fmla="*/ 2181225 h 2905125"/>
              <a:gd name="connsiteX4" fmla="*/ 1381125 w 2000250"/>
              <a:gd name="connsiteY4" fmla="*/ 2352675 h 2905125"/>
              <a:gd name="connsiteX5" fmla="*/ 1347787 w 2000250"/>
              <a:gd name="connsiteY5" fmla="*/ 2538412 h 2905125"/>
              <a:gd name="connsiteX6" fmla="*/ 1338262 w 2000250"/>
              <a:gd name="connsiteY6" fmla="*/ 2709862 h 2905125"/>
              <a:gd name="connsiteX7" fmla="*/ 1323975 w 2000250"/>
              <a:gd name="connsiteY7" fmla="*/ 2790825 h 2905125"/>
              <a:gd name="connsiteX8" fmla="*/ 1219200 w 2000250"/>
              <a:gd name="connsiteY8" fmla="*/ 2862262 h 2905125"/>
              <a:gd name="connsiteX9" fmla="*/ 1038225 w 2000250"/>
              <a:gd name="connsiteY9" fmla="*/ 2905125 h 2905125"/>
              <a:gd name="connsiteX10" fmla="*/ 900112 w 2000250"/>
              <a:gd name="connsiteY10" fmla="*/ 2881312 h 2905125"/>
              <a:gd name="connsiteX11" fmla="*/ 819150 w 2000250"/>
              <a:gd name="connsiteY11" fmla="*/ 2814637 h 2905125"/>
              <a:gd name="connsiteX12" fmla="*/ 776287 w 2000250"/>
              <a:gd name="connsiteY12" fmla="*/ 2733675 h 2905125"/>
              <a:gd name="connsiteX13" fmla="*/ 671512 w 2000250"/>
              <a:gd name="connsiteY13" fmla="*/ 2628900 h 2905125"/>
              <a:gd name="connsiteX14" fmla="*/ 581025 w 2000250"/>
              <a:gd name="connsiteY14" fmla="*/ 2562225 h 2905125"/>
              <a:gd name="connsiteX15" fmla="*/ 466725 w 2000250"/>
              <a:gd name="connsiteY15" fmla="*/ 2500312 h 2905125"/>
              <a:gd name="connsiteX16" fmla="*/ 423862 w 2000250"/>
              <a:gd name="connsiteY16" fmla="*/ 2381250 h 2905125"/>
              <a:gd name="connsiteX17" fmla="*/ 347662 w 2000250"/>
              <a:gd name="connsiteY17" fmla="*/ 2281237 h 2905125"/>
              <a:gd name="connsiteX18" fmla="*/ 271462 w 2000250"/>
              <a:gd name="connsiteY18" fmla="*/ 2214562 h 2905125"/>
              <a:gd name="connsiteX19" fmla="*/ 155209 w 2000250"/>
              <a:gd name="connsiteY19" fmla="*/ 2108167 h 2905125"/>
              <a:gd name="connsiteX20" fmla="*/ 106042 w 2000250"/>
              <a:gd name="connsiteY20" fmla="*/ 1938388 h 2905125"/>
              <a:gd name="connsiteX21" fmla="*/ 146508 w 2000250"/>
              <a:gd name="connsiteY21" fmla="*/ 1782696 h 2905125"/>
              <a:gd name="connsiteX22" fmla="*/ 190637 w 2000250"/>
              <a:gd name="connsiteY22" fmla="*/ 1695450 h 2905125"/>
              <a:gd name="connsiteX23" fmla="*/ 161925 w 2000250"/>
              <a:gd name="connsiteY23" fmla="*/ 1552575 h 2905125"/>
              <a:gd name="connsiteX24" fmla="*/ 200025 w 2000250"/>
              <a:gd name="connsiteY24" fmla="*/ 1481137 h 2905125"/>
              <a:gd name="connsiteX25" fmla="*/ 252412 w 2000250"/>
              <a:gd name="connsiteY25" fmla="*/ 1409700 h 2905125"/>
              <a:gd name="connsiteX26" fmla="*/ 202560 w 2000250"/>
              <a:gd name="connsiteY26" fmla="*/ 1312781 h 2905125"/>
              <a:gd name="connsiteX27" fmla="*/ 142462 w 2000250"/>
              <a:gd name="connsiteY27" fmla="*/ 1217431 h 2905125"/>
              <a:gd name="connsiteX28" fmla="*/ 133350 w 2000250"/>
              <a:gd name="connsiteY28" fmla="*/ 1162050 h 2905125"/>
              <a:gd name="connsiteX29" fmla="*/ 66675 w 2000250"/>
              <a:gd name="connsiteY29" fmla="*/ 990600 h 2905125"/>
              <a:gd name="connsiteX30" fmla="*/ 0 w 2000250"/>
              <a:gd name="connsiteY30" fmla="*/ 733425 h 2905125"/>
              <a:gd name="connsiteX31" fmla="*/ 0 w 2000250"/>
              <a:gd name="connsiteY31" fmla="*/ 614362 h 2905125"/>
              <a:gd name="connsiteX32" fmla="*/ 9525 w 2000250"/>
              <a:gd name="connsiteY32" fmla="*/ 404812 h 2905125"/>
              <a:gd name="connsiteX33" fmla="*/ 80962 w 2000250"/>
              <a:gd name="connsiteY33" fmla="*/ 204787 h 2905125"/>
              <a:gd name="connsiteX34" fmla="*/ 109537 w 2000250"/>
              <a:gd name="connsiteY34" fmla="*/ 76200 h 2905125"/>
              <a:gd name="connsiteX35" fmla="*/ 161925 w 2000250"/>
              <a:gd name="connsiteY35" fmla="*/ 19050 h 2905125"/>
              <a:gd name="connsiteX36" fmla="*/ 242887 w 2000250"/>
              <a:gd name="connsiteY36" fmla="*/ 4762 h 2905125"/>
              <a:gd name="connsiteX37" fmla="*/ 309562 w 2000250"/>
              <a:gd name="connsiteY37" fmla="*/ 0 h 2905125"/>
              <a:gd name="connsiteX38" fmla="*/ 390525 w 2000250"/>
              <a:gd name="connsiteY38" fmla="*/ 71437 h 2905125"/>
              <a:gd name="connsiteX39" fmla="*/ 504825 w 2000250"/>
              <a:gd name="connsiteY39" fmla="*/ 119062 h 2905125"/>
              <a:gd name="connsiteX40" fmla="*/ 604837 w 2000250"/>
              <a:gd name="connsiteY40" fmla="*/ 190500 h 2905125"/>
              <a:gd name="connsiteX41" fmla="*/ 638175 w 2000250"/>
              <a:gd name="connsiteY41" fmla="*/ 376237 h 2905125"/>
              <a:gd name="connsiteX42" fmla="*/ 661987 w 2000250"/>
              <a:gd name="connsiteY42" fmla="*/ 490537 h 2905125"/>
              <a:gd name="connsiteX43" fmla="*/ 757237 w 2000250"/>
              <a:gd name="connsiteY43" fmla="*/ 647700 h 2905125"/>
              <a:gd name="connsiteX44" fmla="*/ 866775 w 2000250"/>
              <a:gd name="connsiteY44" fmla="*/ 766762 h 2905125"/>
              <a:gd name="connsiteX45" fmla="*/ 976312 w 2000250"/>
              <a:gd name="connsiteY45" fmla="*/ 890587 h 2905125"/>
              <a:gd name="connsiteX46" fmla="*/ 1028700 w 2000250"/>
              <a:gd name="connsiteY46" fmla="*/ 1062037 h 2905125"/>
              <a:gd name="connsiteX47" fmla="*/ 1085850 w 2000250"/>
              <a:gd name="connsiteY47" fmla="*/ 1271587 h 2905125"/>
              <a:gd name="connsiteX48" fmla="*/ 1143000 w 2000250"/>
              <a:gd name="connsiteY48" fmla="*/ 1333500 h 2905125"/>
              <a:gd name="connsiteX49" fmla="*/ 1328737 w 2000250"/>
              <a:gd name="connsiteY49" fmla="*/ 1414462 h 2905125"/>
              <a:gd name="connsiteX50" fmla="*/ 1524000 w 2000250"/>
              <a:gd name="connsiteY50" fmla="*/ 1495425 h 2905125"/>
              <a:gd name="connsiteX51" fmla="*/ 1624012 w 2000250"/>
              <a:gd name="connsiteY51" fmla="*/ 1566862 h 2905125"/>
              <a:gd name="connsiteX52" fmla="*/ 1714500 w 2000250"/>
              <a:gd name="connsiteY52" fmla="*/ 1681162 h 2905125"/>
              <a:gd name="connsiteX53" fmla="*/ 1781175 w 2000250"/>
              <a:gd name="connsiteY53" fmla="*/ 1757362 h 2905125"/>
              <a:gd name="connsiteX54" fmla="*/ 1871662 w 2000250"/>
              <a:gd name="connsiteY54" fmla="*/ 1800225 h 2905125"/>
              <a:gd name="connsiteX55" fmla="*/ 1928812 w 2000250"/>
              <a:gd name="connsiteY55" fmla="*/ 1828800 h 2905125"/>
              <a:gd name="connsiteX56" fmla="*/ 1976437 w 2000250"/>
              <a:gd name="connsiteY56" fmla="*/ 1857375 h 2905125"/>
              <a:gd name="connsiteX57" fmla="*/ 2000250 w 2000250"/>
              <a:gd name="connsiteY57" fmla="*/ 1952625 h 2905125"/>
              <a:gd name="connsiteX58" fmla="*/ 1981200 w 2000250"/>
              <a:gd name="connsiteY58" fmla="*/ 2014537 h 2905125"/>
              <a:gd name="connsiteX59" fmla="*/ 1885950 w 2000250"/>
              <a:gd name="connsiteY59" fmla="*/ 2047875 h 2905125"/>
              <a:gd name="connsiteX0" fmla="*/ 1885950 w 2000250"/>
              <a:gd name="connsiteY0" fmla="*/ 2047875 h 2905125"/>
              <a:gd name="connsiteX1" fmla="*/ 1724025 w 2000250"/>
              <a:gd name="connsiteY1" fmla="*/ 2062162 h 2905125"/>
              <a:gd name="connsiteX2" fmla="*/ 1604962 w 2000250"/>
              <a:gd name="connsiteY2" fmla="*/ 2085975 h 2905125"/>
              <a:gd name="connsiteX3" fmla="*/ 1462087 w 2000250"/>
              <a:gd name="connsiteY3" fmla="*/ 2181225 h 2905125"/>
              <a:gd name="connsiteX4" fmla="*/ 1381125 w 2000250"/>
              <a:gd name="connsiteY4" fmla="*/ 2352675 h 2905125"/>
              <a:gd name="connsiteX5" fmla="*/ 1347787 w 2000250"/>
              <a:gd name="connsiteY5" fmla="*/ 2538412 h 2905125"/>
              <a:gd name="connsiteX6" fmla="*/ 1338262 w 2000250"/>
              <a:gd name="connsiteY6" fmla="*/ 2709862 h 2905125"/>
              <a:gd name="connsiteX7" fmla="*/ 1323975 w 2000250"/>
              <a:gd name="connsiteY7" fmla="*/ 2790825 h 2905125"/>
              <a:gd name="connsiteX8" fmla="*/ 1219200 w 2000250"/>
              <a:gd name="connsiteY8" fmla="*/ 2862262 h 2905125"/>
              <a:gd name="connsiteX9" fmla="*/ 1038225 w 2000250"/>
              <a:gd name="connsiteY9" fmla="*/ 2905125 h 2905125"/>
              <a:gd name="connsiteX10" fmla="*/ 900112 w 2000250"/>
              <a:gd name="connsiteY10" fmla="*/ 2881312 h 2905125"/>
              <a:gd name="connsiteX11" fmla="*/ 819150 w 2000250"/>
              <a:gd name="connsiteY11" fmla="*/ 2814637 h 2905125"/>
              <a:gd name="connsiteX12" fmla="*/ 776287 w 2000250"/>
              <a:gd name="connsiteY12" fmla="*/ 2733675 h 2905125"/>
              <a:gd name="connsiteX13" fmla="*/ 671512 w 2000250"/>
              <a:gd name="connsiteY13" fmla="*/ 2628900 h 2905125"/>
              <a:gd name="connsiteX14" fmla="*/ 581025 w 2000250"/>
              <a:gd name="connsiteY14" fmla="*/ 2562225 h 2905125"/>
              <a:gd name="connsiteX15" fmla="*/ 466725 w 2000250"/>
              <a:gd name="connsiteY15" fmla="*/ 2500312 h 2905125"/>
              <a:gd name="connsiteX16" fmla="*/ 423862 w 2000250"/>
              <a:gd name="connsiteY16" fmla="*/ 2381250 h 2905125"/>
              <a:gd name="connsiteX17" fmla="*/ 347662 w 2000250"/>
              <a:gd name="connsiteY17" fmla="*/ 2281237 h 2905125"/>
              <a:gd name="connsiteX18" fmla="*/ 271462 w 2000250"/>
              <a:gd name="connsiteY18" fmla="*/ 2214562 h 2905125"/>
              <a:gd name="connsiteX19" fmla="*/ 138250 w 2000250"/>
              <a:gd name="connsiteY19" fmla="*/ 2089315 h 2905125"/>
              <a:gd name="connsiteX20" fmla="*/ 106042 w 2000250"/>
              <a:gd name="connsiteY20" fmla="*/ 1938388 h 2905125"/>
              <a:gd name="connsiteX21" fmla="*/ 146508 w 2000250"/>
              <a:gd name="connsiteY21" fmla="*/ 1782696 h 2905125"/>
              <a:gd name="connsiteX22" fmla="*/ 190637 w 2000250"/>
              <a:gd name="connsiteY22" fmla="*/ 1695450 h 2905125"/>
              <a:gd name="connsiteX23" fmla="*/ 161925 w 2000250"/>
              <a:gd name="connsiteY23" fmla="*/ 1552575 h 2905125"/>
              <a:gd name="connsiteX24" fmla="*/ 200025 w 2000250"/>
              <a:gd name="connsiteY24" fmla="*/ 1481137 h 2905125"/>
              <a:gd name="connsiteX25" fmla="*/ 252412 w 2000250"/>
              <a:gd name="connsiteY25" fmla="*/ 1409700 h 2905125"/>
              <a:gd name="connsiteX26" fmla="*/ 202560 w 2000250"/>
              <a:gd name="connsiteY26" fmla="*/ 1312781 h 2905125"/>
              <a:gd name="connsiteX27" fmla="*/ 142462 w 2000250"/>
              <a:gd name="connsiteY27" fmla="*/ 1217431 h 2905125"/>
              <a:gd name="connsiteX28" fmla="*/ 133350 w 2000250"/>
              <a:gd name="connsiteY28" fmla="*/ 1162050 h 2905125"/>
              <a:gd name="connsiteX29" fmla="*/ 66675 w 2000250"/>
              <a:gd name="connsiteY29" fmla="*/ 990600 h 2905125"/>
              <a:gd name="connsiteX30" fmla="*/ 0 w 2000250"/>
              <a:gd name="connsiteY30" fmla="*/ 733425 h 2905125"/>
              <a:gd name="connsiteX31" fmla="*/ 0 w 2000250"/>
              <a:gd name="connsiteY31" fmla="*/ 614362 h 2905125"/>
              <a:gd name="connsiteX32" fmla="*/ 9525 w 2000250"/>
              <a:gd name="connsiteY32" fmla="*/ 404812 h 2905125"/>
              <a:gd name="connsiteX33" fmla="*/ 80962 w 2000250"/>
              <a:gd name="connsiteY33" fmla="*/ 204787 h 2905125"/>
              <a:gd name="connsiteX34" fmla="*/ 109537 w 2000250"/>
              <a:gd name="connsiteY34" fmla="*/ 76200 h 2905125"/>
              <a:gd name="connsiteX35" fmla="*/ 161925 w 2000250"/>
              <a:gd name="connsiteY35" fmla="*/ 19050 h 2905125"/>
              <a:gd name="connsiteX36" fmla="*/ 242887 w 2000250"/>
              <a:gd name="connsiteY36" fmla="*/ 4762 h 2905125"/>
              <a:gd name="connsiteX37" fmla="*/ 309562 w 2000250"/>
              <a:gd name="connsiteY37" fmla="*/ 0 h 2905125"/>
              <a:gd name="connsiteX38" fmla="*/ 390525 w 2000250"/>
              <a:gd name="connsiteY38" fmla="*/ 71437 h 2905125"/>
              <a:gd name="connsiteX39" fmla="*/ 504825 w 2000250"/>
              <a:gd name="connsiteY39" fmla="*/ 119062 h 2905125"/>
              <a:gd name="connsiteX40" fmla="*/ 604837 w 2000250"/>
              <a:gd name="connsiteY40" fmla="*/ 190500 h 2905125"/>
              <a:gd name="connsiteX41" fmla="*/ 638175 w 2000250"/>
              <a:gd name="connsiteY41" fmla="*/ 376237 h 2905125"/>
              <a:gd name="connsiteX42" fmla="*/ 661987 w 2000250"/>
              <a:gd name="connsiteY42" fmla="*/ 490537 h 2905125"/>
              <a:gd name="connsiteX43" fmla="*/ 757237 w 2000250"/>
              <a:gd name="connsiteY43" fmla="*/ 647700 h 2905125"/>
              <a:gd name="connsiteX44" fmla="*/ 866775 w 2000250"/>
              <a:gd name="connsiteY44" fmla="*/ 766762 h 2905125"/>
              <a:gd name="connsiteX45" fmla="*/ 976312 w 2000250"/>
              <a:gd name="connsiteY45" fmla="*/ 890587 h 2905125"/>
              <a:gd name="connsiteX46" fmla="*/ 1028700 w 2000250"/>
              <a:gd name="connsiteY46" fmla="*/ 1062037 h 2905125"/>
              <a:gd name="connsiteX47" fmla="*/ 1085850 w 2000250"/>
              <a:gd name="connsiteY47" fmla="*/ 1271587 h 2905125"/>
              <a:gd name="connsiteX48" fmla="*/ 1143000 w 2000250"/>
              <a:gd name="connsiteY48" fmla="*/ 1333500 h 2905125"/>
              <a:gd name="connsiteX49" fmla="*/ 1328737 w 2000250"/>
              <a:gd name="connsiteY49" fmla="*/ 1414462 h 2905125"/>
              <a:gd name="connsiteX50" fmla="*/ 1524000 w 2000250"/>
              <a:gd name="connsiteY50" fmla="*/ 1495425 h 2905125"/>
              <a:gd name="connsiteX51" fmla="*/ 1624012 w 2000250"/>
              <a:gd name="connsiteY51" fmla="*/ 1566862 h 2905125"/>
              <a:gd name="connsiteX52" fmla="*/ 1714500 w 2000250"/>
              <a:gd name="connsiteY52" fmla="*/ 1681162 h 2905125"/>
              <a:gd name="connsiteX53" fmla="*/ 1781175 w 2000250"/>
              <a:gd name="connsiteY53" fmla="*/ 1757362 h 2905125"/>
              <a:gd name="connsiteX54" fmla="*/ 1871662 w 2000250"/>
              <a:gd name="connsiteY54" fmla="*/ 1800225 h 2905125"/>
              <a:gd name="connsiteX55" fmla="*/ 1928812 w 2000250"/>
              <a:gd name="connsiteY55" fmla="*/ 1828800 h 2905125"/>
              <a:gd name="connsiteX56" fmla="*/ 1976437 w 2000250"/>
              <a:gd name="connsiteY56" fmla="*/ 1857375 h 2905125"/>
              <a:gd name="connsiteX57" fmla="*/ 2000250 w 2000250"/>
              <a:gd name="connsiteY57" fmla="*/ 1952625 h 2905125"/>
              <a:gd name="connsiteX58" fmla="*/ 1981200 w 2000250"/>
              <a:gd name="connsiteY58" fmla="*/ 2014537 h 2905125"/>
              <a:gd name="connsiteX59" fmla="*/ 1885950 w 2000250"/>
              <a:gd name="connsiteY59" fmla="*/ 2047875 h 2905125"/>
              <a:gd name="connsiteX0" fmla="*/ 1885950 w 2000250"/>
              <a:gd name="connsiteY0" fmla="*/ 2047875 h 2905125"/>
              <a:gd name="connsiteX1" fmla="*/ 1724025 w 2000250"/>
              <a:gd name="connsiteY1" fmla="*/ 2062162 h 2905125"/>
              <a:gd name="connsiteX2" fmla="*/ 1604962 w 2000250"/>
              <a:gd name="connsiteY2" fmla="*/ 2085975 h 2905125"/>
              <a:gd name="connsiteX3" fmla="*/ 1462087 w 2000250"/>
              <a:gd name="connsiteY3" fmla="*/ 2181225 h 2905125"/>
              <a:gd name="connsiteX4" fmla="*/ 1381125 w 2000250"/>
              <a:gd name="connsiteY4" fmla="*/ 2352675 h 2905125"/>
              <a:gd name="connsiteX5" fmla="*/ 1347787 w 2000250"/>
              <a:gd name="connsiteY5" fmla="*/ 2538412 h 2905125"/>
              <a:gd name="connsiteX6" fmla="*/ 1338262 w 2000250"/>
              <a:gd name="connsiteY6" fmla="*/ 2709862 h 2905125"/>
              <a:gd name="connsiteX7" fmla="*/ 1323975 w 2000250"/>
              <a:gd name="connsiteY7" fmla="*/ 2790825 h 2905125"/>
              <a:gd name="connsiteX8" fmla="*/ 1219200 w 2000250"/>
              <a:gd name="connsiteY8" fmla="*/ 2862262 h 2905125"/>
              <a:gd name="connsiteX9" fmla="*/ 1038225 w 2000250"/>
              <a:gd name="connsiteY9" fmla="*/ 2905125 h 2905125"/>
              <a:gd name="connsiteX10" fmla="*/ 900112 w 2000250"/>
              <a:gd name="connsiteY10" fmla="*/ 2881312 h 2905125"/>
              <a:gd name="connsiteX11" fmla="*/ 819150 w 2000250"/>
              <a:gd name="connsiteY11" fmla="*/ 2814637 h 2905125"/>
              <a:gd name="connsiteX12" fmla="*/ 776287 w 2000250"/>
              <a:gd name="connsiteY12" fmla="*/ 2733675 h 2905125"/>
              <a:gd name="connsiteX13" fmla="*/ 671512 w 2000250"/>
              <a:gd name="connsiteY13" fmla="*/ 2628900 h 2905125"/>
              <a:gd name="connsiteX14" fmla="*/ 581025 w 2000250"/>
              <a:gd name="connsiteY14" fmla="*/ 2562225 h 2905125"/>
              <a:gd name="connsiteX15" fmla="*/ 466725 w 2000250"/>
              <a:gd name="connsiteY15" fmla="*/ 2500312 h 2905125"/>
              <a:gd name="connsiteX16" fmla="*/ 423862 w 2000250"/>
              <a:gd name="connsiteY16" fmla="*/ 2381250 h 2905125"/>
              <a:gd name="connsiteX17" fmla="*/ 347662 w 2000250"/>
              <a:gd name="connsiteY17" fmla="*/ 2281237 h 2905125"/>
              <a:gd name="connsiteX18" fmla="*/ 271462 w 2000250"/>
              <a:gd name="connsiteY18" fmla="*/ 2214562 h 2905125"/>
              <a:gd name="connsiteX19" fmla="*/ 138250 w 2000250"/>
              <a:gd name="connsiteY19" fmla="*/ 2089315 h 2905125"/>
              <a:gd name="connsiteX20" fmla="*/ 106042 w 2000250"/>
              <a:gd name="connsiteY20" fmla="*/ 1944673 h 2905125"/>
              <a:gd name="connsiteX21" fmla="*/ 146508 w 2000250"/>
              <a:gd name="connsiteY21" fmla="*/ 1782696 h 2905125"/>
              <a:gd name="connsiteX22" fmla="*/ 190637 w 2000250"/>
              <a:gd name="connsiteY22" fmla="*/ 1695450 h 2905125"/>
              <a:gd name="connsiteX23" fmla="*/ 161925 w 2000250"/>
              <a:gd name="connsiteY23" fmla="*/ 1552575 h 2905125"/>
              <a:gd name="connsiteX24" fmla="*/ 200025 w 2000250"/>
              <a:gd name="connsiteY24" fmla="*/ 1481137 h 2905125"/>
              <a:gd name="connsiteX25" fmla="*/ 252412 w 2000250"/>
              <a:gd name="connsiteY25" fmla="*/ 1409700 h 2905125"/>
              <a:gd name="connsiteX26" fmla="*/ 202560 w 2000250"/>
              <a:gd name="connsiteY26" fmla="*/ 1312781 h 2905125"/>
              <a:gd name="connsiteX27" fmla="*/ 142462 w 2000250"/>
              <a:gd name="connsiteY27" fmla="*/ 1217431 h 2905125"/>
              <a:gd name="connsiteX28" fmla="*/ 133350 w 2000250"/>
              <a:gd name="connsiteY28" fmla="*/ 1162050 h 2905125"/>
              <a:gd name="connsiteX29" fmla="*/ 66675 w 2000250"/>
              <a:gd name="connsiteY29" fmla="*/ 990600 h 2905125"/>
              <a:gd name="connsiteX30" fmla="*/ 0 w 2000250"/>
              <a:gd name="connsiteY30" fmla="*/ 733425 h 2905125"/>
              <a:gd name="connsiteX31" fmla="*/ 0 w 2000250"/>
              <a:gd name="connsiteY31" fmla="*/ 614362 h 2905125"/>
              <a:gd name="connsiteX32" fmla="*/ 9525 w 2000250"/>
              <a:gd name="connsiteY32" fmla="*/ 404812 h 2905125"/>
              <a:gd name="connsiteX33" fmla="*/ 80962 w 2000250"/>
              <a:gd name="connsiteY33" fmla="*/ 204787 h 2905125"/>
              <a:gd name="connsiteX34" fmla="*/ 109537 w 2000250"/>
              <a:gd name="connsiteY34" fmla="*/ 76200 h 2905125"/>
              <a:gd name="connsiteX35" fmla="*/ 161925 w 2000250"/>
              <a:gd name="connsiteY35" fmla="*/ 19050 h 2905125"/>
              <a:gd name="connsiteX36" fmla="*/ 242887 w 2000250"/>
              <a:gd name="connsiteY36" fmla="*/ 4762 h 2905125"/>
              <a:gd name="connsiteX37" fmla="*/ 309562 w 2000250"/>
              <a:gd name="connsiteY37" fmla="*/ 0 h 2905125"/>
              <a:gd name="connsiteX38" fmla="*/ 390525 w 2000250"/>
              <a:gd name="connsiteY38" fmla="*/ 71437 h 2905125"/>
              <a:gd name="connsiteX39" fmla="*/ 504825 w 2000250"/>
              <a:gd name="connsiteY39" fmla="*/ 119062 h 2905125"/>
              <a:gd name="connsiteX40" fmla="*/ 604837 w 2000250"/>
              <a:gd name="connsiteY40" fmla="*/ 190500 h 2905125"/>
              <a:gd name="connsiteX41" fmla="*/ 638175 w 2000250"/>
              <a:gd name="connsiteY41" fmla="*/ 376237 h 2905125"/>
              <a:gd name="connsiteX42" fmla="*/ 661987 w 2000250"/>
              <a:gd name="connsiteY42" fmla="*/ 490537 h 2905125"/>
              <a:gd name="connsiteX43" fmla="*/ 757237 w 2000250"/>
              <a:gd name="connsiteY43" fmla="*/ 647700 h 2905125"/>
              <a:gd name="connsiteX44" fmla="*/ 866775 w 2000250"/>
              <a:gd name="connsiteY44" fmla="*/ 766762 h 2905125"/>
              <a:gd name="connsiteX45" fmla="*/ 976312 w 2000250"/>
              <a:gd name="connsiteY45" fmla="*/ 890587 h 2905125"/>
              <a:gd name="connsiteX46" fmla="*/ 1028700 w 2000250"/>
              <a:gd name="connsiteY46" fmla="*/ 1062037 h 2905125"/>
              <a:gd name="connsiteX47" fmla="*/ 1085850 w 2000250"/>
              <a:gd name="connsiteY47" fmla="*/ 1271587 h 2905125"/>
              <a:gd name="connsiteX48" fmla="*/ 1143000 w 2000250"/>
              <a:gd name="connsiteY48" fmla="*/ 1333500 h 2905125"/>
              <a:gd name="connsiteX49" fmla="*/ 1328737 w 2000250"/>
              <a:gd name="connsiteY49" fmla="*/ 1414462 h 2905125"/>
              <a:gd name="connsiteX50" fmla="*/ 1524000 w 2000250"/>
              <a:gd name="connsiteY50" fmla="*/ 1495425 h 2905125"/>
              <a:gd name="connsiteX51" fmla="*/ 1624012 w 2000250"/>
              <a:gd name="connsiteY51" fmla="*/ 1566862 h 2905125"/>
              <a:gd name="connsiteX52" fmla="*/ 1714500 w 2000250"/>
              <a:gd name="connsiteY52" fmla="*/ 1681162 h 2905125"/>
              <a:gd name="connsiteX53" fmla="*/ 1781175 w 2000250"/>
              <a:gd name="connsiteY53" fmla="*/ 1757362 h 2905125"/>
              <a:gd name="connsiteX54" fmla="*/ 1871662 w 2000250"/>
              <a:gd name="connsiteY54" fmla="*/ 1800225 h 2905125"/>
              <a:gd name="connsiteX55" fmla="*/ 1928812 w 2000250"/>
              <a:gd name="connsiteY55" fmla="*/ 1828800 h 2905125"/>
              <a:gd name="connsiteX56" fmla="*/ 1976437 w 2000250"/>
              <a:gd name="connsiteY56" fmla="*/ 1857375 h 2905125"/>
              <a:gd name="connsiteX57" fmla="*/ 2000250 w 2000250"/>
              <a:gd name="connsiteY57" fmla="*/ 1952625 h 2905125"/>
              <a:gd name="connsiteX58" fmla="*/ 1981200 w 2000250"/>
              <a:gd name="connsiteY58" fmla="*/ 2014537 h 2905125"/>
              <a:gd name="connsiteX59" fmla="*/ 1885950 w 2000250"/>
              <a:gd name="connsiteY59" fmla="*/ 2047875 h 2905125"/>
              <a:gd name="connsiteX0" fmla="*/ 1885950 w 2000250"/>
              <a:gd name="connsiteY0" fmla="*/ 2047875 h 2905125"/>
              <a:gd name="connsiteX1" fmla="*/ 1724025 w 2000250"/>
              <a:gd name="connsiteY1" fmla="*/ 2062162 h 2905125"/>
              <a:gd name="connsiteX2" fmla="*/ 1604962 w 2000250"/>
              <a:gd name="connsiteY2" fmla="*/ 2085975 h 2905125"/>
              <a:gd name="connsiteX3" fmla="*/ 1462087 w 2000250"/>
              <a:gd name="connsiteY3" fmla="*/ 2181225 h 2905125"/>
              <a:gd name="connsiteX4" fmla="*/ 1381125 w 2000250"/>
              <a:gd name="connsiteY4" fmla="*/ 2352675 h 2905125"/>
              <a:gd name="connsiteX5" fmla="*/ 1347787 w 2000250"/>
              <a:gd name="connsiteY5" fmla="*/ 2538412 h 2905125"/>
              <a:gd name="connsiteX6" fmla="*/ 1338262 w 2000250"/>
              <a:gd name="connsiteY6" fmla="*/ 2709862 h 2905125"/>
              <a:gd name="connsiteX7" fmla="*/ 1323975 w 2000250"/>
              <a:gd name="connsiteY7" fmla="*/ 2790825 h 2905125"/>
              <a:gd name="connsiteX8" fmla="*/ 1219200 w 2000250"/>
              <a:gd name="connsiteY8" fmla="*/ 2862262 h 2905125"/>
              <a:gd name="connsiteX9" fmla="*/ 1038225 w 2000250"/>
              <a:gd name="connsiteY9" fmla="*/ 2905125 h 2905125"/>
              <a:gd name="connsiteX10" fmla="*/ 900112 w 2000250"/>
              <a:gd name="connsiteY10" fmla="*/ 2881312 h 2905125"/>
              <a:gd name="connsiteX11" fmla="*/ 819150 w 2000250"/>
              <a:gd name="connsiteY11" fmla="*/ 2814637 h 2905125"/>
              <a:gd name="connsiteX12" fmla="*/ 776287 w 2000250"/>
              <a:gd name="connsiteY12" fmla="*/ 2733675 h 2905125"/>
              <a:gd name="connsiteX13" fmla="*/ 671512 w 2000250"/>
              <a:gd name="connsiteY13" fmla="*/ 2628900 h 2905125"/>
              <a:gd name="connsiteX14" fmla="*/ 581025 w 2000250"/>
              <a:gd name="connsiteY14" fmla="*/ 2562225 h 2905125"/>
              <a:gd name="connsiteX15" fmla="*/ 492935 w 2000250"/>
              <a:gd name="connsiteY15" fmla="*/ 2487744 h 2905125"/>
              <a:gd name="connsiteX16" fmla="*/ 423862 w 2000250"/>
              <a:gd name="connsiteY16" fmla="*/ 2381250 h 2905125"/>
              <a:gd name="connsiteX17" fmla="*/ 347662 w 2000250"/>
              <a:gd name="connsiteY17" fmla="*/ 2281237 h 2905125"/>
              <a:gd name="connsiteX18" fmla="*/ 271462 w 2000250"/>
              <a:gd name="connsiteY18" fmla="*/ 2214562 h 2905125"/>
              <a:gd name="connsiteX19" fmla="*/ 138250 w 2000250"/>
              <a:gd name="connsiteY19" fmla="*/ 2089315 h 2905125"/>
              <a:gd name="connsiteX20" fmla="*/ 106042 w 2000250"/>
              <a:gd name="connsiteY20" fmla="*/ 1944673 h 2905125"/>
              <a:gd name="connsiteX21" fmla="*/ 146508 w 2000250"/>
              <a:gd name="connsiteY21" fmla="*/ 1782696 h 2905125"/>
              <a:gd name="connsiteX22" fmla="*/ 190637 w 2000250"/>
              <a:gd name="connsiteY22" fmla="*/ 1695450 h 2905125"/>
              <a:gd name="connsiteX23" fmla="*/ 161925 w 2000250"/>
              <a:gd name="connsiteY23" fmla="*/ 1552575 h 2905125"/>
              <a:gd name="connsiteX24" fmla="*/ 200025 w 2000250"/>
              <a:gd name="connsiteY24" fmla="*/ 1481137 h 2905125"/>
              <a:gd name="connsiteX25" fmla="*/ 252412 w 2000250"/>
              <a:gd name="connsiteY25" fmla="*/ 1409700 h 2905125"/>
              <a:gd name="connsiteX26" fmla="*/ 202560 w 2000250"/>
              <a:gd name="connsiteY26" fmla="*/ 1312781 h 2905125"/>
              <a:gd name="connsiteX27" fmla="*/ 142462 w 2000250"/>
              <a:gd name="connsiteY27" fmla="*/ 1217431 h 2905125"/>
              <a:gd name="connsiteX28" fmla="*/ 133350 w 2000250"/>
              <a:gd name="connsiteY28" fmla="*/ 1162050 h 2905125"/>
              <a:gd name="connsiteX29" fmla="*/ 66675 w 2000250"/>
              <a:gd name="connsiteY29" fmla="*/ 990600 h 2905125"/>
              <a:gd name="connsiteX30" fmla="*/ 0 w 2000250"/>
              <a:gd name="connsiteY30" fmla="*/ 733425 h 2905125"/>
              <a:gd name="connsiteX31" fmla="*/ 0 w 2000250"/>
              <a:gd name="connsiteY31" fmla="*/ 614362 h 2905125"/>
              <a:gd name="connsiteX32" fmla="*/ 9525 w 2000250"/>
              <a:gd name="connsiteY32" fmla="*/ 404812 h 2905125"/>
              <a:gd name="connsiteX33" fmla="*/ 80962 w 2000250"/>
              <a:gd name="connsiteY33" fmla="*/ 204787 h 2905125"/>
              <a:gd name="connsiteX34" fmla="*/ 109537 w 2000250"/>
              <a:gd name="connsiteY34" fmla="*/ 76200 h 2905125"/>
              <a:gd name="connsiteX35" fmla="*/ 161925 w 2000250"/>
              <a:gd name="connsiteY35" fmla="*/ 19050 h 2905125"/>
              <a:gd name="connsiteX36" fmla="*/ 242887 w 2000250"/>
              <a:gd name="connsiteY36" fmla="*/ 4762 h 2905125"/>
              <a:gd name="connsiteX37" fmla="*/ 309562 w 2000250"/>
              <a:gd name="connsiteY37" fmla="*/ 0 h 2905125"/>
              <a:gd name="connsiteX38" fmla="*/ 390525 w 2000250"/>
              <a:gd name="connsiteY38" fmla="*/ 71437 h 2905125"/>
              <a:gd name="connsiteX39" fmla="*/ 504825 w 2000250"/>
              <a:gd name="connsiteY39" fmla="*/ 119062 h 2905125"/>
              <a:gd name="connsiteX40" fmla="*/ 604837 w 2000250"/>
              <a:gd name="connsiteY40" fmla="*/ 190500 h 2905125"/>
              <a:gd name="connsiteX41" fmla="*/ 638175 w 2000250"/>
              <a:gd name="connsiteY41" fmla="*/ 376237 h 2905125"/>
              <a:gd name="connsiteX42" fmla="*/ 661987 w 2000250"/>
              <a:gd name="connsiteY42" fmla="*/ 490537 h 2905125"/>
              <a:gd name="connsiteX43" fmla="*/ 757237 w 2000250"/>
              <a:gd name="connsiteY43" fmla="*/ 647700 h 2905125"/>
              <a:gd name="connsiteX44" fmla="*/ 866775 w 2000250"/>
              <a:gd name="connsiteY44" fmla="*/ 766762 h 2905125"/>
              <a:gd name="connsiteX45" fmla="*/ 976312 w 2000250"/>
              <a:gd name="connsiteY45" fmla="*/ 890587 h 2905125"/>
              <a:gd name="connsiteX46" fmla="*/ 1028700 w 2000250"/>
              <a:gd name="connsiteY46" fmla="*/ 1062037 h 2905125"/>
              <a:gd name="connsiteX47" fmla="*/ 1085850 w 2000250"/>
              <a:gd name="connsiteY47" fmla="*/ 1271587 h 2905125"/>
              <a:gd name="connsiteX48" fmla="*/ 1143000 w 2000250"/>
              <a:gd name="connsiteY48" fmla="*/ 1333500 h 2905125"/>
              <a:gd name="connsiteX49" fmla="*/ 1328737 w 2000250"/>
              <a:gd name="connsiteY49" fmla="*/ 1414462 h 2905125"/>
              <a:gd name="connsiteX50" fmla="*/ 1524000 w 2000250"/>
              <a:gd name="connsiteY50" fmla="*/ 1495425 h 2905125"/>
              <a:gd name="connsiteX51" fmla="*/ 1624012 w 2000250"/>
              <a:gd name="connsiteY51" fmla="*/ 1566862 h 2905125"/>
              <a:gd name="connsiteX52" fmla="*/ 1714500 w 2000250"/>
              <a:gd name="connsiteY52" fmla="*/ 1681162 h 2905125"/>
              <a:gd name="connsiteX53" fmla="*/ 1781175 w 2000250"/>
              <a:gd name="connsiteY53" fmla="*/ 1757362 h 2905125"/>
              <a:gd name="connsiteX54" fmla="*/ 1871662 w 2000250"/>
              <a:gd name="connsiteY54" fmla="*/ 1800225 h 2905125"/>
              <a:gd name="connsiteX55" fmla="*/ 1928812 w 2000250"/>
              <a:gd name="connsiteY55" fmla="*/ 1828800 h 2905125"/>
              <a:gd name="connsiteX56" fmla="*/ 1976437 w 2000250"/>
              <a:gd name="connsiteY56" fmla="*/ 1857375 h 2905125"/>
              <a:gd name="connsiteX57" fmla="*/ 2000250 w 2000250"/>
              <a:gd name="connsiteY57" fmla="*/ 1952625 h 2905125"/>
              <a:gd name="connsiteX58" fmla="*/ 1981200 w 2000250"/>
              <a:gd name="connsiteY58" fmla="*/ 2014537 h 2905125"/>
              <a:gd name="connsiteX59" fmla="*/ 1885950 w 2000250"/>
              <a:gd name="connsiteY59" fmla="*/ 2047875 h 2905125"/>
              <a:gd name="connsiteX0" fmla="*/ 1885950 w 2000250"/>
              <a:gd name="connsiteY0" fmla="*/ 2047875 h 2905125"/>
              <a:gd name="connsiteX1" fmla="*/ 1724025 w 2000250"/>
              <a:gd name="connsiteY1" fmla="*/ 2062162 h 2905125"/>
              <a:gd name="connsiteX2" fmla="*/ 1604962 w 2000250"/>
              <a:gd name="connsiteY2" fmla="*/ 2085975 h 2905125"/>
              <a:gd name="connsiteX3" fmla="*/ 1462087 w 2000250"/>
              <a:gd name="connsiteY3" fmla="*/ 2181225 h 2905125"/>
              <a:gd name="connsiteX4" fmla="*/ 1381125 w 2000250"/>
              <a:gd name="connsiteY4" fmla="*/ 2352675 h 2905125"/>
              <a:gd name="connsiteX5" fmla="*/ 1347787 w 2000250"/>
              <a:gd name="connsiteY5" fmla="*/ 2538412 h 2905125"/>
              <a:gd name="connsiteX6" fmla="*/ 1338262 w 2000250"/>
              <a:gd name="connsiteY6" fmla="*/ 2709862 h 2905125"/>
              <a:gd name="connsiteX7" fmla="*/ 1323975 w 2000250"/>
              <a:gd name="connsiteY7" fmla="*/ 2790825 h 2905125"/>
              <a:gd name="connsiteX8" fmla="*/ 1219200 w 2000250"/>
              <a:gd name="connsiteY8" fmla="*/ 2862262 h 2905125"/>
              <a:gd name="connsiteX9" fmla="*/ 1038225 w 2000250"/>
              <a:gd name="connsiteY9" fmla="*/ 2905125 h 2905125"/>
              <a:gd name="connsiteX10" fmla="*/ 900112 w 2000250"/>
              <a:gd name="connsiteY10" fmla="*/ 2881312 h 2905125"/>
              <a:gd name="connsiteX11" fmla="*/ 819150 w 2000250"/>
              <a:gd name="connsiteY11" fmla="*/ 2814637 h 2905125"/>
              <a:gd name="connsiteX12" fmla="*/ 776287 w 2000250"/>
              <a:gd name="connsiteY12" fmla="*/ 2733675 h 2905125"/>
              <a:gd name="connsiteX13" fmla="*/ 671512 w 2000250"/>
              <a:gd name="connsiteY13" fmla="*/ 2628900 h 2905125"/>
              <a:gd name="connsiteX14" fmla="*/ 581025 w 2000250"/>
              <a:gd name="connsiteY14" fmla="*/ 2562225 h 2905125"/>
              <a:gd name="connsiteX15" fmla="*/ 492935 w 2000250"/>
              <a:gd name="connsiteY15" fmla="*/ 2487744 h 2905125"/>
              <a:gd name="connsiteX16" fmla="*/ 416153 w 2000250"/>
              <a:gd name="connsiteY16" fmla="*/ 2389106 h 2905125"/>
              <a:gd name="connsiteX17" fmla="*/ 347662 w 2000250"/>
              <a:gd name="connsiteY17" fmla="*/ 2281237 h 2905125"/>
              <a:gd name="connsiteX18" fmla="*/ 271462 w 2000250"/>
              <a:gd name="connsiteY18" fmla="*/ 2214562 h 2905125"/>
              <a:gd name="connsiteX19" fmla="*/ 138250 w 2000250"/>
              <a:gd name="connsiteY19" fmla="*/ 2089315 h 2905125"/>
              <a:gd name="connsiteX20" fmla="*/ 106042 w 2000250"/>
              <a:gd name="connsiteY20" fmla="*/ 1944673 h 2905125"/>
              <a:gd name="connsiteX21" fmla="*/ 146508 w 2000250"/>
              <a:gd name="connsiteY21" fmla="*/ 1782696 h 2905125"/>
              <a:gd name="connsiteX22" fmla="*/ 190637 w 2000250"/>
              <a:gd name="connsiteY22" fmla="*/ 1695450 h 2905125"/>
              <a:gd name="connsiteX23" fmla="*/ 161925 w 2000250"/>
              <a:gd name="connsiteY23" fmla="*/ 1552575 h 2905125"/>
              <a:gd name="connsiteX24" fmla="*/ 200025 w 2000250"/>
              <a:gd name="connsiteY24" fmla="*/ 1481137 h 2905125"/>
              <a:gd name="connsiteX25" fmla="*/ 252412 w 2000250"/>
              <a:gd name="connsiteY25" fmla="*/ 1409700 h 2905125"/>
              <a:gd name="connsiteX26" fmla="*/ 202560 w 2000250"/>
              <a:gd name="connsiteY26" fmla="*/ 1312781 h 2905125"/>
              <a:gd name="connsiteX27" fmla="*/ 142462 w 2000250"/>
              <a:gd name="connsiteY27" fmla="*/ 1217431 h 2905125"/>
              <a:gd name="connsiteX28" fmla="*/ 133350 w 2000250"/>
              <a:gd name="connsiteY28" fmla="*/ 1162050 h 2905125"/>
              <a:gd name="connsiteX29" fmla="*/ 66675 w 2000250"/>
              <a:gd name="connsiteY29" fmla="*/ 990600 h 2905125"/>
              <a:gd name="connsiteX30" fmla="*/ 0 w 2000250"/>
              <a:gd name="connsiteY30" fmla="*/ 733425 h 2905125"/>
              <a:gd name="connsiteX31" fmla="*/ 0 w 2000250"/>
              <a:gd name="connsiteY31" fmla="*/ 614362 h 2905125"/>
              <a:gd name="connsiteX32" fmla="*/ 9525 w 2000250"/>
              <a:gd name="connsiteY32" fmla="*/ 404812 h 2905125"/>
              <a:gd name="connsiteX33" fmla="*/ 80962 w 2000250"/>
              <a:gd name="connsiteY33" fmla="*/ 204787 h 2905125"/>
              <a:gd name="connsiteX34" fmla="*/ 109537 w 2000250"/>
              <a:gd name="connsiteY34" fmla="*/ 76200 h 2905125"/>
              <a:gd name="connsiteX35" fmla="*/ 161925 w 2000250"/>
              <a:gd name="connsiteY35" fmla="*/ 19050 h 2905125"/>
              <a:gd name="connsiteX36" fmla="*/ 242887 w 2000250"/>
              <a:gd name="connsiteY36" fmla="*/ 4762 h 2905125"/>
              <a:gd name="connsiteX37" fmla="*/ 309562 w 2000250"/>
              <a:gd name="connsiteY37" fmla="*/ 0 h 2905125"/>
              <a:gd name="connsiteX38" fmla="*/ 390525 w 2000250"/>
              <a:gd name="connsiteY38" fmla="*/ 71437 h 2905125"/>
              <a:gd name="connsiteX39" fmla="*/ 504825 w 2000250"/>
              <a:gd name="connsiteY39" fmla="*/ 119062 h 2905125"/>
              <a:gd name="connsiteX40" fmla="*/ 604837 w 2000250"/>
              <a:gd name="connsiteY40" fmla="*/ 190500 h 2905125"/>
              <a:gd name="connsiteX41" fmla="*/ 638175 w 2000250"/>
              <a:gd name="connsiteY41" fmla="*/ 376237 h 2905125"/>
              <a:gd name="connsiteX42" fmla="*/ 661987 w 2000250"/>
              <a:gd name="connsiteY42" fmla="*/ 490537 h 2905125"/>
              <a:gd name="connsiteX43" fmla="*/ 757237 w 2000250"/>
              <a:gd name="connsiteY43" fmla="*/ 647700 h 2905125"/>
              <a:gd name="connsiteX44" fmla="*/ 866775 w 2000250"/>
              <a:gd name="connsiteY44" fmla="*/ 766762 h 2905125"/>
              <a:gd name="connsiteX45" fmla="*/ 976312 w 2000250"/>
              <a:gd name="connsiteY45" fmla="*/ 890587 h 2905125"/>
              <a:gd name="connsiteX46" fmla="*/ 1028700 w 2000250"/>
              <a:gd name="connsiteY46" fmla="*/ 1062037 h 2905125"/>
              <a:gd name="connsiteX47" fmla="*/ 1085850 w 2000250"/>
              <a:gd name="connsiteY47" fmla="*/ 1271587 h 2905125"/>
              <a:gd name="connsiteX48" fmla="*/ 1143000 w 2000250"/>
              <a:gd name="connsiteY48" fmla="*/ 1333500 h 2905125"/>
              <a:gd name="connsiteX49" fmla="*/ 1328737 w 2000250"/>
              <a:gd name="connsiteY49" fmla="*/ 1414462 h 2905125"/>
              <a:gd name="connsiteX50" fmla="*/ 1524000 w 2000250"/>
              <a:gd name="connsiteY50" fmla="*/ 1495425 h 2905125"/>
              <a:gd name="connsiteX51" fmla="*/ 1624012 w 2000250"/>
              <a:gd name="connsiteY51" fmla="*/ 1566862 h 2905125"/>
              <a:gd name="connsiteX52" fmla="*/ 1714500 w 2000250"/>
              <a:gd name="connsiteY52" fmla="*/ 1681162 h 2905125"/>
              <a:gd name="connsiteX53" fmla="*/ 1781175 w 2000250"/>
              <a:gd name="connsiteY53" fmla="*/ 1757362 h 2905125"/>
              <a:gd name="connsiteX54" fmla="*/ 1871662 w 2000250"/>
              <a:gd name="connsiteY54" fmla="*/ 1800225 h 2905125"/>
              <a:gd name="connsiteX55" fmla="*/ 1928812 w 2000250"/>
              <a:gd name="connsiteY55" fmla="*/ 1828800 h 2905125"/>
              <a:gd name="connsiteX56" fmla="*/ 1976437 w 2000250"/>
              <a:gd name="connsiteY56" fmla="*/ 1857375 h 2905125"/>
              <a:gd name="connsiteX57" fmla="*/ 2000250 w 2000250"/>
              <a:gd name="connsiteY57" fmla="*/ 1952625 h 2905125"/>
              <a:gd name="connsiteX58" fmla="*/ 1981200 w 2000250"/>
              <a:gd name="connsiteY58" fmla="*/ 2014537 h 2905125"/>
              <a:gd name="connsiteX59" fmla="*/ 1885950 w 2000250"/>
              <a:gd name="connsiteY59" fmla="*/ 2047875 h 2905125"/>
              <a:gd name="connsiteX0" fmla="*/ 1885950 w 2000250"/>
              <a:gd name="connsiteY0" fmla="*/ 2047875 h 2905125"/>
              <a:gd name="connsiteX1" fmla="*/ 1724025 w 2000250"/>
              <a:gd name="connsiteY1" fmla="*/ 2062162 h 2905125"/>
              <a:gd name="connsiteX2" fmla="*/ 1604962 w 2000250"/>
              <a:gd name="connsiteY2" fmla="*/ 2085975 h 2905125"/>
              <a:gd name="connsiteX3" fmla="*/ 1462087 w 2000250"/>
              <a:gd name="connsiteY3" fmla="*/ 2181225 h 2905125"/>
              <a:gd name="connsiteX4" fmla="*/ 1381125 w 2000250"/>
              <a:gd name="connsiteY4" fmla="*/ 2352675 h 2905125"/>
              <a:gd name="connsiteX5" fmla="*/ 1347787 w 2000250"/>
              <a:gd name="connsiteY5" fmla="*/ 2538412 h 2905125"/>
              <a:gd name="connsiteX6" fmla="*/ 1338262 w 2000250"/>
              <a:gd name="connsiteY6" fmla="*/ 2709862 h 2905125"/>
              <a:gd name="connsiteX7" fmla="*/ 1323975 w 2000250"/>
              <a:gd name="connsiteY7" fmla="*/ 2790825 h 2905125"/>
              <a:gd name="connsiteX8" fmla="*/ 1219200 w 2000250"/>
              <a:gd name="connsiteY8" fmla="*/ 2862262 h 2905125"/>
              <a:gd name="connsiteX9" fmla="*/ 1038225 w 2000250"/>
              <a:gd name="connsiteY9" fmla="*/ 2905125 h 2905125"/>
              <a:gd name="connsiteX10" fmla="*/ 900112 w 2000250"/>
              <a:gd name="connsiteY10" fmla="*/ 2881312 h 2905125"/>
              <a:gd name="connsiteX11" fmla="*/ 819150 w 2000250"/>
              <a:gd name="connsiteY11" fmla="*/ 2814637 h 2905125"/>
              <a:gd name="connsiteX12" fmla="*/ 751619 w 2000250"/>
              <a:gd name="connsiteY12" fmla="*/ 2746244 h 2905125"/>
              <a:gd name="connsiteX13" fmla="*/ 671512 w 2000250"/>
              <a:gd name="connsiteY13" fmla="*/ 2628900 h 2905125"/>
              <a:gd name="connsiteX14" fmla="*/ 581025 w 2000250"/>
              <a:gd name="connsiteY14" fmla="*/ 2562225 h 2905125"/>
              <a:gd name="connsiteX15" fmla="*/ 492935 w 2000250"/>
              <a:gd name="connsiteY15" fmla="*/ 2487744 h 2905125"/>
              <a:gd name="connsiteX16" fmla="*/ 416153 w 2000250"/>
              <a:gd name="connsiteY16" fmla="*/ 2389106 h 2905125"/>
              <a:gd name="connsiteX17" fmla="*/ 347662 w 2000250"/>
              <a:gd name="connsiteY17" fmla="*/ 2281237 h 2905125"/>
              <a:gd name="connsiteX18" fmla="*/ 271462 w 2000250"/>
              <a:gd name="connsiteY18" fmla="*/ 2214562 h 2905125"/>
              <a:gd name="connsiteX19" fmla="*/ 138250 w 2000250"/>
              <a:gd name="connsiteY19" fmla="*/ 2089315 h 2905125"/>
              <a:gd name="connsiteX20" fmla="*/ 106042 w 2000250"/>
              <a:gd name="connsiteY20" fmla="*/ 1944673 h 2905125"/>
              <a:gd name="connsiteX21" fmla="*/ 146508 w 2000250"/>
              <a:gd name="connsiteY21" fmla="*/ 1782696 h 2905125"/>
              <a:gd name="connsiteX22" fmla="*/ 190637 w 2000250"/>
              <a:gd name="connsiteY22" fmla="*/ 1695450 h 2905125"/>
              <a:gd name="connsiteX23" fmla="*/ 161925 w 2000250"/>
              <a:gd name="connsiteY23" fmla="*/ 1552575 h 2905125"/>
              <a:gd name="connsiteX24" fmla="*/ 200025 w 2000250"/>
              <a:gd name="connsiteY24" fmla="*/ 1481137 h 2905125"/>
              <a:gd name="connsiteX25" fmla="*/ 252412 w 2000250"/>
              <a:gd name="connsiteY25" fmla="*/ 1409700 h 2905125"/>
              <a:gd name="connsiteX26" fmla="*/ 202560 w 2000250"/>
              <a:gd name="connsiteY26" fmla="*/ 1312781 h 2905125"/>
              <a:gd name="connsiteX27" fmla="*/ 142462 w 2000250"/>
              <a:gd name="connsiteY27" fmla="*/ 1217431 h 2905125"/>
              <a:gd name="connsiteX28" fmla="*/ 133350 w 2000250"/>
              <a:gd name="connsiteY28" fmla="*/ 1162050 h 2905125"/>
              <a:gd name="connsiteX29" fmla="*/ 66675 w 2000250"/>
              <a:gd name="connsiteY29" fmla="*/ 990600 h 2905125"/>
              <a:gd name="connsiteX30" fmla="*/ 0 w 2000250"/>
              <a:gd name="connsiteY30" fmla="*/ 733425 h 2905125"/>
              <a:gd name="connsiteX31" fmla="*/ 0 w 2000250"/>
              <a:gd name="connsiteY31" fmla="*/ 614362 h 2905125"/>
              <a:gd name="connsiteX32" fmla="*/ 9525 w 2000250"/>
              <a:gd name="connsiteY32" fmla="*/ 404812 h 2905125"/>
              <a:gd name="connsiteX33" fmla="*/ 80962 w 2000250"/>
              <a:gd name="connsiteY33" fmla="*/ 204787 h 2905125"/>
              <a:gd name="connsiteX34" fmla="*/ 109537 w 2000250"/>
              <a:gd name="connsiteY34" fmla="*/ 76200 h 2905125"/>
              <a:gd name="connsiteX35" fmla="*/ 161925 w 2000250"/>
              <a:gd name="connsiteY35" fmla="*/ 19050 h 2905125"/>
              <a:gd name="connsiteX36" fmla="*/ 242887 w 2000250"/>
              <a:gd name="connsiteY36" fmla="*/ 4762 h 2905125"/>
              <a:gd name="connsiteX37" fmla="*/ 309562 w 2000250"/>
              <a:gd name="connsiteY37" fmla="*/ 0 h 2905125"/>
              <a:gd name="connsiteX38" fmla="*/ 390525 w 2000250"/>
              <a:gd name="connsiteY38" fmla="*/ 71437 h 2905125"/>
              <a:gd name="connsiteX39" fmla="*/ 504825 w 2000250"/>
              <a:gd name="connsiteY39" fmla="*/ 119062 h 2905125"/>
              <a:gd name="connsiteX40" fmla="*/ 604837 w 2000250"/>
              <a:gd name="connsiteY40" fmla="*/ 190500 h 2905125"/>
              <a:gd name="connsiteX41" fmla="*/ 638175 w 2000250"/>
              <a:gd name="connsiteY41" fmla="*/ 376237 h 2905125"/>
              <a:gd name="connsiteX42" fmla="*/ 661987 w 2000250"/>
              <a:gd name="connsiteY42" fmla="*/ 490537 h 2905125"/>
              <a:gd name="connsiteX43" fmla="*/ 757237 w 2000250"/>
              <a:gd name="connsiteY43" fmla="*/ 647700 h 2905125"/>
              <a:gd name="connsiteX44" fmla="*/ 866775 w 2000250"/>
              <a:gd name="connsiteY44" fmla="*/ 766762 h 2905125"/>
              <a:gd name="connsiteX45" fmla="*/ 976312 w 2000250"/>
              <a:gd name="connsiteY45" fmla="*/ 890587 h 2905125"/>
              <a:gd name="connsiteX46" fmla="*/ 1028700 w 2000250"/>
              <a:gd name="connsiteY46" fmla="*/ 1062037 h 2905125"/>
              <a:gd name="connsiteX47" fmla="*/ 1085850 w 2000250"/>
              <a:gd name="connsiteY47" fmla="*/ 1271587 h 2905125"/>
              <a:gd name="connsiteX48" fmla="*/ 1143000 w 2000250"/>
              <a:gd name="connsiteY48" fmla="*/ 1333500 h 2905125"/>
              <a:gd name="connsiteX49" fmla="*/ 1328737 w 2000250"/>
              <a:gd name="connsiteY49" fmla="*/ 1414462 h 2905125"/>
              <a:gd name="connsiteX50" fmla="*/ 1524000 w 2000250"/>
              <a:gd name="connsiteY50" fmla="*/ 1495425 h 2905125"/>
              <a:gd name="connsiteX51" fmla="*/ 1624012 w 2000250"/>
              <a:gd name="connsiteY51" fmla="*/ 1566862 h 2905125"/>
              <a:gd name="connsiteX52" fmla="*/ 1714500 w 2000250"/>
              <a:gd name="connsiteY52" fmla="*/ 1681162 h 2905125"/>
              <a:gd name="connsiteX53" fmla="*/ 1781175 w 2000250"/>
              <a:gd name="connsiteY53" fmla="*/ 1757362 h 2905125"/>
              <a:gd name="connsiteX54" fmla="*/ 1871662 w 2000250"/>
              <a:gd name="connsiteY54" fmla="*/ 1800225 h 2905125"/>
              <a:gd name="connsiteX55" fmla="*/ 1928812 w 2000250"/>
              <a:gd name="connsiteY55" fmla="*/ 1828800 h 2905125"/>
              <a:gd name="connsiteX56" fmla="*/ 1976437 w 2000250"/>
              <a:gd name="connsiteY56" fmla="*/ 1857375 h 2905125"/>
              <a:gd name="connsiteX57" fmla="*/ 2000250 w 2000250"/>
              <a:gd name="connsiteY57" fmla="*/ 1952625 h 2905125"/>
              <a:gd name="connsiteX58" fmla="*/ 1981200 w 2000250"/>
              <a:gd name="connsiteY58" fmla="*/ 2014537 h 2905125"/>
              <a:gd name="connsiteX59" fmla="*/ 1885950 w 2000250"/>
              <a:gd name="connsiteY59" fmla="*/ 2047875 h 2905125"/>
              <a:gd name="connsiteX0" fmla="*/ 1885950 w 2000250"/>
              <a:gd name="connsiteY0" fmla="*/ 2047875 h 2892557"/>
              <a:gd name="connsiteX1" fmla="*/ 1724025 w 2000250"/>
              <a:gd name="connsiteY1" fmla="*/ 2062162 h 2892557"/>
              <a:gd name="connsiteX2" fmla="*/ 1604962 w 2000250"/>
              <a:gd name="connsiteY2" fmla="*/ 2085975 h 2892557"/>
              <a:gd name="connsiteX3" fmla="*/ 1462087 w 2000250"/>
              <a:gd name="connsiteY3" fmla="*/ 2181225 h 2892557"/>
              <a:gd name="connsiteX4" fmla="*/ 1381125 w 2000250"/>
              <a:gd name="connsiteY4" fmla="*/ 2352675 h 2892557"/>
              <a:gd name="connsiteX5" fmla="*/ 1347787 w 2000250"/>
              <a:gd name="connsiteY5" fmla="*/ 2538412 h 2892557"/>
              <a:gd name="connsiteX6" fmla="*/ 1338262 w 2000250"/>
              <a:gd name="connsiteY6" fmla="*/ 2709862 h 2892557"/>
              <a:gd name="connsiteX7" fmla="*/ 1323975 w 2000250"/>
              <a:gd name="connsiteY7" fmla="*/ 2790825 h 2892557"/>
              <a:gd name="connsiteX8" fmla="*/ 1219200 w 2000250"/>
              <a:gd name="connsiteY8" fmla="*/ 2862262 h 2892557"/>
              <a:gd name="connsiteX9" fmla="*/ 1022807 w 2000250"/>
              <a:gd name="connsiteY9" fmla="*/ 2892557 h 2892557"/>
              <a:gd name="connsiteX10" fmla="*/ 900112 w 2000250"/>
              <a:gd name="connsiteY10" fmla="*/ 2881312 h 2892557"/>
              <a:gd name="connsiteX11" fmla="*/ 819150 w 2000250"/>
              <a:gd name="connsiteY11" fmla="*/ 2814637 h 2892557"/>
              <a:gd name="connsiteX12" fmla="*/ 751619 w 2000250"/>
              <a:gd name="connsiteY12" fmla="*/ 2746244 h 2892557"/>
              <a:gd name="connsiteX13" fmla="*/ 671512 w 2000250"/>
              <a:gd name="connsiteY13" fmla="*/ 2628900 h 2892557"/>
              <a:gd name="connsiteX14" fmla="*/ 581025 w 2000250"/>
              <a:gd name="connsiteY14" fmla="*/ 2562225 h 2892557"/>
              <a:gd name="connsiteX15" fmla="*/ 492935 w 2000250"/>
              <a:gd name="connsiteY15" fmla="*/ 2487744 h 2892557"/>
              <a:gd name="connsiteX16" fmla="*/ 416153 w 2000250"/>
              <a:gd name="connsiteY16" fmla="*/ 2389106 h 2892557"/>
              <a:gd name="connsiteX17" fmla="*/ 347662 w 2000250"/>
              <a:gd name="connsiteY17" fmla="*/ 2281237 h 2892557"/>
              <a:gd name="connsiteX18" fmla="*/ 271462 w 2000250"/>
              <a:gd name="connsiteY18" fmla="*/ 2214562 h 2892557"/>
              <a:gd name="connsiteX19" fmla="*/ 138250 w 2000250"/>
              <a:gd name="connsiteY19" fmla="*/ 2089315 h 2892557"/>
              <a:gd name="connsiteX20" fmla="*/ 106042 w 2000250"/>
              <a:gd name="connsiteY20" fmla="*/ 1944673 h 2892557"/>
              <a:gd name="connsiteX21" fmla="*/ 146508 w 2000250"/>
              <a:gd name="connsiteY21" fmla="*/ 1782696 h 2892557"/>
              <a:gd name="connsiteX22" fmla="*/ 190637 w 2000250"/>
              <a:gd name="connsiteY22" fmla="*/ 1695450 h 2892557"/>
              <a:gd name="connsiteX23" fmla="*/ 161925 w 2000250"/>
              <a:gd name="connsiteY23" fmla="*/ 1552575 h 2892557"/>
              <a:gd name="connsiteX24" fmla="*/ 200025 w 2000250"/>
              <a:gd name="connsiteY24" fmla="*/ 1481137 h 2892557"/>
              <a:gd name="connsiteX25" fmla="*/ 252412 w 2000250"/>
              <a:gd name="connsiteY25" fmla="*/ 1409700 h 2892557"/>
              <a:gd name="connsiteX26" fmla="*/ 202560 w 2000250"/>
              <a:gd name="connsiteY26" fmla="*/ 1312781 h 2892557"/>
              <a:gd name="connsiteX27" fmla="*/ 142462 w 2000250"/>
              <a:gd name="connsiteY27" fmla="*/ 1217431 h 2892557"/>
              <a:gd name="connsiteX28" fmla="*/ 133350 w 2000250"/>
              <a:gd name="connsiteY28" fmla="*/ 1162050 h 2892557"/>
              <a:gd name="connsiteX29" fmla="*/ 66675 w 2000250"/>
              <a:gd name="connsiteY29" fmla="*/ 990600 h 2892557"/>
              <a:gd name="connsiteX30" fmla="*/ 0 w 2000250"/>
              <a:gd name="connsiteY30" fmla="*/ 733425 h 2892557"/>
              <a:gd name="connsiteX31" fmla="*/ 0 w 2000250"/>
              <a:gd name="connsiteY31" fmla="*/ 614362 h 2892557"/>
              <a:gd name="connsiteX32" fmla="*/ 9525 w 2000250"/>
              <a:gd name="connsiteY32" fmla="*/ 404812 h 2892557"/>
              <a:gd name="connsiteX33" fmla="*/ 80962 w 2000250"/>
              <a:gd name="connsiteY33" fmla="*/ 204787 h 2892557"/>
              <a:gd name="connsiteX34" fmla="*/ 109537 w 2000250"/>
              <a:gd name="connsiteY34" fmla="*/ 76200 h 2892557"/>
              <a:gd name="connsiteX35" fmla="*/ 161925 w 2000250"/>
              <a:gd name="connsiteY35" fmla="*/ 19050 h 2892557"/>
              <a:gd name="connsiteX36" fmla="*/ 242887 w 2000250"/>
              <a:gd name="connsiteY36" fmla="*/ 4762 h 2892557"/>
              <a:gd name="connsiteX37" fmla="*/ 309562 w 2000250"/>
              <a:gd name="connsiteY37" fmla="*/ 0 h 2892557"/>
              <a:gd name="connsiteX38" fmla="*/ 390525 w 2000250"/>
              <a:gd name="connsiteY38" fmla="*/ 71437 h 2892557"/>
              <a:gd name="connsiteX39" fmla="*/ 504825 w 2000250"/>
              <a:gd name="connsiteY39" fmla="*/ 119062 h 2892557"/>
              <a:gd name="connsiteX40" fmla="*/ 604837 w 2000250"/>
              <a:gd name="connsiteY40" fmla="*/ 190500 h 2892557"/>
              <a:gd name="connsiteX41" fmla="*/ 638175 w 2000250"/>
              <a:gd name="connsiteY41" fmla="*/ 376237 h 2892557"/>
              <a:gd name="connsiteX42" fmla="*/ 661987 w 2000250"/>
              <a:gd name="connsiteY42" fmla="*/ 490537 h 2892557"/>
              <a:gd name="connsiteX43" fmla="*/ 757237 w 2000250"/>
              <a:gd name="connsiteY43" fmla="*/ 647700 h 2892557"/>
              <a:gd name="connsiteX44" fmla="*/ 866775 w 2000250"/>
              <a:gd name="connsiteY44" fmla="*/ 766762 h 2892557"/>
              <a:gd name="connsiteX45" fmla="*/ 976312 w 2000250"/>
              <a:gd name="connsiteY45" fmla="*/ 890587 h 2892557"/>
              <a:gd name="connsiteX46" fmla="*/ 1028700 w 2000250"/>
              <a:gd name="connsiteY46" fmla="*/ 1062037 h 2892557"/>
              <a:gd name="connsiteX47" fmla="*/ 1085850 w 2000250"/>
              <a:gd name="connsiteY47" fmla="*/ 1271587 h 2892557"/>
              <a:gd name="connsiteX48" fmla="*/ 1143000 w 2000250"/>
              <a:gd name="connsiteY48" fmla="*/ 1333500 h 2892557"/>
              <a:gd name="connsiteX49" fmla="*/ 1328737 w 2000250"/>
              <a:gd name="connsiteY49" fmla="*/ 1414462 h 2892557"/>
              <a:gd name="connsiteX50" fmla="*/ 1524000 w 2000250"/>
              <a:gd name="connsiteY50" fmla="*/ 1495425 h 2892557"/>
              <a:gd name="connsiteX51" fmla="*/ 1624012 w 2000250"/>
              <a:gd name="connsiteY51" fmla="*/ 1566862 h 2892557"/>
              <a:gd name="connsiteX52" fmla="*/ 1714500 w 2000250"/>
              <a:gd name="connsiteY52" fmla="*/ 1681162 h 2892557"/>
              <a:gd name="connsiteX53" fmla="*/ 1781175 w 2000250"/>
              <a:gd name="connsiteY53" fmla="*/ 1757362 h 2892557"/>
              <a:gd name="connsiteX54" fmla="*/ 1871662 w 2000250"/>
              <a:gd name="connsiteY54" fmla="*/ 1800225 h 2892557"/>
              <a:gd name="connsiteX55" fmla="*/ 1928812 w 2000250"/>
              <a:gd name="connsiteY55" fmla="*/ 1828800 h 2892557"/>
              <a:gd name="connsiteX56" fmla="*/ 1976437 w 2000250"/>
              <a:gd name="connsiteY56" fmla="*/ 1857375 h 2892557"/>
              <a:gd name="connsiteX57" fmla="*/ 2000250 w 2000250"/>
              <a:gd name="connsiteY57" fmla="*/ 1952625 h 2892557"/>
              <a:gd name="connsiteX58" fmla="*/ 1981200 w 2000250"/>
              <a:gd name="connsiteY58" fmla="*/ 2014537 h 2892557"/>
              <a:gd name="connsiteX59" fmla="*/ 1885950 w 2000250"/>
              <a:gd name="connsiteY59" fmla="*/ 2047875 h 2892557"/>
              <a:gd name="connsiteX0" fmla="*/ 1885950 w 2000250"/>
              <a:gd name="connsiteY0" fmla="*/ 2047875 h 2892557"/>
              <a:gd name="connsiteX1" fmla="*/ 1724025 w 2000250"/>
              <a:gd name="connsiteY1" fmla="*/ 2062162 h 2892557"/>
              <a:gd name="connsiteX2" fmla="*/ 1604962 w 2000250"/>
              <a:gd name="connsiteY2" fmla="*/ 2085975 h 2892557"/>
              <a:gd name="connsiteX3" fmla="*/ 1462087 w 2000250"/>
              <a:gd name="connsiteY3" fmla="*/ 2181225 h 2892557"/>
              <a:gd name="connsiteX4" fmla="*/ 1381125 w 2000250"/>
              <a:gd name="connsiteY4" fmla="*/ 2352675 h 2892557"/>
              <a:gd name="connsiteX5" fmla="*/ 1347787 w 2000250"/>
              <a:gd name="connsiteY5" fmla="*/ 2538412 h 2892557"/>
              <a:gd name="connsiteX6" fmla="*/ 1338262 w 2000250"/>
              <a:gd name="connsiteY6" fmla="*/ 2709862 h 2892557"/>
              <a:gd name="connsiteX7" fmla="*/ 1323975 w 2000250"/>
              <a:gd name="connsiteY7" fmla="*/ 2790825 h 2892557"/>
              <a:gd name="connsiteX8" fmla="*/ 1219200 w 2000250"/>
              <a:gd name="connsiteY8" fmla="*/ 2862262 h 2892557"/>
              <a:gd name="connsiteX9" fmla="*/ 1022807 w 2000250"/>
              <a:gd name="connsiteY9" fmla="*/ 2892557 h 2892557"/>
              <a:gd name="connsiteX10" fmla="*/ 907821 w 2000250"/>
              <a:gd name="connsiteY10" fmla="*/ 2875028 h 2892557"/>
              <a:gd name="connsiteX11" fmla="*/ 819150 w 2000250"/>
              <a:gd name="connsiteY11" fmla="*/ 2814637 h 2892557"/>
              <a:gd name="connsiteX12" fmla="*/ 751619 w 2000250"/>
              <a:gd name="connsiteY12" fmla="*/ 2746244 h 2892557"/>
              <a:gd name="connsiteX13" fmla="*/ 671512 w 2000250"/>
              <a:gd name="connsiteY13" fmla="*/ 2628900 h 2892557"/>
              <a:gd name="connsiteX14" fmla="*/ 581025 w 2000250"/>
              <a:gd name="connsiteY14" fmla="*/ 2562225 h 2892557"/>
              <a:gd name="connsiteX15" fmla="*/ 492935 w 2000250"/>
              <a:gd name="connsiteY15" fmla="*/ 2487744 h 2892557"/>
              <a:gd name="connsiteX16" fmla="*/ 416153 w 2000250"/>
              <a:gd name="connsiteY16" fmla="*/ 2389106 h 2892557"/>
              <a:gd name="connsiteX17" fmla="*/ 347662 w 2000250"/>
              <a:gd name="connsiteY17" fmla="*/ 2281237 h 2892557"/>
              <a:gd name="connsiteX18" fmla="*/ 271462 w 2000250"/>
              <a:gd name="connsiteY18" fmla="*/ 2214562 h 2892557"/>
              <a:gd name="connsiteX19" fmla="*/ 138250 w 2000250"/>
              <a:gd name="connsiteY19" fmla="*/ 2089315 h 2892557"/>
              <a:gd name="connsiteX20" fmla="*/ 106042 w 2000250"/>
              <a:gd name="connsiteY20" fmla="*/ 1944673 h 2892557"/>
              <a:gd name="connsiteX21" fmla="*/ 146508 w 2000250"/>
              <a:gd name="connsiteY21" fmla="*/ 1782696 h 2892557"/>
              <a:gd name="connsiteX22" fmla="*/ 190637 w 2000250"/>
              <a:gd name="connsiteY22" fmla="*/ 1695450 h 2892557"/>
              <a:gd name="connsiteX23" fmla="*/ 161925 w 2000250"/>
              <a:gd name="connsiteY23" fmla="*/ 1552575 h 2892557"/>
              <a:gd name="connsiteX24" fmla="*/ 200025 w 2000250"/>
              <a:gd name="connsiteY24" fmla="*/ 1481137 h 2892557"/>
              <a:gd name="connsiteX25" fmla="*/ 252412 w 2000250"/>
              <a:gd name="connsiteY25" fmla="*/ 1409700 h 2892557"/>
              <a:gd name="connsiteX26" fmla="*/ 202560 w 2000250"/>
              <a:gd name="connsiteY26" fmla="*/ 1312781 h 2892557"/>
              <a:gd name="connsiteX27" fmla="*/ 142462 w 2000250"/>
              <a:gd name="connsiteY27" fmla="*/ 1217431 h 2892557"/>
              <a:gd name="connsiteX28" fmla="*/ 133350 w 2000250"/>
              <a:gd name="connsiteY28" fmla="*/ 1162050 h 2892557"/>
              <a:gd name="connsiteX29" fmla="*/ 66675 w 2000250"/>
              <a:gd name="connsiteY29" fmla="*/ 990600 h 2892557"/>
              <a:gd name="connsiteX30" fmla="*/ 0 w 2000250"/>
              <a:gd name="connsiteY30" fmla="*/ 733425 h 2892557"/>
              <a:gd name="connsiteX31" fmla="*/ 0 w 2000250"/>
              <a:gd name="connsiteY31" fmla="*/ 614362 h 2892557"/>
              <a:gd name="connsiteX32" fmla="*/ 9525 w 2000250"/>
              <a:gd name="connsiteY32" fmla="*/ 404812 h 2892557"/>
              <a:gd name="connsiteX33" fmla="*/ 80962 w 2000250"/>
              <a:gd name="connsiteY33" fmla="*/ 204787 h 2892557"/>
              <a:gd name="connsiteX34" fmla="*/ 109537 w 2000250"/>
              <a:gd name="connsiteY34" fmla="*/ 76200 h 2892557"/>
              <a:gd name="connsiteX35" fmla="*/ 161925 w 2000250"/>
              <a:gd name="connsiteY35" fmla="*/ 19050 h 2892557"/>
              <a:gd name="connsiteX36" fmla="*/ 242887 w 2000250"/>
              <a:gd name="connsiteY36" fmla="*/ 4762 h 2892557"/>
              <a:gd name="connsiteX37" fmla="*/ 309562 w 2000250"/>
              <a:gd name="connsiteY37" fmla="*/ 0 h 2892557"/>
              <a:gd name="connsiteX38" fmla="*/ 390525 w 2000250"/>
              <a:gd name="connsiteY38" fmla="*/ 71437 h 2892557"/>
              <a:gd name="connsiteX39" fmla="*/ 504825 w 2000250"/>
              <a:gd name="connsiteY39" fmla="*/ 119062 h 2892557"/>
              <a:gd name="connsiteX40" fmla="*/ 604837 w 2000250"/>
              <a:gd name="connsiteY40" fmla="*/ 190500 h 2892557"/>
              <a:gd name="connsiteX41" fmla="*/ 638175 w 2000250"/>
              <a:gd name="connsiteY41" fmla="*/ 376237 h 2892557"/>
              <a:gd name="connsiteX42" fmla="*/ 661987 w 2000250"/>
              <a:gd name="connsiteY42" fmla="*/ 490537 h 2892557"/>
              <a:gd name="connsiteX43" fmla="*/ 757237 w 2000250"/>
              <a:gd name="connsiteY43" fmla="*/ 647700 h 2892557"/>
              <a:gd name="connsiteX44" fmla="*/ 866775 w 2000250"/>
              <a:gd name="connsiteY44" fmla="*/ 766762 h 2892557"/>
              <a:gd name="connsiteX45" fmla="*/ 976312 w 2000250"/>
              <a:gd name="connsiteY45" fmla="*/ 890587 h 2892557"/>
              <a:gd name="connsiteX46" fmla="*/ 1028700 w 2000250"/>
              <a:gd name="connsiteY46" fmla="*/ 1062037 h 2892557"/>
              <a:gd name="connsiteX47" fmla="*/ 1085850 w 2000250"/>
              <a:gd name="connsiteY47" fmla="*/ 1271587 h 2892557"/>
              <a:gd name="connsiteX48" fmla="*/ 1143000 w 2000250"/>
              <a:gd name="connsiteY48" fmla="*/ 1333500 h 2892557"/>
              <a:gd name="connsiteX49" fmla="*/ 1328737 w 2000250"/>
              <a:gd name="connsiteY49" fmla="*/ 1414462 h 2892557"/>
              <a:gd name="connsiteX50" fmla="*/ 1524000 w 2000250"/>
              <a:gd name="connsiteY50" fmla="*/ 1495425 h 2892557"/>
              <a:gd name="connsiteX51" fmla="*/ 1624012 w 2000250"/>
              <a:gd name="connsiteY51" fmla="*/ 1566862 h 2892557"/>
              <a:gd name="connsiteX52" fmla="*/ 1714500 w 2000250"/>
              <a:gd name="connsiteY52" fmla="*/ 1681162 h 2892557"/>
              <a:gd name="connsiteX53" fmla="*/ 1781175 w 2000250"/>
              <a:gd name="connsiteY53" fmla="*/ 1757362 h 2892557"/>
              <a:gd name="connsiteX54" fmla="*/ 1871662 w 2000250"/>
              <a:gd name="connsiteY54" fmla="*/ 1800225 h 2892557"/>
              <a:gd name="connsiteX55" fmla="*/ 1928812 w 2000250"/>
              <a:gd name="connsiteY55" fmla="*/ 1828800 h 2892557"/>
              <a:gd name="connsiteX56" fmla="*/ 1976437 w 2000250"/>
              <a:gd name="connsiteY56" fmla="*/ 1857375 h 2892557"/>
              <a:gd name="connsiteX57" fmla="*/ 2000250 w 2000250"/>
              <a:gd name="connsiteY57" fmla="*/ 1952625 h 2892557"/>
              <a:gd name="connsiteX58" fmla="*/ 1981200 w 2000250"/>
              <a:gd name="connsiteY58" fmla="*/ 2014537 h 2892557"/>
              <a:gd name="connsiteX59" fmla="*/ 1885950 w 2000250"/>
              <a:gd name="connsiteY59" fmla="*/ 2047875 h 2892557"/>
              <a:gd name="connsiteX0" fmla="*/ 1885950 w 2000250"/>
              <a:gd name="connsiteY0" fmla="*/ 2047875 h 2892557"/>
              <a:gd name="connsiteX1" fmla="*/ 1724025 w 2000250"/>
              <a:gd name="connsiteY1" fmla="*/ 2062162 h 2892557"/>
              <a:gd name="connsiteX2" fmla="*/ 1604962 w 2000250"/>
              <a:gd name="connsiteY2" fmla="*/ 2085975 h 2892557"/>
              <a:gd name="connsiteX3" fmla="*/ 1462087 w 2000250"/>
              <a:gd name="connsiteY3" fmla="*/ 2181225 h 2892557"/>
              <a:gd name="connsiteX4" fmla="*/ 1381125 w 2000250"/>
              <a:gd name="connsiteY4" fmla="*/ 2352675 h 2892557"/>
              <a:gd name="connsiteX5" fmla="*/ 1347787 w 2000250"/>
              <a:gd name="connsiteY5" fmla="*/ 2538412 h 2892557"/>
              <a:gd name="connsiteX6" fmla="*/ 1338262 w 2000250"/>
              <a:gd name="connsiteY6" fmla="*/ 2709862 h 2892557"/>
              <a:gd name="connsiteX7" fmla="*/ 1323975 w 2000250"/>
              <a:gd name="connsiteY7" fmla="*/ 2790825 h 2892557"/>
              <a:gd name="connsiteX8" fmla="*/ 1214575 w 2000250"/>
              <a:gd name="connsiteY8" fmla="*/ 2854407 h 2892557"/>
              <a:gd name="connsiteX9" fmla="*/ 1022807 w 2000250"/>
              <a:gd name="connsiteY9" fmla="*/ 2892557 h 2892557"/>
              <a:gd name="connsiteX10" fmla="*/ 907821 w 2000250"/>
              <a:gd name="connsiteY10" fmla="*/ 2875028 h 2892557"/>
              <a:gd name="connsiteX11" fmla="*/ 819150 w 2000250"/>
              <a:gd name="connsiteY11" fmla="*/ 2814637 h 2892557"/>
              <a:gd name="connsiteX12" fmla="*/ 751619 w 2000250"/>
              <a:gd name="connsiteY12" fmla="*/ 2746244 h 2892557"/>
              <a:gd name="connsiteX13" fmla="*/ 671512 w 2000250"/>
              <a:gd name="connsiteY13" fmla="*/ 2628900 h 2892557"/>
              <a:gd name="connsiteX14" fmla="*/ 581025 w 2000250"/>
              <a:gd name="connsiteY14" fmla="*/ 2562225 h 2892557"/>
              <a:gd name="connsiteX15" fmla="*/ 492935 w 2000250"/>
              <a:gd name="connsiteY15" fmla="*/ 2487744 h 2892557"/>
              <a:gd name="connsiteX16" fmla="*/ 416153 w 2000250"/>
              <a:gd name="connsiteY16" fmla="*/ 2389106 h 2892557"/>
              <a:gd name="connsiteX17" fmla="*/ 347662 w 2000250"/>
              <a:gd name="connsiteY17" fmla="*/ 2281237 h 2892557"/>
              <a:gd name="connsiteX18" fmla="*/ 271462 w 2000250"/>
              <a:gd name="connsiteY18" fmla="*/ 2214562 h 2892557"/>
              <a:gd name="connsiteX19" fmla="*/ 138250 w 2000250"/>
              <a:gd name="connsiteY19" fmla="*/ 2089315 h 2892557"/>
              <a:gd name="connsiteX20" fmla="*/ 106042 w 2000250"/>
              <a:gd name="connsiteY20" fmla="*/ 1944673 h 2892557"/>
              <a:gd name="connsiteX21" fmla="*/ 146508 w 2000250"/>
              <a:gd name="connsiteY21" fmla="*/ 1782696 h 2892557"/>
              <a:gd name="connsiteX22" fmla="*/ 190637 w 2000250"/>
              <a:gd name="connsiteY22" fmla="*/ 1695450 h 2892557"/>
              <a:gd name="connsiteX23" fmla="*/ 161925 w 2000250"/>
              <a:gd name="connsiteY23" fmla="*/ 1552575 h 2892557"/>
              <a:gd name="connsiteX24" fmla="*/ 200025 w 2000250"/>
              <a:gd name="connsiteY24" fmla="*/ 1481137 h 2892557"/>
              <a:gd name="connsiteX25" fmla="*/ 252412 w 2000250"/>
              <a:gd name="connsiteY25" fmla="*/ 1409700 h 2892557"/>
              <a:gd name="connsiteX26" fmla="*/ 202560 w 2000250"/>
              <a:gd name="connsiteY26" fmla="*/ 1312781 h 2892557"/>
              <a:gd name="connsiteX27" fmla="*/ 142462 w 2000250"/>
              <a:gd name="connsiteY27" fmla="*/ 1217431 h 2892557"/>
              <a:gd name="connsiteX28" fmla="*/ 133350 w 2000250"/>
              <a:gd name="connsiteY28" fmla="*/ 1162050 h 2892557"/>
              <a:gd name="connsiteX29" fmla="*/ 66675 w 2000250"/>
              <a:gd name="connsiteY29" fmla="*/ 990600 h 2892557"/>
              <a:gd name="connsiteX30" fmla="*/ 0 w 2000250"/>
              <a:gd name="connsiteY30" fmla="*/ 733425 h 2892557"/>
              <a:gd name="connsiteX31" fmla="*/ 0 w 2000250"/>
              <a:gd name="connsiteY31" fmla="*/ 614362 h 2892557"/>
              <a:gd name="connsiteX32" fmla="*/ 9525 w 2000250"/>
              <a:gd name="connsiteY32" fmla="*/ 404812 h 2892557"/>
              <a:gd name="connsiteX33" fmla="*/ 80962 w 2000250"/>
              <a:gd name="connsiteY33" fmla="*/ 204787 h 2892557"/>
              <a:gd name="connsiteX34" fmla="*/ 109537 w 2000250"/>
              <a:gd name="connsiteY34" fmla="*/ 76200 h 2892557"/>
              <a:gd name="connsiteX35" fmla="*/ 161925 w 2000250"/>
              <a:gd name="connsiteY35" fmla="*/ 19050 h 2892557"/>
              <a:gd name="connsiteX36" fmla="*/ 242887 w 2000250"/>
              <a:gd name="connsiteY36" fmla="*/ 4762 h 2892557"/>
              <a:gd name="connsiteX37" fmla="*/ 309562 w 2000250"/>
              <a:gd name="connsiteY37" fmla="*/ 0 h 2892557"/>
              <a:gd name="connsiteX38" fmla="*/ 390525 w 2000250"/>
              <a:gd name="connsiteY38" fmla="*/ 71437 h 2892557"/>
              <a:gd name="connsiteX39" fmla="*/ 504825 w 2000250"/>
              <a:gd name="connsiteY39" fmla="*/ 119062 h 2892557"/>
              <a:gd name="connsiteX40" fmla="*/ 604837 w 2000250"/>
              <a:gd name="connsiteY40" fmla="*/ 190500 h 2892557"/>
              <a:gd name="connsiteX41" fmla="*/ 638175 w 2000250"/>
              <a:gd name="connsiteY41" fmla="*/ 376237 h 2892557"/>
              <a:gd name="connsiteX42" fmla="*/ 661987 w 2000250"/>
              <a:gd name="connsiteY42" fmla="*/ 490537 h 2892557"/>
              <a:gd name="connsiteX43" fmla="*/ 757237 w 2000250"/>
              <a:gd name="connsiteY43" fmla="*/ 647700 h 2892557"/>
              <a:gd name="connsiteX44" fmla="*/ 866775 w 2000250"/>
              <a:gd name="connsiteY44" fmla="*/ 766762 h 2892557"/>
              <a:gd name="connsiteX45" fmla="*/ 976312 w 2000250"/>
              <a:gd name="connsiteY45" fmla="*/ 890587 h 2892557"/>
              <a:gd name="connsiteX46" fmla="*/ 1028700 w 2000250"/>
              <a:gd name="connsiteY46" fmla="*/ 1062037 h 2892557"/>
              <a:gd name="connsiteX47" fmla="*/ 1085850 w 2000250"/>
              <a:gd name="connsiteY47" fmla="*/ 1271587 h 2892557"/>
              <a:gd name="connsiteX48" fmla="*/ 1143000 w 2000250"/>
              <a:gd name="connsiteY48" fmla="*/ 1333500 h 2892557"/>
              <a:gd name="connsiteX49" fmla="*/ 1328737 w 2000250"/>
              <a:gd name="connsiteY49" fmla="*/ 1414462 h 2892557"/>
              <a:gd name="connsiteX50" fmla="*/ 1524000 w 2000250"/>
              <a:gd name="connsiteY50" fmla="*/ 1495425 h 2892557"/>
              <a:gd name="connsiteX51" fmla="*/ 1624012 w 2000250"/>
              <a:gd name="connsiteY51" fmla="*/ 1566862 h 2892557"/>
              <a:gd name="connsiteX52" fmla="*/ 1714500 w 2000250"/>
              <a:gd name="connsiteY52" fmla="*/ 1681162 h 2892557"/>
              <a:gd name="connsiteX53" fmla="*/ 1781175 w 2000250"/>
              <a:gd name="connsiteY53" fmla="*/ 1757362 h 2892557"/>
              <a:gd name="connsiteX54" fmla="*/ 1871662 w 2000250"/>
              <a:gd name="connsiteY54" fmla="*/ 1800225 h 2892557"/>
              <a:gd name="connsiteX55" fmla="*/ 1928812 w 2000250"/>
              <a:gd name="connsiteY55" fmla="*/ 1828800 h 2892557"/>
              <a:gd name="connsiteX56" fmla="*/ 1976437 w 2000250"/>
              <a:gd name="connsiteY56" fmla="*/ 1857375 h 2892557"/>
              <a:gd name="connsiteX57" fmla="*/ 2000250 w 2000250"/>
              <a:gd name="connsiteY57" fmla="*/ 1952625 h 2892557"/>
              <a:gd name="connsiteX58" fmla="*/ 1981200 w 2000250"/>
              <a:gd name="connsiteY58" fmla="*/ 2014537 h 2892557"/>
              <a:gd name="connsiteX59" fmla="*/ 1885950 w 2000250"/>
              <a:gd name="connsiteY59" fmla="*/ 2047875 h 2892557"/>
              <a:gd name="connsiteX0" fmla="*/ 1885950 w 2000250"/>
              <a:gd name="connsiteY0" fmla="*/ 2047875 h 2892557"/>
              <a:gd name="connsiteX1" fmla="*/ 1724025 w 2000250"/>
              <a:gd name="connsiteY1" fmla="*/ 2062162 h 2892557"/>
              <a:gd name="connsiteX2" fmla="*/ 1604962 w 2000250"/>
              <a:gd name="connsiteY2" fmla="*/ 2085975 h 2892557"/>
              <a:gd name="connsiteX3" fmla="*/ 1462087 w 2000250"/>
              <a:gd name="connsiteY3" fmla="*/ 2181225 h 2892557"/>
              <a:gd name="connsiteX4" fmla="*/ 1381125 w 2000250"/>
              <a:gd name="connsiteY4" fmla="*/ 2352675 h 2892557"/>
              <a:gd name="connsiteX5" fmla="*/ 1347787 w 2000250"/>
              <a:gd name="connsiteY5" fmla="*/ 2538412 h 2892557"/>
              <a:gd name="connsiteX6" fmla="*/ 1338262 w 2000250"/>
              <a:gd name="connsiteY6" fmla="*/ 2709862 h 2892557"/>
              <a:gd name="connsiteX7" fmla="*/ 1308558 w 2000250"/>
              <a:gd name="connsiteY7" fmla="*/ 2773543 h 2892557"/>
              <a:gd name="connsiteX8" fmla="*/ 1214575 w 2000250"/>
              <a:gd name="connsiteY8" fmla="*/ 2854407 h 2892557"/>
              <a:gd name="connsiteX9" fmla="*/ 1022807 w 2000250"/>
              <a:gd name="connsiteY9" fmla="*/ 2892557 h 2892557"/>
              <a:gd name="connsiteX10" fmla="*/ 907821 w 2000250"/>
              <a:gd name="connsiteY10" fmla="*/ 2875028 h 2892557"/>
              <a:gd name="connsiteX11" fmla="*/ 819150 w 2000250"/>
              <a:gd name="connsiteY11" fmla="*/ 2814637 h 2892557"/>
              <a:gd name="connsiteX12" fmla="*/ 751619 w 2000250"/>
              <a:gd name="connsiteY12" fmla="*/ 2746244 h 2892557"/>
              <a:gd name="connsiteX13" fmla="*/ 671512 w 2000250"/>
              <a:gd name="connsiteY13" fmla="*/ 2628900 h 2892557"/>
              <a:gd name="connsiteX14" fmla="*/ 581025 w 2000250"/>
              <a:gd name="connsiteY14" fmla="*/ 2562225 h 2892557"/>
              <a:gd name="connsiteX15" fmla="*/ 492935 w 2000250"/>
              <a:gd name="connsiteY15" fmla="*/ 2487744 h 2892557"/>
              <a:gd name="connsiteX16" fmla="*/ 416153 w 2000250"/>
              <a:gd name="connsiteY16" fmla="*/ 2389106 h 2892557"/>
              <a:gd name="connsiteX17" fmla="*/ 347662 w 2000250"/>
              <a:gd name="connsiteY17" fmla="*/ 2281237 h 2892557"/>
              <a:gd name="connsiteX18" fmla="*/ 271462 w 2000250"/>
              <a:gd name="connsiteY18" fmla="*/ 2214562 h 2892557"/>
              <a:gd name="connsiteX19" fmla="*/ 138250 w 2000250"/>
              <a:gd name="connsiteY19" fmla="*/ 2089315 h 2892557"/>
              <a:gd name="connsiteX20" fmla="*/ 106042 w 2000250"/>
              <a:gd name="connsiteY20" fmla="*/ 1944673 h 2892557"/>
              <a:gd name="connsiteX21" fmla="*/ 146508 w 2000250"/>
              <a:gd name="connsiteY21" fmla="*/ 1782696 h 2892557"/>
              <a:gd name="connsiteX22" fmla="*/ 190637 w 2000250"/>
              <a:gd name="connsiteY22" fmla="*/ 1695450 h 2892557"/>
              <a:gd name="connsiteX23" fmla="*/ 161925 w 2000250"/>
              <a:gd name="connsiteY23" fmla="*/ 1552575 h 2892557"/>
              <a:gd name="connsiteX24" fmla="*/ 200025 w 2000250"/>
              <a:gd name="connsiteY24" fmla="*/ 1481137 h 2892557"/>
              <a:gd name="connsiteX25" fmla="*/ 252412 w 2000250"/>
              <a:gd name="connsiteY25" fmla="*/ 1409700 h 2892557"/>
              <a:gd name="connsiteX26" fmla="*/ 202560 w 2000250"/>
              <a:gd name="connsiteY26" fmla="*/ 1312781 h 2892557"/>
              <a:gd name="connsiteX27" fmla="*/ 142462 w 2000250"/>
              <a:gd name="connsiteY27" fmla="*/ 1217431 h 2892557"/>
              <a:gd name="connsiteX28" fmla="*/ 133350 w 2000250"/>
              <a:gd name="connsiteY28" fmla="*/ 1162050 h 2892557"/>
              <a:gd name="connsiteX29" fmla="*/ 66675 w 2000250"/>
              <a:gd name="connsiteY29" fmla="*/ 990600 h 2892557"/>
              <a:gd name="connsiteX30" fmla="*/ 0 w 2000250"/>
              <a:gd name="connsiteY30" fmla="*/ 733425 h 2892557"/>
              <a:gd name="connsiteX31" fmla="*/ 0 w 2000250"/>
              <a:gd name="connsiteY31" fmla="*/ 614362 h 2892557"/>
              <a:gd name="connsiteX32" fmla="*/ 9525 w 2000250"/>
              <a:gd name="connsiteY32" fmla="*/ 404812 h 2892557"/>
              <a:gd name="connsiteX33" fmla="*/ 80962 w 2000250"/>
              <a:gd name="connsiteY33" fmla="*/ 204787 h 2892557"/>
              <a:gd name="connsiteX34" fmla="*/ 109537 w 2000250"/>
              <a:gd name="connsiteY34" fmla="*/ 76200 h 2892557"/>
              <a:gd name="connsiteX35" fmla="*/ 161925 w 2000250"/>
              <a:gd name="connsiteY35" fmla="*/ 19050 h 2892557"/>
              <a:gd name="connsiteX36" fmla="*/ 242887 w 2000250"/>
              <a:gd name="connsiteY36" fmla="*/ 4762 h 2892557"/>
              <a:gd name="connsiteX37" fmla="*/ 309562 w 2000250"/>
              <a:gd name="connsiteY37" fmla="*/ 0 h 2892557"/>
              <a:gd name="connsiteX38" fmla="*/ 390525 w 2000250"/>
              <a:gd name="connsiteY38" fmla="*/ 71437 h 2892557"/>
              <a:gd name="connsiteX39" fmla="*/ 504825 w 2000250"/>
              <a:gd name="connsiteY39" fmla="*/ 119062 h 2892557"/>
              <a:gd name="connsiteX40" fmla="*/ 604837 w 2000250"/>
              <a:gd name="connsiteY40" fmla="*/ 190500 h 2892557"/>
              <a:gd name="connsiteX41" fmla="*/ 638175 w 2000250"/>
              <a:gd name="connsiteY41" fmla="*/ 376237 h 2892557"/>
              <a:gd name="connsiteX42" fmla="*/ 661987 w 2000250"/>
              <a:gd name="connsiteY42" fmla="*/ 490537 h 2892557"/>
              <a:gd name="connsiteX43" fmla="*/ 757237 w 2000250"/>
              <a:gd name="connsiteY43" fmla="*/ 647700 h 2892557"/>
              <a:gd name="connsiteX44" fmla="*/ 866775 w 2000250"/>
              <a:gd name="connsiteY44" fmla="*/ 766762 h 2892557"/>
              <a:gd name="connsiteX45" fmla="*/ 976312 w 2000250"/>
              <a:gd name="connsiteY45" fmla="*/ 890587 h 2892557"/>
              <a:gd name="connsiteX46" fmla="*/ 1028700 w 2000250"/>
              <a:gd name="connsiteY46" fmla="*/ 1062037 h 2892557"/>
              <a:gd name="connsiteX47" fmla="*/ 1085850 w 2000250"/>
              <a:gd name="connsiteY47" fmla="*/ 1271587 h 2892557"/>
              <a:gd name="connsiteX48" fmla="*/ 1143000 w 2000250"/>
              <a:gd name="connsiteY48" fmla="*/ 1333500 h 2892557"/>
              <a:gd name="connsiteX49" fmla="*/ 1328737 w 2000250"/>
              <a:gd name="connsiteY49" fmla="*/ 1414462 h 2892557"/>
              <a:gd name="connsiteX50" fmla="*/ 1524000 w 2000250"/>
              <a:gd name="connsiteY50" fmla="*/ 1495425 h 2892557"/>
              <a:gd name="connsiteX51" fmla="*/ 1624012 w 2000250"/>
              <a:gd name="connsiteY51" fmla="*/ 1566862 h 2892557"/>
              <a:gd name="connsiteX52" fmla="*/ 1714500 w 2000250"/>
              <a:gd name="connsiteY52" fmla="*/ 1681162 h 2892557"/>
              <a:gd name="connsiteX53" fmla="*/ 1781175 w 2000250"/>
              <a:gd name="connsiteY53" fmla="*/ 1757362 h 2892557"/>
              <a:gd name="connsiteX54" fmla="*/ 1871662 w 2000250"/>
              <a:gd name="connsiteY54" fmla="*/ 1800225 h 2892557"/>
              <a:gd name="connsiteX55" fmla="*/ 1928812 w 2000250"/>
              <a:gd name="connsiteY55" fmla="*/ 1828800 h 2892557"/>
              <a:gd name="connsiteX56" fmla="*/ 1976437 w 2000250"/>
              <a:gd name="connsiteY56" fmla="*/ 1857375 h 2892557"/>
              <a:gd name="connsiteX57" fmla="*/ 2000250 w 2000250"/>
              <a:gd name="connsiteY57" fmla="*/ 1952625 h 2892557"/>
              <a:gd name="connsiteX58" fmla="*/ 1981200 w 2000250"/>
              <a:gd name="connsiteY58" fmla="*/ 2014537 h 2892557"/>
              <a:gd name="connsiteX59" fmla="*/ 1885950 w 2000250"/>
              <a:gd name="connsiteY59" fmla="*/ 2047875 h 2892557"/>
              <a:gd name="connsiteX0" fmla="*/ 1885950 w 2000250"/>
              <a:gd name="connsiteY0" fmla="*/ 2047875 h 2892557"/>
              <a:gd name="connsiteX1" fmla="*/ 1724025 w 2000250"/>
              <a:gd name="connsiteY1" fmla="*/ 2062162 h 2892557"/>
              <a:gd name="connsiteX2" fmla="*/ 1604962 w 2000250"/>
              <a:gd name="connsiteY2" fmla="*/ 2085975 h 2892557"/>
              <a:gd name="connsiteX3" fmla="*/ 1449753 w 2000250"/>
              <a:gd name="connsiteY3" fmla="*/ 2168657 h 2892557"/>
              <a:gd name="connsiteX4" fmla="*/ 1381125 w 2000250"/>
              <a:gd name="connsiteY4" fmla="*/ 2352675 h 2892557"/>
              <a:gd name="connsiteX5" fmla="*/ 1347787 w 2000250"/>
              <a:gd name="connsiteY5" fmla="*/ 2538412 h 2892557"/>
              <a:gd name="connsiteX6" fmla="*/ 1338262 w 2000250"/>
              <a:gd name="connsiteY6" fmla="*/ 2709862 h 2892557"/>
              <a:gd name="connsiteX7" fmla="*/ 1308558 w 2000250"/>
              <a:gd name="connsiteY7" fmla="*/ 2773543 h 2892557"/>
              <a:gd name="connsiteX8" fmla="*/ 1214575 w 2000250"/>
              <a:gd name="connsiteY8" fmla="*/ 2854407 h 2892557"/>
              <a:gd name="connsiteX9" fmla="*/ 1022807 w 2000250"/>
              <a:gd name="connsiteY9" fmla="*/ 2892557 h 2892557"/>
              <a:gd name="connsiteX10" fmla="*/ 907821 w 2000250"/>
              <a:gd name="connsiteY10" fmla="*/ 2875028 h 2892557"/>
              <a:gd name="connsiteX11" fmla="*/ 819150 w 2000250"/>
              <a:gd name="connsiteY11" fmla="*/ 2814637 h 2892557"/>
              <a:gd name="connsiteX12" fmla="*/ 751619 w 2000250"/>
              <a:gd name="connsiteY12" fmla="*/ 2746244 h 2892557"/>
              <a:gd name="connsiteX13" fmla="*/ 671512 w 2000250"/>
              <a:gd name="connsiteY13" fmla="*/ 2628900 h 2892557"/>
              <a:gd name="connsiteX14" fmla="*/ 581025 w 2000250"/>
              <a:gd name="connsiteY14" fmla="*/ 2562225 h 2892557"/>
              <a:gd name="connsiteX15" fmla="*/ 492935 w 2000250"/>
              <a:gd name="connsiteY15" fmla="*/ 2487744 h 2892557"/>
              <a:gd name="connsiteX16" fmla="*/ 416153 w 2000250"/>
              <a:gd name="connsiteY16" fmla="*/ 2389106 h 2892557"/>
              <a:gd name="connsiteX17" fmla="*/ 347662 w 2000250"/>
              <a:gd name="connsiteY17" fmla="*/ 2281237 h 2892557"/>
              <a:gd name="connsiteX18" fmla="*/ 271462 w 2000250"/>
              <a:gd name="connsiteY18" fmla="*/ 2214562 h 2892557"/>
              <a:gd name="connsiteX19" fmla="*/ 138250 w 2000250"/>
              <a:gd name="connsiteY19" fmla="*/ 2089315 h 2892557"/>
              <a:gd name="connsiteX20" fmla="*/ 106042 w 2000250"/>
              <a:gd name="connsiteY20" fmla="*/ 1944673 h 2892557"/>
              <a:gd name="connsiteX21" fmla="*/ 146508 w 2000250"/>
              <a:gd name="connsiteY21" fmla="*/ 1782696 h 2892557"/>
              <a:gd name="connsiteX22" fmla="*/ 190637 w 2000250"/>
              <a:gd name="connsiteY22" fmla="*/ 1695450 h 2892557"/>
              <a:gd name="connsiteX23" fmla="*/ 161925 w 2000250"/>
              <a:gd name="connsiteY23" fmla="*/ 1552575 h 2892557"/>
              <a:gd name="connsiteX24" fmla="*/ 200025 w 2000250"/>
              <a:gd name="connsiteY24" fmla="*/ 1481137 h 2892557"/>
              <a:gd name="connsiteX25" fmla="*/ 252412 w 2000250"/>
              <a:gd name="connsiteY25" fmla="*/ 1409700 h 2892557"/>
              <a:gd name="connsiteX26" fmla="*/ 202560 w 2000250"/>
              <a:gd name="connsiteY26" fmla="*/ 1312781 h 2892557"/>
              <a:gd name="connsiteX27" fmla="*/ 142462 w 2000250"/>
              <a:gd name="connsiteY27" fmla="*/ 1217431 h 2892557"/>
              <a:gd name="connsiteX28" fmla="*/ 133350 w 2000250"/>
              <a:gd name="connsiteY28" fmla="*/ 1162050 h 2892557"/>
              <a:gd name="connsiteX29" fmla="*/ 66675 w 2000250"/>
              <a:gd name="connsiteY29" fmla="*/ 990600 h 2892557"/>
              <a:gd name="connsiteX30" fmla="*/ 0 w 2000250"/>
              <a:gd name="connsiteY30" fmla="*/ 733425 h 2892557"/>
              <a:gd name="connsiteX31" fmla="*/ 0 w 2000250"/>
              <a:gd name="connsiteY31" fmla="*/ 614362 h 2892557"/>
              <a:gd name="connsiteX32" fmla="*/ 9525 w 2000250"/>
              <a:gd name="connsiteY32" fmla="*/ 404812 h 2892557"/>
              <a:gd name="connsiteX33" fmla="*/ 80962 w 2000250"/>
              <a:gd name="connsiteY33" fmla="*/ 204787 h 2892557"/>
              <a:gd name="connsiteX34" fmla="*/ 109537 w 2000250"/>
              <a:gd name="connsiteY34" fmla="*/ 76200 h 2892557"/>
              <a:gd name="connsiteX35" fmla="*/ 161925 w 2000250"/>
              <a:gd name="connsiteY35" fmla="*/ 19050 h 2892557"/>
              <a:gd name="connsiteX36" fmla="*/ 242887 w 2000250"/>
              <a:gd name="connsiteY36" fmla="*/ 4762 h 2892557"/>
              <a:gd name="connsiteX37" fmla="*/ 309562 w 2000250"/>
              <a:gd name="connsiteY37" fmla="*/ 0 h 2892557"/>
              <a:gd name="connsiteX38" fmla="*/ 390525 w 2000250"/>
              <a:gd name="connsiteY38" fmla="*/ 71437 h 2892557"/>
              <a:gd name="connsiteX39" fmla="*/ 504825 w 2000250"/>
              <a:gd name="connsiteY39" fmla="*/ 119062 h 2892557"/>
              <a:gd name="connsiteX40" fmla="*/ 604837 w 2000250"/>
              <a:gd name="connsiteY40" fmla="*/ 190500 h 2892557"/>
              <a:gd name="connsiteX41" fmla="*/ 638175 w 2000250"/>
              <a:gd name="connsiteY41" fmla="*/ 376237 h 2892557"/>
              <a:gd name="connsiteX42" fmla="*/ 661987 w 2000250"/>
              <a:gd name="connsiteY42" fmla="*/ 490537 h 2892557"/>
              <a:gd name="connsiteX43" fmla="*/ 757237 w 2000250"/>
              <a:gd name="connsiteY43" fmla="*/ 647700 h 2892557"/>
              <a:gd name="connsiteX44" fmla="*/ 866775 w 2000250"/>
              <a:gd name="connsiteY44" fmla="*/ 766762 h 2892557"/>
              <a:gd name="connsiteX45" fmla="*/ 976312 w 2000250"/>
              <a:gd name="connsiteY45" fmla="*/ 890587 h 2892557"/>
              <a:gd name="connsiteX46" fmla="*/ 1028700 w 2000250"/>
              <a:gd name="connsiteY46" fmla="*/ 1062037 h 2892557"/>
              <a:gd name="connsiteX47" fmla="*/ 1085850 w 2000250"/>
              <a:gd name="connsiteY47" fmla="*/ 1271587 h 2892557"/>
              <a:gd name="connsiteX48" fmla="*/ 1143000 w 2000250"/>
              <a:gd name="connsiteY48" fmla="*/ 1333500 h 2892557"/>
              <a:gd name="connsiteX49" fmla="*/ 1328737 w 2000250"/>
              <a:gd name="connsiteY49" fmla="*/ 1414462 h 2892557"/>
              <a:gd name="connsiteX50" fmla="*/ 1524000 w 2000250"/>
              <a:gd name="connsiteY50" fmla="*/ 1495425 h 2892557"/>
              <a:gd name="connsiteX51" fmla="*/ 1624012 w 2000250"/>
              <a:gd name="connsiteY51" fmla="*/ 1566862 h 2892557"/>
              <a:gd name="connsiteX52" fmla="*/ 1714500 w 2000250"/>
              <a:gd name="connsiteY52" fmla="*/ 1681162 h 2892557"/>
              <a:gd name="connsiteX53" fmla="*/ 1781175 w 2000250"/>
              <a:gd name="connsiteY53" fmla="*/ 1757362 h 2892557"/>
              <a:gd name="connsiteX54" fmla="*/ 1871662 w 2000250"/>
              <a:gd name="connsiteY54" fmla="*/ 1800225 h 2892557"/>
              <a:gd name="connsiteX55" fmla="*/ 1928812 w 2000250"/>
              <a:gd name="connsiteY55" fmla="*/ 1828800 h 2892557"/>
              <a:gd name="connsiteX56" fmla="*/ 1976437 w 2000250"/>
              <a:gd name="connsiteY56" fmla="*/ 1857375 h 2892557"/>
              <a:gd name="connsiteX57" fmla="*/ 2000250 w 2000250"/>
              <a:gd name="connsiteY57" fmla="*/ 1952625 h 2892557"/>
              <a:gd name="connsiteX58" fmla="*/ 1981200 w 2000250"/>
              <a:gd name="connsiteY58" fmla="*/ 2014537 h 2892557"/>
              <a:gd name="connsiteX59" fmla="*/ 1885950 w 2000250"/>
              <a:gd name="connsiteY59" fmla="*/ 2047875 h 2892557"/>
              <a:gd name="connsiteX0" fmla="*/ 1885950 w 2000250"/>
              <a:gd name="connsiteY0" fmla="*/ 2047875 h 2892557"/>
              <a:gd name="connsiteX1" fmla="*/ 1724025 w 2000250"/>
              <a:gd name="connsiteY1" fmla="*/ 2062162 h 2892557"/>
              <a:gd name="connsiteX2" fmla="*/ 1586461 w 2000250"/>
              <a:gd name="connsiteY2" fmla="*/ 2082833 h 2892557"/>
              <a:gd name="connsiteX3" fmla="*/ 1449753 w 2000250"/>
              <a:gd name="connsiteY3" fmla="*/ 2168657 h 2892557"/>
              <a:gd name="connsiteX4" fmla="*/ 1381125 w 2000250"/>
              <a:gd name="connsiteY4" fmla="*/ 2352675 h 2892557"/>
              <a:gd name="connsiteX5" fmla="*/ 1347787 w 2000250"/>
              <a:gd name="connsiteY5" fmla="*/ 2538412 h 2892557"/>
              <a:gd name="connsiteX6" fmla="*/ 1338262 w 2000250"/>
              <a:gd name="connsiteY6" fmla="*/ 2709862 h 2892557"/>
              <a:gd name="connsiteX7" fmla="*/ 1308558 w 2000250"/>
              <a:gd name="connsiteY7" fmla="*/ 2773543 h 2892557"/>
              <a:gd name="connsiteX8" fmla="*/ 1214575 w 2000250"/>
              <a:gd name="connsiteY8" fmla="*/ 2854407 h 2892557"/>
              <a:gd name="connsiteX9" fmla="*/ 1022807 w 2000250"/>
              <a:gd name="connsiteY9" fmla="*/ 2892557 h 2892557"/>
              <a:gd name="connsiteX10" fmla="*/ 907821 w 2000250"/>
              <a:gd name="connsiteY10" fmla="*/ 2875028 h 2892557"/>
              <a:gd name="connsiteX11" fmla="*/ 819150 w 2000250"/>
              <a:gd name="connsiteY11" fmla="*/ 2814637 h 2892557"/>
              <a:gd name="connsiteX12" fmla="*/ 751619 w 2000250"/>
              <a:gd name="connsiteY12" fmla="*/ 2746244 h 2892557"/>
              <a:gd name="connsiteX13" fmla="*/ 671512 w 2000250"/>
              <a:gd name="connsiteY13" fmla="*/ 2628900 h 2892557"/>
              <a:gd name="connsiteX14" fmla="*/ 581025 w 2000250"/>
              <a:gd name="connsiteY14" fmla="*/ 2562225 h 2892557"/>
              <a:gd name="connsiteX15" fmla="*/ 492935 w 2000250"/>
              <a:gd name="connsiteY15" fmla="*/ 2487744 h 2892557"/>
              <a:gd name="connsiteX16" fmla="*/ 416153 w 2000250"/>
              <a:gd name="connsiteY16" fmla="*/ 2389106 h 2892557"/>
              <a:gd name="connsiteX17" fmla="*/ 347662 w 2000250"/>
              <a:gd name="connsiteY17" fmla="*/ 2281237 h 2892557"/>
              <a:gd name="connsiteX18" fmla="*/ 271462 w 2000250"/>
              <a:gd name="connsiteY18" fmla="*/ 2214562 h 2892557"/>
              <a:gd name="connsiteX19" fmla="*/ 138250 w 2000250"/>
              <a:gd name="connsiteY19" fmla="*/ 2089315 h 2892557"/>
              <a:gd name="connsiteX20" fmla="*/ 106042 w 2000250"/>
              <a:gd name="connsiteY20" fmla="*/ 1944673 h 2892557"/>
              <a:gd name="connsiteX21" fmla="*/ 146508 w 2000250"/>
              <a:gd name="connsiteY21" fmla="*/ 1782696 h 2892557"/>
              <a:gd name="connsiteX22" fmla="*/ 190637 w 2000250"/>
              <a:gd name="connsiteY22" fmla="*/ 1695450 h 2892557"/>
              <a:gd name="connsiteX23" fmla="*/ 161925 w 2000250"/>
              <a:gd name="connsiteY23" fmla="*/ 1552575 h 2892557"/>
              <a:gd name="connsiteX24" fmla="*/ 200025 w 2000250"/>
              <a:gd name="connsiteY24" fmla="*/ 1481137 h 2892557"/>
              <a:gd name="connsiteX25" fmla="*/ 252412 w 2000250"/>
              <a:gd name="connsiteY25" fmla="*/ 1409700 h 2892557"/>
              <a:gd name="connsiteX26" fmla="*/ 202560 w 2000250"/>
              <a:gd name="connsiteY26" fmla="*/ 1312781 h 2892557"/>
              <a:gd name="connsiteX27" fmla="*/ 142462 w 2000250"/>
              <a:gd name="connsiteY27" fmla="*/ 1217431 h 2892557"/>
              <a:gd name="connsiteX28" fmla="*/ 133350 w 2000250"/>
              <a:gd name="connsiteY28" fmla="*/ 1162050 h 2892557"/>
              <a:gd name="connsiteX29" fmla="*/ 66675 w 2000250"/>
              <a:gd name="connsiteY29" fmla="*/ 990600 h 2892557"/>
              <a:gd name="connsiteX30" fmla="*/ 0 w 2000250"/>
              <a:gd name="connsiteY30" fmla="*/ 733425 h 2892557"/>
              <a:gd name="connsiteX31" fmla="*/ 0 w 2000250"/>
              <a:gd name="connsiteY31" fmla="*/ 614362 h 2892557"/>
              <a:gd name="connsiteX32" fmla="*/ 9525 w 2000250"/>
              <a:gd name="connsiteY32" fmla="*/ 404812 h 2892557"/>
              <a:gd name="connsiteX33" fmla="*/ 80962 w 2000250"/>
              <a:gd name="connsiteY33" fmla="*/ 204787 h 2892557"/>
              <a:gd name="connsiteX34" fmla="*/ 109537 w 2000250"/>
              <a:gd name="connsiteY34" fmla="*/ 76200 h 2892557"/>
              <a:gd name="connsiteX35" fmla="*/ 161925 w 2000250"/>
              <a:gd name="connsiteY35" fmla="*/ 19050 h 2892557"/>
              <a:gd name="connsiteX36" fmla="*/ 242887 w 2000250"/>
              <a:gd name="connsiteY36" fmla="*/ 4762 h 2892557"/>
              <a:gd name="connsiteX37" fmla="*/ 309562 w 2000250"/>
              <a:gd name="connsiteY37" fmla="*/ 0 h 2892557"/>
              <a:gd name="connsiteX38" fmla="*/ 390525 w 2000250"/>
              <a:gd name="connsiteY38" fmla="*/ 71437 h 2892557"/>
              <a:gd name="connsiteX39" fmla="*/ 504825 w 2000250"/>
              <a:gd name="connsiteY39" fmla="*/ 119062 h 2892557"/>
              <a:gd name="connsiteX40" fmla="*/ 604837 w 2000250"/>
              <a:gd name="connsiteY40" fmla="*/ 190500 h 2892557"/>
              <a:gd name="connsiteX41" fmla="*/ 638175 w 2000250"/>
              <a:gd name="connsiteY41" fmla="*/ 376237 h 2892557"/>
              <a:gd name="connsiteX42" fmla="*/ 661987 w 2000250"/>
              <a:gd name="connsiteY42" fmla="*/ 490537 h 2892557"/>
              <a:gd name="connsiteX43" fmla="*/ 757237 w 2000250"/>
              <a:gd name="connsiteY43" fmla="*/ 647700 h 2892557"/>
              <a:gd name="connsiteX44" fmla="*/ 866775 w 2000250"/>
              <a:gd name="connsiteY44" fmla="*/ 766762 h 2892557"/>
              <a:gd name="connsiteX45" fmla="*/ 976312 w 2000250"/>
              <a:gd name="connsiteY45" fmla="*/ 890587 h 2892557"/>
              <a:gd name="connsiteX46" fmla="*/ 1028700 w 2000250"/>
              <a:gd name="connsiteY46" fmla="*/ 1062037 h 2892557"/>
              <a:gd name="connsiteX47" fmla="*/ 1085850 w 2000250"/>
              <a:gd name="connsiteY47" fmla="*/ 1271587 h 2892557"/>
              <a:gd name="connsiteX48" fmla="*/ 1143000 w 2000250"/>
              <a:gd name="connsiteY48" fmla="*/ 1333500 h 2892557"/>
              <a:gd name="connsiteX49" fmla="*/ 1328737 w 2000250"/>
              <a:gd name="connsiteY49" fmla="*/ 1414462 h 2892557"/>
              <a:gd name="connsiteX50" fmla="*/ 1524000 w 2000250"/>
              <a:gd name="connsiteY50" fmla="*/ 1495425 h 2892557"/>
              <a:gd name="connsiteX51" fmla="*/ 1624012 w 2000250"/>
              <a:gd name="connsiteY51" fmla="*/ 1566862 h 2892557"/>
              <a:gd name="connsiteX52" fmla="*/ 1714500 w 2000250"/>
              <a:gd name="connsiteY52" fmla="*/ 1681162 h 2892557"/>
              <a:gd name="connsiteX53" fmla="*/ 1781175 w 2000250"/>
              <a:gd name="connsiteY53" fmla="*/ 1757362 h 2892557"/>
              <a:gd name="connsiteX54" fmla="*/ 1871662 w 2000250"/>
              <a:gd name="connsiteY54" fmla="*/ 1800225 h 2892557"/>
              <a:gd name="connsiteX55" fmla="*/ 1928812 w 2000250"/>
              <a:gd name="connsiteY55" fmla="*/ 1828800 h 2892557"/>
              <a:gd name="connsiteX56" fmla="*/ 1976437 w 2000250"/>
              <a:gd name="connsiteY56" fmla="*/ 1857375 h 2892557"/>
              <a:gd name="connsiteX57" fmla="*/ 2000250 w 2000250"/>
              <a:gd name="connsiteY57" fmla="*/ 1952625 h 2892557"/>
              <a:gd name="connsiteX58" fmla="*/ 1981200 w 2000250"/>
              <a:gd name="connsiteY58" fmla="*/ 2014537 h 2892557"/>
              <a:gd name="connsiteX59" fmla="*/ 1885950 w 2000250"/>
              <a:gd name="connsiteY59" fmla="*/ 2047875 h 2892557"/>
              <a:gd name="connsiteX0" fmla="*/ 1873616 w 2000250"/>
              <a:gd name="connsiteY0" fmla="*/ 2036877 h 2892557"/>
              <a:gd name="connsiteX1" fmla="*/ 1724025 w 2000250"/>
              <a:gd name="connsiteY1" fmla="*/ 2062162 h 2892557"/>
              <a:gd name="connsiteX2" fmla="*/ 1586461 w 2000250"/>
              <a:gd name="connsiteY2" fmla="*/ 2082833 h 2892557"/>
              <a:gd name="connsiteX3" fmla="*/ 1449753 w 2000250"/>
              <a:gd name="connsiteY3" fmla="*/ 2168657 h 2892557"/>
              <a:gd name="connsiteX4" fmla="*/ 1381125 w 2000250"/>
              <a:gd name="connsiteY4" fmla="*/ 2352675 h 2892557"/>
              <a:gd name="connsiteX5" fmla="*/ 1347787 w 2000250"/>
              <a:gd name="connsiteY5" fmla="*/ 2538412 h 2892557"/>
              <a:gd name="connsiteX6" fmla="*/ 1338262 w 2000250"/>
              <a:gd name="connsiteY6" fmla="*/ 2709862 h 2892557"/>
              <a:gd name="connsiteX7" fmla="*/ 1308558 w 2000250"/>
              <a:gd name="connsiteY7" fmla="*/ 2773543 h 2892557"/>
              <a:gd name="connsiteX8" fmla="*/ 1214575 w 2000250"/>
              <a:gd name="connsiteY8" fmla="*/ 2854407 h 2892557"/>
              <a:gd name="connsiteX9" fmla="*/ 1022807 w 2000250"/>
              <a:gd name="connsiteY9" fmla="*/ 2892557 h 2892557"/>
              <a:gd name="connsiteX10" fmla="*/ 907821 w 2000250"/>
              <a:gd name="connsiteY10" fmla="*/ 2875028 h 2892557"/>
              <a:gd name="connsiteX11" fmla="*/ 819150 w 2000250"/>
              <a:gd name="connsiteY11" fmla="*/ 2814637 h 2892557"/>
              <a:gd name="connsiteX12" fmla="*/ 751619 w 2000250"/>
              <a:gd name="connsiteY12" fmla="*/ 2746244 h 2892557"/>
              <a:gd name="connsiteX13" fmla="*/ 671512 w 2000250"/>
              <a:gd name="connsiteY13" fmla="*/ 2628900 h 2892557"/>
              <a:gd name="connsiteX14" fmla="*/ 581025 w 2000250"/>
              <a:gd name="connsiteY14" fmla="*/ 2562225 h 2892557"/>
              <a:gd name="connsiteX15" fmla="*/ 492935 w 2000250"/>
              <a:gd name="connsiteY15" fmla="*/ 2487744 h 2892557"/>
              <a:gd name="connsiteX16" fmla="*/ 416153 w 2000250"/>
              <a:gd name="connsiteY16" fmla="*/ 2389106 h 2892557"/>
              <a:gd name="connsiteX17" fmla="*/ 347662 w 2000250"/>
              <a:gd name="connsiteY17" fmla="*/ 2281237 h 2892557"/>
              <a:gd name="connsiteX18" fmla="*/ 271462 w 2000250"/>
              <a:gd name="connsiteY18" fmla="*/ 2214562 h 2892557"/>
              <a:gd name="connsiteX19" fmla="*/ 138250 w 2000250"/>
              <a:gd name="connsiteY19" fmla="*/ 2089315 h 2892557"/>
              <a:gd name="connsiteX20" fmla="*/ 106042 w 2000250"/>
              <a:gd name="connsiteY20" fmla="*/ 1944673 h 2892557"/>
              <a:gd name="connsiteX21" fmla="*/ 146508 w 2000250"/>
              <a:gd name="connsiteY21" fmla="*/ 1782696 h 2892557"/>
              <a:gd name="connsiteX22" fmla="*/ 190637 w 2000250"/>
              <a:gd name="connsiteY22" fmla="*/ 1695450 h 2892557"/>
              <a:gd name="connsiteX23" fmla="*/ 161925 w 2000250"/>
              <a:gd name="connsiteY23" fmla="*/ 1552575 h 2892557"/>
              <a:gd name="connsiteX24" fmla="*/ 200025 w 2000250"/>
              <a:gd name="connsiteY24" fmla="*/ 1481137 h 2892557"/>
              <a:gd name="connsiteX25" fmla="*/ 252412 w 2000250"/>
              <a:gd name="connsiteY25" fmla="*/ 1409700 h 2892557"/>
              <a:gd name="connsiteX26" fmla="*/ 202560 w 2000250"/>
              <a:gd name="connsiteY26" fmla="*/ 1312781 h 2892557"/>
              <a:gd name="connsiteX27" fmla="*/ 142462 w 2000250"/>
              <a:gd name="connsiteY27" fmla="*/ 1217431 h 2892557"/>
              <a:gd name="connsiteX28" fmla="*/ 133350 w 2000250"/>
              <a:gd name="connsiteY28" fmla="*/ 1162050 h 2892557"/>
              <a:gd name="connsiteX29" fmla="*/ 66675 w 2000250"/>
              <a:gd name="connsiteY29" fmla="*/ 990600 h 2892557"/>
              <a:gd name="connsiteX30" fmla="*/ 0 w 2000250"/>
              <a:gd name="connsiteY30" fmla="*/ 733425 h 2892557"/>
              <a:gd name="connsiteX31" fmla="*/ 0 w 2000250"/>
              <a:gd name="connsiteY31" fmla="*/ 614362 h 2892557"/>
              <a:gd name="connsiteX32" fmla="*/ 9525 w 2000250"/>
              <a:gd name="connsiteY32" fmla="*/ 404812 h 2892557"/>
              <a:gd name="connsiteX33" fmla="*/ 80962 w 2000250"/>
              <a:gd name="connsiteY33" fmla="*/ 204787 h 2892557"/>
              <a:gd name="connsiteX34" fmla="*/ 109537 w 2000250"/>
              <a:gd name="connsiteY34" fmla="*/ 76200 h 2892557"/>
              <a:gd name="connsiteX35" fmla="*/ 161925 w 2000250"/>
              <a:gd name="connsiteY35" fmla="*/ 19050 h 2892557"/>
              <a:gd name="connsiteX36" fmla="*/ 242887 w 2000250"/>
              <a:gd name="connsiteY36" fmla="*/ 4762 h 2892557"/>
              <a:gd name="connsiteX37" fmla="*/ 309562 w 2000250"/>
              <a:gd name="connsiteY37" fmla="*/ 0 h 2892557"/>
              <a:gd name="connsiteX38" fmla="*/ 390525 w 2000250"/>
              <a:gd name="connsiteY38" fmla="*/ 71437 h 2892557"/>
              <a:gd name="connsiteX39" fmla="*/ 504825 w 2000250"/>
              <a:gd name="connsiteY39" fmla="*/ 119062 h 2892557"/>
              <a:gd name="connsiteX40" fmla="*/ 604837 w 2000250"/>
              <a:gd name="connsiteY40" fmla="*/ 190500 h 2892557"/>
              <a:gd name="connsiteX41" fmla="*/ 638175 w 2000250"/>
              <a:gd name="connsiteY41" fmla="*/ 376237 h 2892557"/>
              <a:gd name="connsiteX42" fmla="*/ 661987 w 2000250"/>
              <a:gd name="connsiteY42" fmla="*/ 490537 h 2892557"/>
              <a:gd name="connsiteX43" fmla="*/ 757237 w 2000250"/>
              <a:gd name="connsiteY43" fmla="*/ 647700 h 2892557"/>
              <a:gd name="connsiteX44" fmla="*/ 866775 w 2000250"/>
              <a:gd name="connsiteY44" fmla="*/ 766762 h 2892557"/>
              <a:gd name="connsiteX45" fmla="*/ 976312 w 2000250"/>
              <a:gd name="connsiteY45" fmla="*/ 890587 h 2892557"/>
              <a:gd name="connsiteX46" fmla="*/ 1028700 w 2000250"/>
              <a:gd name="connsiteY46" fmla="*/ 1062037 h 2892557"/>
              <a:gd name="connsiteX47" fmla="*/ 1085850 w 2000250"/>
              <a:gd name="connsiteY47" fmla="*/ 1271587 h 2892557"/>
              <a:gd name="connsiteX48" fmla="*/ 1143000 w 2000250"/>
              <a:gd name="connsiteY48" fmla="*/ 1333500 h 2892557"/>
              <a:gd name="connsiteX49" fmla="*/ 1328737 w 2000250"/>
              <a:gd name="connsiteY49" fmla="*/ 1414462 h 2892557"/>
              <a:gd name="connsiteX50" fmla="*/ 1524000 w 2000250"/>
              <a:gd name="connsiteY50" fmla="*/ 1495425 h 2892557"/>
              <a:gd name="connsiteX51" fmla="*/ 1624012 w 2000250"/>
              <a:gd name="connsiteY51" fmla="*/ 1566862 h 2892557"/>
              <a:gd name="connsiteX52" fmla="*/ 1714500 w 2000250"/>
              <a:gd name="connsiteY52" fmla="*/ 1681162 h 2892557"/>
              <a:gd name="connsiteX53" fmla="*/ 1781175 w 2000250"/>
              <a:gd name="connsiteY53" fmla="*/ 1757362 h 2892557"/>
              <a:gd name="connsiteX54" fmla="*/ 1871662 w 2000250"/>
              <a:gd name="connsiteY54" fmla="*/ 1800225 h 2892557"/>
              <a:gd name="connsiteX55" fmla="*/ 1928812 w 2000250"/>
              <a:gd name="connsiteY55" fmla="*/ 1828800 h 2892557"/>
              <a:gd name="connsiteX56" fmla="*/ 1976437 w 2000250"/>
              <a:gd name="connsiteY56" fmla="*/ 1857375 h 2892557"/>
              <a:gd name="connsiteX57" fmla="*/ 2000250 w 2000250"/>
              <a:gd name="connsiteY57" fmla="*/ 1952625 h 2892557"/>
              <a:gd name="connsiteX58" fmla="*/ 1981200 w 2000250"/>
              <a:gd name="connsiteY58" fmla="*/ 2014537 h 2892557"/>
              <a:gd name="connsiteX59" fmla="*/ 1873616 w 2000250"/>
              <a:gd name="connsiteY59" fmla="*/ 2036877 h 2892557"/>
              <a:gd name="connsiteX0" fmla="*/ 1873616 w 2000250"/>
              <a:gd name="connsiteY0" fmla="*/ 2036877 h 2892557"/>
              <a:gd name="connsiteX1" fmla="*/ 1724025 w 2000250"/>
              <a:gd name="connsiteY1" fmla="*/ 2062162 h 2892557"/>
              <a:gd name="connsiteX2" fmla="*/ 1586461 w 2000250"/>
              <a:gd name="connsiteY2" fmla="*/ 2082833 h 2892557"/>
              <a:gd name="connsiteX3" fmla="*/ 1449753 w 2000250"/>
              <a:gd name="connsiteY3" fmla="*/ 2168657 h 2892557"/>
              <a:gd name="connsiteX4" fmla="*/ 1370333 w 2000250"/>
              <a:gd name="connsiteY4" fmla="*/ 2343248 h 2892557"/>
              <a:gd name="connsiteX5" fmla="*/ 1347787 w 2000250"/>
              <a:gd name="connsiteY5" fmla="*/ 2538412 h 2892557"/>
              <a:gd name="connsiteX6" fmla="*/ 1338262 w 2000250"/>
              <a:gd name="connsiteY6" fmla="*/ 2709862 h 2892557"/>
              <a:gd name="connsiteX7" fmla="*/ 1308558 w 2000250"/>
              <a:gd name="connsiteY7" fmla="*/ 2773543 h 2892557"/>
              <a:gd name="connsiteX8" fmla="*/ 1214575 w 2000250"/>
              <a:gd name="connsiteY8" fmla="*/ 2854407 h 2892557"/>
              <a:gd name="connsiteX9" fmla="*/ 1022807 w 2000250"/>
              <a:gd name="connsiteY9" fmla="*/ 2892557 h 2892557"/>
              <a:gd name="connsiteX10" fmla="*/ 907821 w 2000250"/>
              <a:gd name="connsiteY10" fmla="*/ 2875028 h 2892557"/>
              <a:gd name="connsiteX11" fmla="*/ 819150 w 2000250"/>
              <a:gd name="connsiteY11" fmla="*/ 2814637 h 2892557"/>
              <a:gd name="connsiteX12" fmla="*/ 751619 w 2000250"/>
              <a:gd name="connsiteY12" fmla="*/ 2746244 h 2892557"/>
              <a:gd name="connsiteX13" fmla="*/ 671512 w 2000250"/>
              <a:gd name="connsiteY13" fmla="*/ 2628900 h 2892557"/>
              <a:gd name="connsiteX14" fmla="*/ 581025 w 2000250"/>
              <a:gd name="connsiteY14" fmla="*/ 2562225 h 2892557"/>
              <a:gd name="connsiteX15" fmla="*/ 492935 w 2000250"/>
              <a:gd name="connsiteY15" fmla="*/ 2487744 h 2892557"/>
              <a:gd name="connsiteX16" fmla="*/ 416153 w 2000250"/>
              <a:gd name="connsiteY16" fmla="*/ 2389106 h 2892557"/>
              <a:gd name="connsiteX17" fmla="*/ 347662 w 2000250"/>
              <a:gd name="connsiteY17" fmla="*/ 2281237 h 2892557"/>
              <a:gd name="connsiteX18" fmla="*/ 271462 w 2000250"/>
              <a:gd name="connsiteY18" fmla="*/ 2214562 h 2892557"/>
              <a:gd name="connsiteX19" fmla="*/ 138250 w 2000250"/>
              <a:gd name="connsiteY19" fmla="*/ 2089315 h 2892557"/>
              <a:gd name="connsiteX20" fmla="*/ 106042 w 2000250"/>
              <a:gd name="connsiteY20" fmla="*/ 1944673 h 2892557"/>
              <a:gd name="connsiteX21" fmla="*/ 146508 w 2000250"/>
              <a:gd name="connsiteY21" fmla="*/ 1782696 h 2892557"/>
              <a:gd name="connsiteX22" fmla="*/ 190637 w 2000250"/>
              <a:gd name="connsiteY22" fmla="*/ 1695450 h 2892557"/>
              <a:gd name="connsiteX23" fmla="*/ 161925 w 2000250"/>
              <a:gd name="connsiteY23" fmla="*/ 1552575 h 2892557"/>
              <a:gd name="connsiteX24" fmla="*/ 200025 w 2000250"/>
              <a:gd name="connsiteY24" fmla="*/ 1481137 h 2892557"/>
              <a:gd name="connsiteX25" fmla="*/ 252412 w 2000250"/>
              <a:gd name="connsiteY25" fmla="*/ 1409700 h 2892557"/>
              <a:gd name="connsiteX26" fmla="*/ 202560 w 2000250"/>
              <a:gd name="connsiteY26" fmla="*/ 1312781 h 2892557"/>
              <a:gd name="connsiteX27" fmla="*/ 142462 w 2000250"/>
              <a:gd name="connsiteY27" fmla="*/ 1217431 h 2892557"/>
              <a:gd name="connsiteX28" fmla="*/ 133350 w 2000250"/>
              <a:gd name="connsiteY28" fmla="*/ 1162050 h 2892557"/>
              <a:gd name="connsiteX29" fmla="*/ 66675 w 2000250"/>
              <a:gd name="connsiteY29" fmla="*/ 990600 h 2892557"/>
              <a:gd name="connsiteX30" fmla="*/ 0 w 2000250"/>
              <a:gd name="connsiteY30" fmla="*/ 733425 h 2892557"/>
              <a:gd name="connsiteX31" fmla="*/ 0 w 2000250"/>
              <a:gd name="connsiteY31" fmla="*/ 614362 h 2892557"/>
              <a:gd name="connsiteX32" fmla="*/ 9525 w 2000250"/>
              <a:gd name="connsiteY32" fmla="*/ 404812 h 2892557"/>
              <a:gd name="connsiteX33" fmla="*/ 80962 w 2000250"/>
              <a:gd name="connsiteY33" fmla="*/ 204787 h 2892557"/>
              <a:gd name="connsiteX34" fmla="*/ 109537 w 2000250"/>
              <a:gd name="connsiteY34" fmla="*/ 76200 h 2892557"/>
              <a:gd name="connsiteX35" fmla="*/ 161925 w 2000250"/>
              <a:gd name="connsiteY35" fmla="*/ 19050 h 2892557"/>
              <a:gd name="connsiteX36" fmla="*/ 242887 w 2000250"/>
              <a:gd name="connsiteY36" fmla="*/ 4762 h 2892557"/>
              <a:gd name="connsiteX37" fmla="*/ 309562 w 2000250"/>
              <a:gd name="connsiteY37" fmla="*/ 0 h 2892557"/>
              <a:gd name="connsiteX38" fmla="*/ 390525 w 2000250"/>
              <a:gd name="connsiteY38" fmla="*/ 71437 h 2892557"/>
              <a:gd name="connsiteX39" fmla="*/ 504825 w 2000250"/>
              <a:gd name="connsiteY39" fmla="*/ 119062 h 2892557"/>
              <a:gd name="connsiteX40" fmla="*/ 604837 w 2000250"/>
              <a:gd name="connsiteY40" fmla="*/ 190500 h 2892557"/>
              <a:gd name="connsiteX41" fmla="*/ 638175 w 2000250"/>
              <a:gd name="connsiteY41" fmla="*/ 376237 h 2892557"/>
              <a:gd name="connsiteX42" fmla="*/ 661987 w 2000250"/>
              <a:gd name="connsiteY42" fmla="*/ 490537 h 2892557"/>
              <a:gd name="connsiteX43" fmla="*/ 757237 w 2000250"/>
              <a:gd name="connsiteY43" fmla="*/ 647700 h 2892557"/>
              <a:gd name="connsiteX44" fmla="*/ 866775 w 2000250"/>
              <a:gd name="connsiteY44" fmla="*/ 766762 h 2892557"/>
              <a:gd name="connsiteX45" fmla="*/ 976312 w 2000250"/>
              <a:gd name="connsiteY45" fmla="*/ 890587 h 2892557"/>
              <a:gd name="connsiteX46" fmla="*/ 1028700 w 2000250"/>
              <a:gd name="connsiteY46" fmla="*/ 1062037 h 2892557"/>
              <a:gd name="connsiteX47" fmla="*/ 1085850 w 2000250"/>
              <a:gd name="connsiteY47" fmla="*/ 1271587 h 2892557"/>
              <a:gd name="connsiteX48" fmla="*/ 1143000 w 2000250"/>
              <a:gd name="connsiteY48" fmla="*/ 1333500 h 2892557"/>
              <a:gd name="connsiteX49" fmla="*/ 1328737 w 2000250"/>
              <a:gd name="connsiteY49" fmla="*/ 1414462 h 2892557"/>
              <a:gd name="connsiteX50" fmla="*/ 1524000 w 2000250"/>
              <a:gd name="connsiteY50" fmla="*/ 1495425 h 2892557"/>
              <a:gd name="connsiteX51" fmla="*/ 1624012 w 2000250"/>
              <a:gd name="connsiteY51" fmla="*/ 1566862 h 2892557"/>
              <a:gd name="connsiteX52" fmla="*/ 1714500 w 2000250"/>
              <a:gd name="connsiteY52" fmla="*/ 1681162 h 2892557"/>
              <a:gd name="connsiteX53" fmla="*/ 1781175 w 2000250"/>
              <a:gd name="connsiteY53" fmla="*/ 1757362 h 2892557"/>
              <a:gd name="connsiteX54" fmla="*/ 1871662 w 2000250"/>
              <a:gd name="connsiteY54" fmla="*/ 1800225 h 2892557"/>
              <a:gd name="connsiteX55" fmla="*/ 1928812 w 2000250"/>
              <a:gd name="connsiteY55" fmla="*/ 1828800 h 2892557"/>
              <a:gd name="connsiteX56" fmla="*/ 1976437 w 2000250"/>
              <a:gd name="connsiteY56" fmla="*/ 1857375 h 2892557"/>
              <a:gd name="connsiteX57" fmla="*/ 2000250 w 2000250"/>
              <a:gd name="connsiteY57" fmla="*/ 1952625 h 2892557"/>
              <a:gd name="connsiteX58" fmla="*/ 1981200 w 2000250"/>
              <a:gd name="connsiteY58" fmla="*/ 2014537 h 2892557"/>
              <a:gd name="connsiteX59" fmla="*/ 1873616 w 2000250"/>
              <a:gd name="connsiteY59" fmla="*/ 2036877 h 2892557"/>
              <a:gd name="connsiteX0" fmla="*/ 1873616 w 2000250"/>
              <a:gd name="connsiteY0" fmla="*/ 2036877 h 2892557"/>
              <a:gd name="connsiteX1" fmla="*/ 1724025 w 2000250"/>
              <a:gd name="connsiteY1" fmla="*/ 2062162 h 2892557"/>
              <a:gd name="connsiteX2" fmla="*/ 1586461 w 2000250"/>
              <a:gd name="connsiteY2" fmla="*/ 2082833 h 2892557"/>
              <a:gd name="connsiteX3" fmla="*/ 1449753 w 2000250"/>
              <a:gd name="connsiteY3" fmla="*/ 2168657 h 2892557"/>
              <a:gd name="connsiteX4" fmla="*/ 1370333 w 2000250"/>
              <a:gd name="connsiteY4" fmla="*/ 2343248 h 2892557"/>
              <a:gd name="connsiteX5" fmla="*/ 1346245 w 2000250"/>
              <a:gd name="connsiteY5" fmla="*/ 2525843 h 2892557"/>
              <a:gd name="connsiteX6" fmla="*/ 1338262 w 2000250"/>
              <a:gd name="connsiteY6" fmla="*/ 2709862 h 2892557"/>
              <a:gd name="connsiteX7" fmla="*/ 1308558 w 2000250"/>
              <a:gd name="connsiteY7" fmla="*/ 2773543 h 2892557"/>
              <a:gd name="connsiteX8" fmla="*/ 1214575 w 2000250"/>
              <a:gd name="connsiteY8" fmla="*/ 2854407 h 2892557"/>
              <a:gd name="connsiteX9" fmla="*/ 1022807 w 2000250"/>
              <a:gd name="connsiteY9" fmla="*/ 2892557 h 2892557"/>
              <a:gd name="connsiteX10" fmla="*/ 907821 w 2000250"/>
              <a:gd name="connsiteY10" fmla="*/ 2875028 h 2892557"/>
              <a:gd name="connsiteX11" fmla="*/ 819150 w 2000250"/>
              <a:gd name="connsiteY11" fmla="*/ 2814637 h 2892557"/>
              <a:gd name="connsiteX12" fmla="*/ 751619 w 2000250"/>
              <a:gd name="connsiteY12" fmla="*/ 2746244 h 2892557"/>
              <a:gd name="connsiteX13" fmla="*/ 671512 w 2000250"/>
              <a:gd name="connsiteY13" fmla="*/ 2628900 h 2892557"/>
              <a:gd name="connsiteX14" fmla="*/ 581025 w 2000250"/>
              <a:gd name="connsiteY14" fmla="*/ 2562225 h 2892557"/>
              <a:gd name="connsiteX15" fmla="*/ 492935 w 2000250"/>
              <a:gd name="connsiteY15" fmla="*/ 2487744 h 2892557"/>
              <a:gd name="connsiteX16" fmla="*/ 416153 w 2000250"/>
              <a:gd name="connsiteY16" fmla="*/ 2389106 h 2892557"/>
              <a:gd name="connsiteX17" fmla="*/ 347662 w 2000250"/>
              <a:gd name="connsiteY17" fmla="*/ 2281237 h 2892557"/>
              <a:gd name="connsiteX18" fmla="*/ 271462 w 2000250"/>
              <a:gd name="connsiteY18" fmla="*/ 2214562 h 2892557"/>
              <a:gd name="connsiteX19" fmla="*/ 138250 w 2000250"/>
              <a:gd name="connsiteY19" fmla="*/ 2089315 h 2892557"/>
              <a:gd name="connsiteX20" fmla="*/ 106042 w 2000250"/>
              <a:gd name="connsiteY20" fmla="*/ 1944673 h 2892557"/>
              <a:gd name="connsiteX21" fmla="*/ 146508 w 2000250"/>
              <a:gd name="connsiteY21" fmla="*/ 1782696 h 2892557"/>
              <a:gd name="connsiteX22" fmla="*/ 190637 w 2000250"/>
              <a:gd name="connsiteY22" fmla="*/ 1695450 h 2892557"/>
              <a:gd name="connsiteX23" fmla="*/ 161925 w 2000250"/>
              <a:gd name="connsiteY23" fmla="*/ 1552575 h 2892557"/>
              <a:gd name="connsiteX24" fmla="*/ 200025 w 2000250"/>
              <a:gd name="connsiteY24" fmla="*/ 1481137 h 2892557"/>
              <a:gd name="connsiteX25" fmla="*/ 252412 w 2000250"/>
              <a:gd name="connsiteY25" fmla="*/ 1409700 h 2892557"/>
              <a:gd name="connsiteX26" fmla="*/ 202560 w 2000250"/>
              <a:gd name="connsiteY26" fmla="*/ 1312781 h 2892557"/>
              <a:gd name="connsiteX27" fmla="*/ 142462 w 2000250"/>
              <a:gd name="connsiteY27" fmla="*/ 1217431 h 2892557"/>
              <a:gd name="connsiteX28" fmla="*/ 133350 w 2000250"/>
              <a:gd name="connsiteY28" fmla="*/ 1162050 h 2892557"/>
              <a:gd name="connsiteX29" fmla="*/ 66675 w 2000250"/>
              <a:gd name="connsiteY29" fmla="*/ 990600 h 2892557"/>
              <a:gd name="connsiteX30" fmla="*/ 0 w 2000250"/>
              <a:gd name="connsiteY30" fmla="*/ 733425 h 2892557"/>
              <a:gd name="connsiteX31" fmla="*/ 0 w 2000250"/>
              <a:gd name="connsiteY31" fmla="*/ 614362 h 2892557"/>
              <a:gd name="connsiteX32" fmla="*/ 9525 w 2000250"/>
              <a:gd name="connsiteY32" fmla="*/ 404812 h 2892557"/>
              <a:gd name="connsiteX33" fmla="*/ 80962 w 2000250"/>
              <a:gd name="connsiteY33" fmla="*/ 204787 h 2892557"/>
              <a:gd name="connsiteX34" fmla="*/ 109537 w 2000250"/>
              <a:gd name="connsiteY34" fmla="*/ 76200 h 2892557"/>
              <a:gd name="connsiteX35" fmla="*/ 161925 w 2000250"/>
              <a:gd name="connsiteY35" fmla="*/ 19050 h 2892557"/>
              <a:gd name="connsiteX36" fmla="*/ 242887 w 2000250"/>
              <a:gd name="connsiteY36" fmla="*/ 4762 h 2892557"/>
              <a:gd name="connsiteX37" fmla="*/ 309562 w 2000250"/>
              <a:gd name="connsiteY37" fmla="*/ 0 h 2892557"/>
              <a:gd name="connsiteX38" fmla="*/ 390525 w 2000250"/>
              <a:gd name="connsiteY38" fmla="*/ 71437 h 2892557"/>
              <a:gd name="connsiteX39" fmla="*/ 504825 w 2000250"/>
              <a:gd name="connsiteY39" fmla="*/ 119062 h 2892557"/>
              <a:gd name="connsiteX40" fmla="*/ 604837 w 2000250"/>
              <a:gd name="connsiteY40" fmla="*/ 190500 h 2892557"/>
              <a:gd name="connsiteX41" fmla="*/ 638175 w 2000250"/>
              <a:gd name="connsiteY41" fmla="*/ 376237 h 2892557"/>
              <a:gd name="connsiteX42" fmla="*/ 661987 w 2000250"/>
              <a:gd name="connsiteY42" fmla="*/ 490537 h 2892557"/>
              <a:gd name="connsiteX43" fmla="*/ 757237 w 2000250"/>
              <a:gd name="connsiteY43" fmla="*/ 647700 h 2892557"/>
              <a:gd name="connsiteX44" fmla="*/ 866775 w 2000250"/>
              <a:gd name="connsiteY44" fmla="*/ 766762 h 2892557"/>
              <a:gd name="connsiteX45" fmla="*/ 976312 w 2000250"/>
              <a:gd name="connsiteY45" fmla="*/ 890587 h 2892557"/>
              <a:gd name="connsiteX46" fmla="*/ 1028700 w 2000250"/>
              <a:gd name="connsiteY46" fmla="*/ 1062037 h 2892557"/>
              <a:gd name="connsiteX47" fmla="*/ 1085850 w 2000250"/>
              <a:gd name="connsiteY47" fmla="*/ 1271587 h 2892557"/>
              <a:gd name="connsiteX48" fmla="*/ 1143000 w 2000250"/>
              <a:gd name="connsiteY48" fmla="*/ 1333500 h 2892557"/>
              <a:gd name="connsiteX49" fmla="*/ 1328737 w 2000250"/>
              <a:gd name="connsiteY49" fmla="*/ 1414462 h 2892557"/>
              <a:gd name="connsiteX50" fmla="*/ 1524000 w 2000250"/>
              <a:gd name="connsiteY50" fmla="*/ 1495425 h 2892557"/>
              <a:gd name="connsiteX51" fmla="*/ 1624012 w 2000250"/>
              <a:gd name="connsiteY51" fmla="*/ 1566862 h 2892557"/>
              <a:gd name="connsiteX52" fmla="*/ 1714500 w 2000250"/>
              <a:gd name="connsiteY52" fmla="*/ 1681162 h 2892557"/>
              <a:gd name="connsiteX53" fmla="*/ 1781175 w 2000250"/>
              <a:gd name="connsiteY53" fmla="*/ 1757362 h 2892557"/>
              <a:gd name="connsiteX54" fmla="*/ 1871662 w 2000250"/>
              <a:gd name="connsiteY54" fmla="*/ 1800225 h 2892557"/>
              <a:gd name="connsiteX55" fmla="*/ 1928812 w 2000250"/>
              <a:gd name="connsiteY55" fmla="*/ 1828800 h 2892557"/>
              <a:gd name="connsiteX56" fmla="*/ 1976437 w 2000250"/>
              <a:gd name="connsiteY56" fmla="*/ 1857375 h 2892557"/>
              <a:gd name="connsiteX57" fmla="*/ 2000250 w 2000250"/>
              <a:gd name="connsiteY57" fmla="*/ 1952625 h 2892557"/>
              <a:gd name="connsiteX58" fmla="*/ 1981200 w 2000250"/>
              <a:gd name="connsiteY58" fmla="*/ 2014537 h 2892557"/>
              <a:gd name="connsiteX59" fmla="*/ 1873616 w 2000250"/>
              <a:gd name="connsiteY59" fmla="*/ 2036877 h 2892557"/>
              <a:gd name="connsiteX0" fmla="*/ 1873616 w 2000250"/>
              <a:gd name="connsiteY0" fmla="*/ 2036877 h 2892557"/>
              <a:gd name="connsiteX1" fmla="*/ 1724025 w 2000250"/>
              <a:gd name="connsiteY1" fmla="*/ 2062162 h 2892557"/>
              <a:gd name="connsiteX2" fmla="*/ 1586461 w 2000250"/>
              <a:gd name="connsiteY2" fmla="*/ 2082833 h 2892557"/>
              <a:gd name="connsiteX3" fmla="*/ 1449753 w 2000250"/>
              <a:gd name="connsiteY3" fmla="*/ 2168657 h 2892557"/>
              <a:gd name="connsiteX4" fmla="*/ 1370333 w 2000250"/>
              <a:gd name="connsiteY4" fmla="*/ 2343248 h 2892557"/>
              <a:gd name="connsiteX5" fmla="*/ 1341620 w 2000250"/>
              <a:gd name="connsiteY5" fmla="*/ 2499136 h 2892557"/>
              <a:gd name="connsiteX6" fmla="*/ 1338262 w 2000250"/>
              <a:gd name="connsiteY6" fmla="*/ 2709862 h 2892557"/>
              <a:gd name="connsiteX7" fmla="*/ 1308558 w 2000250"/>
              <a:gd name="connsiteY7" fmla="*/ 2773543 h 2892557"/>
              <a:gd name="connsiteX8" fmla="*/ 1214575 w 2000250"/>
              <a:gd name="connsiteY8" fmla="*/ 2854407 h 2892557"/>
              <a:gd name="connsiteX9" fmla="*/ 1022807 w 2000250"/>
              <a:gd name="connsiteY9" fmla="*/ 2892557 h 2892557"/>
              <a:gd name="connsiteX10" fmla="*/ 907821 w 2000250"/>
              <a:gd name="connsiteY10" fmla="*/ 2875028 h 2892557"/>
              <a:gd name="connsiteX11" fmla="*/ 819150 w 2000250"/>
              <a:gd name="connsiteY11" fmla="*/ 2814637 h 2892557"/>
              <a:gd name="connsiteX12" fmla="*/ 751619 w 2000250"/>
              <a:gd name="connsiteY12" fmla="*/ 2746244 h 2892557"/>
              <a:gd name="connsiteX13" fmla="*/ 671512 w 2000250"/>
              <a:gd name="connsiteY13" fmla="*/ 2628900 h 2892557"/>
              <a:gd name="connsiteX14" fmla="*/ 581025 w 2000250"/>
              <a:gd name="connsiteY14" fmla="*/ 2562225 h 2892557"/>
              <a:gd name="connsiteX15" fmla="*/ 492935 w 2000250"/>
              <a:gd name="connsiteY15" fmla="*/ 2487744 h 2892557"/>
              <a:gd name="connsiteX16" fmla="*/ 416153 w 2000250"/>
              <a:gd name="connsiteY16" fmla="*/ 2389106 h 2892557"/>
              <a:gd name="connsiteX17" fmla="*/ 347662 w 2000250"/>
              <a:gd name="connsiteY17" fmla="*/ 2281237 h 2892557"/>
              <a:gd name="connsiteX18" fmla="*/ 271462 w 2000250"/>
              <a:gd name="connsiteY18" fmla="*/ 2214562 h 2892557"/>
              <a:gd name="connsiteX19" fmla="*/ 138250 w 2000250"/>
              <a:gd name="connsiteY19" fmla="*/ 2089315 h 2892557"/>
              <a:gd name="connsiteX20" fmla="*/ 106042 w 2000250"/>
              <a:gd name="connsiteY20" fmla="*/ 1944673 h 2892557"/>
              <a:gd name="connsiteX21" fmla="*/ 146508 w 2000250"/>
              <a:gd name="connsiteY21" fmla="*/ 1782696 h 2892557"/>
              <a:gd name="connsiteX22" fmla="*/ 190637 w 2000250"/>
              <a:gd name="connsiteY22" fmla="*/ 1695450 h 2892557"/>
              <a:gd name="connsiteX23" fmla="*/ 161925 w 2000250"/>
              <a:gd name="connsiteY23" fmla="*/ 1552575 h 2892557"/>
              <a:gd name="connsiteX24" fmla="*/ 200025 w 2000250"/>
              <a:gd name="connsiteY24" fmla="*/ 1481137 h 2892557"/>
              <a:gd name="connsiteX25" fmla="*/ 252412 w 2000250"/>
              <a:gd name="connsiteY25" fmla="*/ 1409700 h 2892557"/>
              <a:gd name="connsiteX26" fmla="*/ 202560 w 2000250"/>
              <a:gd name="connsiteY26" fmla="*/ 1312781 h 2892557"/>
              <a:gd name="connsiteX27" fmla="*/ 142462 w 2000250"/>
              <a:gd name="connsiteY27" fmla="*/ 1217431 h 2892557"/>
              <a:gd name="connsiteX28" fmla="*/ 133350 w 2000250"/>
              <a:gd name="connsiteY28" fmla="*/ 1162050 h 2892557"/>
              <a:gd name="connsiteX29" fmla="*/ 66675 w 2000250"/>
              <a:gd name="connsiteY29" fmla="*/ 990600 h 2892557"/>
              <a:gd name="connsiteX30" fmla="*/ 0 w 2000250"/>
              <a:gd name="connsiteY30" fmla="*/ 733425 h 2892557"/>
              <a:gd name="connsiteX31" fmla="*/ 0 w 2000250"/>
              <a:gd name="connsiteY31" fmla="*/ 614362 h 2892557"/>
              <a:gd name="connsiteX32" fmla="*/ 9525 w 2000250"/>
              <a:gd name="connsiteY32" fmla="*/ 404812 h 2892557"/>
              <a:gd name="connsiteX33" fmla="*/ 80962 w 2000250"/>
              <a:gd name="connsiteY33" fmla="*/ 204787 h 2892557"/>
              <a:gd name="connsiteX34" fmla="*/ 109537 w 2000250"/>
              <a:gd name="connsiteY34" fmla="*/ 76200 h 2892557"/>
              <a:gd name="connsiteX35" fmla="*/ 161925 w 2000250"/>
              <a:gd name="connsiteY35" fmla="*/ 19050 h 2892557"/>
              <a:gd name="connsiteX36" fmla="*/ 242887 w 2000250"/>
              <a:gd name="connsiteY36" fmla="*/ 4762 h 2892557"/>
              <a:gd name="connsiteX37" fmla="*/ 309562 w 2000250"/>
              <a:gd name="connsiteY37" fmla="*/ 0 h 2892557"/>
              <a:gd name="connsiteX38" fmla="*/ 390525 w 2000250"/>
              <a:gd name="connsiteY38" fmla="*/ 71437 h 2892557"/>
              <a:gd name="connsiteX39" fmla="*/ 504825 w 2000250"/>
              <a:gd name="connsiteY39" fmla="*/ 119062 h 2892557"/>
              <a:gd name="connsiteX40" fmla="*/ 604837 w 2000250"/>
              <a:gd name="connsiteY40" fmla="*/ 190500 h 2892557"/>
              <a:gd name="connsiteX41" fmla="*/ 638175 w 2000250"/>
              <a:gd name="connsiteY41" fmla="*/ 376237 h 2892557"/>
              <a:gd name="connsiteX42" fmla="*/ 661987 w 2000250"/>
              <a:gd name="connsiteY42" fmla="*/ 490537 h 2892557"/>
              <a:gd name="connsiteX43" fmla="*/ 757237 w 2000250"/>
              <a:gd name="connsiteY43" fmla="*/ 647700 h 2892557"/>
              <a:gd name="connsiteX44" fmla="*/ 866775 w 2000250"/>
              <a:gd name="connsiteY44" fmla="*/ 766762 h 2892557"/>
              <a:gd name="connsiteX45" fmla="*/ 976312 w 2000250"/>
              <a:gd name="connsiteY45" fmla="*/ 890587 h 2892557"/>
              <a:gd name="connsiteX46" fmla="*/ 1028700 w 2000250"/>
              <a:gd name="connsiteY46" fmla="*/ 1062037 h 2892557"/>
              <a:gd name="connsiteX47" fmla="*/ 1085850 w 2000250"/>
              <a:gd name="connsiteY47" fmla="*/ 1271587 h 2892557"/>
              <a:gd name="connsiteX48" fmla="*/ 1143000 w 2000250"/>
              <a:gd name="connsiteY48" fmla="*/ 1333500 h 2892557"/>
              <a:gd name="connsiteX49" fmla="*/ 1328737 w 2000250"/>
              <a:gd name="connsiteY49" fmla="*/ 1414462 h 2892557"/>
              <a:gd name="connsiteX50" fmla="*/ 1524000 w 2000250"/>
              <a:gd name="connsiteY50" fmla="*/ 1495425 h 2892557"/>
              <a:gd name="connsiteX51" fmla="*/ 1624012 w 2000250"/>
              <a:gd name="connsiteY51" fmla="*/ 1566862 h 2892557"/>
              <a:gd name="connsiteX52" fmla="*/ 1714500 w 2000250"/>
              <a:gd name="connsiteY52" fmla="*/ 1681162 h 2892557"/>
              <a:gd name="connsiteX53" fmla="*/ 1781175 w 2000250"/>
              <a:gd name="connsiteY53" fmla="*/ 1757362 h 2892557"/>
              <a:gd name="connsiteX54" fmla="*/ 1871662 w 2000250"/>
              <a:gd name="connsiteY54" fmla="*/ 1800225 h 2892557"/>
              <a:gd name="connsiteX55" fmla="*/ 1928812 w 2000250"/>
              <a:gd name="connsiteY55" fmla="*/ 1828800 h 2892557"/>
              <a:gd name="connsiteX56" fmla="*/ 1976437 w 2000250"/>
              <a:gd name="connsiteY56" fmla="*/ 1857375 h 2892557"/>
              <a:gd name="connsiteX57" fmla="*/ 2000250 w 2000250"/>
              <a:gd name="connsiteY57" fmla="*/ 1952625 h 2892557"/>
              <a:gd name="connsiteX58" fmla="*/ 1981200 w 2000250"/>
              <a:gd name="connsiteY58" fmla="*/ 2014537 h 2892557"/>
              <a:gd name="connsiteX59" fmla="*/ 1873616 w 2000250"/>
              <a:gd name="connsiteY59" fmla="*/ 2036877 h 2892557"/>
              <a:gd name="connsiteX0" fmla="*/ 1873616 w 2000250"/>
              <a:gd name="connsiteY0" fmla="*/ 2036877 h 2892557"/>
              <a:gd name="connsiteX1" fmla="*/ 1724025 w 2000250"/>
              <a:gd name="connsiteY1" fmla="*/ 2062162 h 2892557"/>
              <a:gd name="connsiteX2" fmla="*/ 1567960 w 2000250"/>
              <a:gd name="connsiteY2" fmla="*/ 2084404 h 2892557"/>
              <a:gd name="connsiteX3" fmla="*/ 1449753 w 2000250"/>
              <a:gd name="connsiteY3" fmla="*/ 2168657 h 2892557"/>
              <a:gd name="connsiteX4" fmla="*/ 1370333 w 2000250"/>
              <a:gd name="connsiteY4" fmla="*/ 2343248 h 2892557"/>
              <a:gd name="connsiteX5" fmla="*/ 1341620 w 2000250"/>
              <a:gd name="connsiteY5" fmla="*/ 2499136 h 2892557"/>
              <a:gd name="connsiteX6" fmla="*/ 1338262 w 2000250"/>
              <a:gd name="connsiteY6" fmla="*/ 2709862 h 2892557"/>
              <a:gd name="connsiteX7" fmla="*/ 1308558 w 2000250"/>
              <a:gd name="connsiteY7" fmla="*/ 2773543 h 2892557"/>
              <a:gd name="connsiteX8" fmla="*/ 1214575 w 2000250"/>
              <a:gd name="connsiteY8" fmla="*/ 2854407 h 2892557"/>
              <a:gd name="connsiteX9" fmla="*/ 1022807 w 2000250"/>
              <a:gd name="connsiteY9" fmla="*/ 2892557 h 2892557"/>
              <a:gd name="connsiteX10" fmla="*/ 907821 w 2000250"/>
              <a:gd name="connsiteY10" fmla="*/ 2875028 h 2892557"/>
              <a:gd name="connsiteX11" fmla="*/ 819150 w 2000250"/>
              <a:gd name="connsiteY11" fmla="*/ 2814637 h 2892557"/>
              <a:gd name="connsiteX12" fmla="*/ 751619 w 2000250"/>
              <a:gd name="connsiteY12" fmla="*/ 2746244 h 2892557"/>
              <a:gd name="connsiteX13" fmla="*/ 671512 w 2000250"/>
              <a:gd name="connsiteY13" fmla="*/ 2628900 h 2892557"/>
              <a:gd name="connsiteX14" fmla="*/ 581025 w 2000250"/>
              <a:gd name="connsiteY14" fmla="*/ 2562225 h 2892557"/>
              <a:gd name="connsiteX15" fmla="*/ 492935 w 2000250"/>
              <a:gd name="connsiteY15" fmla="*/ 2487744 h 2892557"/>
              <a:gd name="connsiteX16" fmla="*/ 416153 w 2000250"/>
              <a:gd name="connsiteY16" fmla="*/ 2389106 h 2892557"/>
              <a:gd name="connsiteX17" fmla="*/ 347662 w 2000250"/>
              <a:gd name="connsiteY17" fmla="*/ 2281237 h 2892557"/>
              <a:gd name="connsiteX18" fmla="*/ 271462 w 2000250"/>
              <a:gd name="connsiteY18" fmla="*/ 2214562 h 2892557"/>
              <a:gd name="connsiteX19" fmla="*/ 138250 w 2000250"/>
              <a:gd name="connsiteY19" fmla="*/ 2089315 h 2892557"/>
              <a:gd name="connsiteX20" fmla="*/ 106042 w 2000250"/>
              <a:gd name="connsiteY20" fmla="*/ 1944673 h 2892557"/>
              <a:gd name="connsiteX21" fmla="*/ 146508 w 2000250"/>
              <a:gd name="connsiteY21" fmla="*/ 1782696 h 2892557"/>
              <a:gd name="connsiteX22" fmla="*/ 190637 w 2000250"/>
              <a:gd name="connsiteY22" fmla="*/ 1695450 h 2892557"/>
              <a:gd name="connsiteX23" fmla="*/ 161925 w 2000250"/>
              <a:gd name="connsiteY23" fmla="*/ 1552575 h 2892557"/>
              <a:gd name="connsiteX24" fmla="*/ 200025 w 2000250"/>
              <a:gd name="connsiteY24" fmla="*/ 1481137 h 2892557"/>
              <a:gd name="connsiteX25" fmla="*/ 252412 w 2000250"/>
              <a:gd name="connsiteY25" fmla="*/ 1409700 h 2892557"/>
              <a:gd name="connsiteX26" fmla="*/ 202560 w 2000250"/>
              <a:gd name="connsiteY26" fmla="*/ 1312781 h 2892557"/>
              <a:gd name="connsiteX27" fmla="*/ 142462 w 2000250"/>
              <a:gd name="connsiteY27" fmla="*/ 1217431 h 2892557"/>
              <a:gd name="connsiteX28" fmla="*/ 133350 w 2000250"/>
              <a:gd name="connsiteY28" fmla="*/ 1162050 h 2892557"/>
              <a:gd name="connsiteX29" fmla="*/ 66675 w 2000250"/>
              <a:gd name="connsiteY29" fmla="*/ 990600 h 2892557"/>
              <a:gd name="connsiteX30" fmla="*/ 0 w 2000250"/>
              <a:gd name="connsiteY30" fmla="*/ 733425 h 2892557"/>
              <a:gd name="connsiteX31" fmla="*/ 0 w 2000250"/>
              <a:gd name="connsiteY31" fmla="*/ 614362 h 2892557"/>
              <a:gd name="connsiteX32" fmla="*/ 9525 w 2000250"/>
              <a:gd name="connsiteY32" fmla="*/ 404812 h 2892557"/>
              <a:gd name="connsiteX33" fmla="*/ 80962 w 2000250"/>
              <a:gd name="connsiteY33" fmla="*/ 204787 h 2892557"/>
              <a:gd name="connsiteX34" fmla="*/ 109537 w 2000250"/>
              <a:gd name="connsiteY34" fmla="*/ 76200 h 2892557"/>
              <a:gd name="connsiteX35" fmla="*/ 161925 w 2000250"/>
              <a:gd name="connsiteY35" fmla="*/ 19050 h 2892557"/>
              <a:gd name="connsiteX36" fmla="*/ 242887 w 2000250"/>
              <a:gd name="connsiteY36" fmla="*/ 4762 h 2892557"/>
              <a:gd name="connsiteX37" fmla="*/ 309562 w 2000250"/>
              <a:gd name="connsiteY37" fmla="*/ 0 h 2892557"/>
              <a:gd name="connsiteX38" fmla="*/ 390525 w 2000250"/>
              <a:gd name="connsiteY38" fmla="*/ 71437 h 2892557"/>
              <a:gd name="connsiteX39" fmla="*/ 504825 w 2000250"/>
              <a:gd name="connsiteY39" fmla="*/ 119062 h 2892557"/>
              <a:gd name="connsiteX40" fmla="*/ 604837 w 2000250"/>
              <a:gd name="connsiteY40" fmla="*/ 190500 h 2892557"/>
              <a:gd name="connsiteX41" fmla="*/ 638175 w 2000250"/>
              <a:gd name="connsiteY41" fmla="*/ 376237 h 2892557"/>
              <a:gd name="connsiteX42" fmla="*/ 661987 w 2000250"/>
              <a:gd name="connsiteY42" fmla="*/ 490537 h 2892557"/>
              <a:gd name="connsiteX43" fmla="*/ 757237 w 2000250"/>
              <a:gd name="connsiteY43" fmla="*/ 647700 h 2892557"/>
              <a:gd name="connsiteX44" fmla="*/ 866775 w 2000250"/>
              <a:gd name="connsiteY44" fmla="*/ 766762 h 2892557"/>
              <a:gd name="connsiteX45" fmla="*/ 976312 w 2000250"/>
              <a:gd name="connsiteY45" fmla="*/ 890587 h 2892557"/>
              <a:gd name="connsiteX46" fmla="*/ 1028700 w 2000250"/>
              <a:gd name="connsiteY46" fmla="*/ 1062037 h 2892557"/>
              <a:gd name="connsiteX47" fmla="*/ 1085850 w 2000250"/>
              <a:gd name="connsiteY47" fmla="*/ 1271587 h 2892557"/>
              <a:gd name="connsiteX48" fmla="*/ 1143000 w 2000250"/>
              <a:gd name="connsiteY48" fmla="*/ 1333500 h 2892557"/>
              <a:gd name="connsiteX49" fmla="*/ 1328737 w 2000250"/>
              <a:gd name="connsiteY49" fmla="*/ 1414462 h 2892557"/>
              <a:gd name="connsiteX50" fmla="*/ 1524000 w 2000250"/>
              <a:gd name="connsiteY50" fmla="*/ 1495425 h 2892557"/>
              <a:gd name="connsiteX51" fmla="*/ 1624012 w 2000250"/>
              <a:gd name="connsiteY51" fmla="*/ 1566862 h 2892557"/>
              <a:gd name="connsiteX52" fmla="*/ 1714500 w 2000250"/>
              <a:gd name="connsiteY52" fmla="*/ 1681162 h 2892557"/>
              <a:gd name="connsiteX53" fmla="*/ 1781175 w 2000250"/>
              <a:gd name="connsiteY53" fmla="*/ 1757362 h 2892557"/>
              <a:gd name="connsiteX54" fmla="*/ 1871662 w 2000250"/>
              <a:gd name="connsiteY54" fmla="*/ 1800225 h 2892557"/>
              <a:gd name="connsiteX55" fmla="*/ 1928812 w 2000250"/>
              <a:gd name="connsiteY55" fmla="*/ 1828800 h 2892557"/>
              <a:gd name="connsiteX56" fmla="*/ 1976437 w 2000250"/>
              <a:gd name="connsiteY56" fmla="*/ 1857375 h 2892557"/>
              <a:gd name="connsiteX57" fmla="*/ 2000250 w 2000250"/>
              <a:gd name="connsiteY57" fmla="*/ 1952625 h 2892557"/>
              <a:gd name="connsiteX58" fmla="*/ 1981200 w 2000250"/>
              <a:gd name="connsiteY58" fmla="*/ 2014537 h 2892557"/>
              <a:gd name="connsiteX59" fmla="*/ 1873616 w 2000250"/>
              <a:gd name="connsiteY59" fmla="*/ 2036877 h 2892557"/>
              <a:gd name="connsiteX0" fmla="*/ 1873616 w 2000250"/>
              <a:gd name="connsiteY0" fmla="*/ 2036877 h 2892557"/>
              <a:gd name="connsiteX1" fmla="*/ 1734818 w 2000250"/>
              <a:gd name="connsiteY1" fmla="*/ 2051164 h 2892557"/>
              <a:gd name="connsiteX2" fmla="*/ 1567960 w 2000250"/>
              <a:gd name="connsiteY2" fmla="*/ 2084404 h 2892557"/>
              <a:gd name="connsiteX3" fmla="*/ 1449753 w 2000250"/>
              <a:gd name="connsiteY3" fmla="*/ 2168657 h 2892557"/>
              <a:gd name="connsiteX4" fmla="*/ 1370333 w 2000250"/>
              <a:gd name="connsiteY4" fmla="*/ 2343248 h 2892557"/>
              <a:gd name="connsiteX5" fmla="*/ 1341620 w 2000250"/>
              <a:gd name="connsiteY5" fmla="*/ 2499136 h 2892557"/>
              <a:gd name="connsiteX6" fmla="*/ 1338262 w 2000250"/>
              <a:gd name="connsiteY6" fmla="*/ 2709862 h 2892557"/>
              <a:gd name="connsiteX7" fmla="*/ 1308558 w 2000250"/>
              <a:gd name="connsiteY7" fmla="*/ 2773543 h 2892557"/>
              <a:gd name="connsiteX8" fmla="*/ 1214575 w 2000250"/>
              <a:gd name="connsiteY8" fmla="*/ 2854407 h 2892557"/>
              <a:gd name="connsiteX9" fmla="*/ 1022807 w 2000250"/>
              <a:gd name="connsiteY9" fmla="*/ 2892557 h 2892557"/>
              <a:gd name="connsiteX10" fmla="*/ 907821 w 2000250"/>
              <a:gd name="connsiteY10" fmla="*/ 2875028 h 2892557"/>
              <a:gd name="connsiteX11" fmla="*/ 819150 w 2000250"/>
              <a:gd name="connsiteY11" fmla="*/ 2814637 h 2892557"/>
              <a:gd name="connsiteX12" fmla="*/ 751619 w 2000250"/>
              <a:gd name="connsiteY12" fmla="*/ 2746244 h 2892557"/>
              <a:gd name="connsiteX13" fmla="*/ 671512 w 2000250"/>
              <a:gd name="connsiteY13" fmla="*/ 2628900 h 2892557"/>
              <a:gd name="connsiteX14" fmla="*/ 581025 w 2000250"/>
              <a:gd name="connsiteY14" fmla="*/ 2562225 h 2892557"/>
              <a:gd name="connsiteX15" fmla="*/ 492935 w 2000250"/>
              <a:gd name="connsiteY15" fmla="*/ 2487744 h 2892557"/>
              <a:gd name="connsiteX16" fmla="*/ 416153 w 2000250"/>
              <a:gd name="connsiteY16" fmla="*/ 2389106 h 2892557"/>
              <a:gd name="connsiteX17" fmla="*/ 347662 w 2000250"/>
              <a:gd name="connsiteY17" fmla="*/ 2281237 h 2892557"/>
              <a:gd name="connsiteX18" fmla="*/ 271462 w 2000250"/>
              <a:gd name="connsiteY18" fmla="*/ 2214562 h 2892557"/>
              <a:gd name="connsiteX19" fmla="*/ 138250 w 2000250"/>
              <a:gd name="connsiteY19" fmla="*/ 2089315 h 2892557"/>
              <a:gd name="connsiteX20" fmla="*/ 106042 w 2000250"/>
              <a:gd name="connsiteY20" fmla="*/ 1944673 h 2892557"/>
              <a:gd name="connsiteX21" fmla="*/ 146508 w 2000250"/>
              <a:gd name="connsiteY21" fmla="*/ 1782696 h 2892557"/>
              <a:gd name="connsiteX22" fmla="*/ 190637 w 2000250"/>
              <a:gd name="connsiteY22" fmla="*/ 1695450 h 2892557"/>
              <a:gd name="connsiteX23" fmla="*/ 161925 w 2000250"/>
              <a:gd name="connsiteY23" fmla="*/ 1552575 h 2892557"/>
              <a:gd name="connsiteX24" fmla="*/ 200025 w 2000250"/>
              <a:gd name="connsiteY24" fmla="*/ 1481137 h 2892557"/>
              <a:gd name="connsiteX25" fmla="*/ 252412 w 2000250"/>
              <a:gd name="connsiteY25" fmla="*/ 1409700 h 2892557"/>
              <a:gd name="connsiteX26" fmla="*/ 202560 w 2000250"/>
              <a:gd name="connsiteY26" fmla="*/ 1312781 h 2892557"/>
              <a:gd name="connsiteX27" fmla="*/ 142462 w 2000250"/>
              <a:gd name="connsiteY27" fmla="*/ 1217431 h 2892557"/>
              <a:gd name="connsiteX28" fmla="*/ 133350 w 2000250"/>
              <a:gd name="connsiteY28" fmla="*/ 1162050 h 2892557"/>
              <a:gd name="connsiteX29" fmla="*/ 66675 w 2000250"/>
              <a:gd name="connsiteY29" fmla="*/ 990600 h 2892557"/>
              <a:gd name="connsiteX30" fmla="*/ 0 w 2000250"/>
              <a:gd name="connsiteY30" fmla="*/ 733425 h 2892557"/>
              <a:gd name="connsiteX31" fmla="*/ 0 w 2000250"/>
              <a:gd name="connsiteY31" fmla="*/ 614362 h 2892557"/>
              <a:gd name="connsiteX32" fmla="*/ 9525 w 2000250"/>
              <a:gd name="connsiteY32" fmla="*/ 404812 h 2892557"/>
              <a:gd name="connsiteX33" fmla="*/ 80962 w 2000250"/>
              <a:gd name="connsiteY33" fmla="*/ 204787 h 2892557"/>
              <a:gd name="connsiteX34" fmla="*/ 109537 w 2000250"/>
              <a:gd name="connsiteY34" fmla="*/ 76200 h 2892557"/>
              <a:gd name="connsiteX35" fmla="*/ 161925 w 2000250"/>
              <a:gd name="connsiteY35" fmla="*/ 19050 h 2892557"/>
              <a:gd name="connsiteX36" fmla="*/ 242887 w 2000250"/>
              <a:gd name="connsiteY36" fmla="*/ 4762 h 2892557"/>
              <a:gd name="connsiteX37" fmla="*/ 309562 w 2000250"/>
              <a:gd name="connsiteY37" fmla="*/ 0 h 2892557"/>
              <a:gd name="connsiteX38" fmla="*/ 390525 w 2000250"/>
              <a:gd name="connsiteY38" fmla="*/ 71437 h 2892557"/>
              <a:gd name="connsiteX39" fmla="*/ 504825 w 2000250"/>
              <a:gd name="connsiteY39" fmla="*/ 119062 h 2892557"/>
              <a:gd name="connsiteX40" fmla="*/ 604837 w 2000250"/>
              <a:gd name="connsiteY40" fmla="*/ 190500 h 2892557"/>
              <a:gd name="connsiteX41" fmla="*/ 638175 w 2000250"/>
              <a:gd name="connsiteY41" fmla="*/ 376237 h 2892557"/>
              <a:gd name="connsiteX42" fmla="*/ 661987 w 2000250"/>
              <a:gd name="connsiteY42" fmla="*/ 490537 h 2892557"/>
              <a:gd name="connsiteX43" fmla="*/ 757237 w 2000250"/>
              <a:gd name="connsiteY43" fmla="*/ 647700 h 2892557"/>
              <a:gd name="connsiteX44" fmla="*/ 866775 w 2000250"/>
              <a:gd name="connsiteY44" fmla="*/ 766762 h 2892557"/>
              <a:gd name="connsiteX45" fmla="*/ 976312 w 2000250"/>
              <a:gd name="connsiteY45" fmla="*/ 890587 h 2892557"/>
              <a:gd name="connsiteX46" fmla="*/ 1028700 w 2000250"/>
              <a:gd name="connsiteY46" fmla="*/ 1062037 h 2892557"/>
              <a:gd name="connsiteX47" fmla="*/ 1085850 w 2000250"/>
              <a:gd name="connsiteY47" fmla="*/ 1271587 h 2892557"/>
              <a:gd name="connsiteX48" fmla="*/ 1143000 w 2000250"/>
              <a:gd name="connsiteY48" fmla="*/ 1333500 h 2892557"/>
              <a:gd name="connsiteX49" fmla="*/ 1328737 w 2000250"/>
              <a:gd name="connsiteY49" fmla="*/ 1414462 h 2892557"/>
              <a:gd name="connsiteX50" fmla="*/ 1524000 w 2000250"/>
              <a:gd name="connsiteY50" fmla="*/ 1495425 h 2892557"/>
              <a:gd name="connsiteX51" fmla="*/ 1624012 w 2000250"/>
              <a:gd name="connsiteY51" fmla="*/ 1566862 h 2892557"/>
              <a:gd name="connsiteX52" fmla="*/ 1714500 w 2000250"/>
              <a:gd name="connsiteY52" fmla="*/ 1681162 h 2892557"/>
              <a:gd name="connsiteX53" fmla="*/ 1781175 w 2000250"/>
              <a:gd name="connsiteY53" fmla="*/ 1757362 h 2892557"/>
              <a:gd name="connsiteX54" fmla="*/ 1871662 w 2000250"/>
              <a:gd name="connsiteY54" fmla="*/ 1800225 h 2892557"/>
              <a:gd name="connsiteX55" fmla="*/ 1928812 w 2000250"/>
              <a:gd name="connsiteY55" fmla="*/ 1828800 h 2892557"/>
              <a:gd name="connsiteX56" fmla="*/ 1976437 w 2000250"/>
              <a:gd name="connsiteY56" fmla="*/ 1857375 h 2892557"/>
              <a:gd name="connsiteX57" fmla="*/ 2000250 w 2000250"/>
              <a:gd name="connsiteY57" fmla="*/ 1952625 h 2892557"/>
              <a:gd name="connsiteX58" fmla="*/ 1981200 w 2000250"/>
              <a:gd name="connsiteY58" fmla="*/ 2014537 h 2892557"/>
              <a:gd name="connsiteX59" fmla="*/ 1873616 w 2000250"/>
              <a:gd name="connsiteY59" fmla="*/ 2036877 h 2892557"/>
              <a:gd name="connsiteX0" fmla="*/ 1873616 w 2000250"/>
              <a:gd name="connsiteY0" fmla="*/ 2036877 h 2892557"/>
              <a:gd name="connsiteX1" fmla="*/ 1734818 w 2000250"/>
              <a:gd name="connsiteY1" fmla="*/ 2051164 h 2892557"/>
              <a:gd name="connsiteX2" fmla="*/ 1567960 w 2000250"/>
              <a:gd name="connsiteY2" fmla="*/ 2084404 h 2892557"/>
              <a:gd name="connsiteX3" fmla="*/ 1449753 w 2000250"/>
              <a:gd name="connsiteY3" fmla="*/ 2168657 h 2892557"/>
              <a:gd name="connsiteX4" fmla="*/ 1370333 w 2000250"/>
              <a:gd name="connsiteY4" fmla="*/ 2343248 h 2892557"/>
              <a:gd name="connsiteX5" fmla="*/ 1341620 w 2000250"/>
              <a:gd name="connsiteY5" fmla="*/ 2499136 h 2892557"/>
              <a:gd name="connsiteX6" fmla="*/ 1338262 w 2000250"/>
              <a:gd name="connsiteY6" fmla="*/ 2709862 h 2892557"/>
              <a:gd name="connsiteX7" fmla="*/ 1308558 w 2000250"/>
              <a:gd name="connsiteY7" fmla="*/ 2773543 h 2892557"/>
              <a:gd name="connsiteX8" fmla="*/ 1214575 w 2000250"/>
              <a:gd name="connsiteY8" fmla="*/ 2854407 h 2892557"/>
              <a:gd name="connsiteX9" fmla="*/ 1022807 w 2000250"/>
              <a:gd name="connsiteY9" fmla="*/ 2892557 h 2892557"/>
              <a:gd name="connsiteX10" fmla="*/ 907821 w 2000250"/>
              <a:gd name="connsiteY10" fmla="*/ 2875028 h 2892557"/>
              <a:gd name="connsiteX11" fmla="*/ 819150 w 2000250"/>
              <a:gd name="connsiteY11" fmla="*/ 2814637 h 2892557"/>
              <a:gd name="connsiteX12" fmla="*/ 751619 w 2000250"/>
              <a:gd name="connsiteY12" fmla="*/ 2746244 h 2892557"/>
              <a:gd name="connsiteX13" fmla="*/ 671512 w 2000250"/>
              <a:gd name="connsiteY13" fmla="*/ 2628900 h 2892557"/>
              <a:gd name="connsiteX14" fmla="*/ 581025 w 2000250"/>
              <a:gd name="connsiteY14" fmla="*/ 2562225 h 2892557"/>
              <a:gd name="connsiteX15" fmla="*/ 492935 w 2000250"/>
              <a:gd name="connsiteY15" fmla="*/ 2487744 h 2892557"/>
              <a:gd name="connsiteX16" fmla="*/ 416153 w 2000250"/>
              <a:gd name="connsiteY16" fmla="*/ 2389106 h 2892557"/>
              <a:gd name="connsiteX17" fmla="*/ 347662 w 2000250"/>
              <a:gd name="connsiteY17" fmla="*/ 2281237 h 2892557"/>
              <a:gd name="connsiteX18" fmla="*/ 271462 w 2000250"/>
              <a:gd name="connsiteY18" fmla="*/ 2214562 h 2892557"/>
              <a:gd name="connsiteX19" fmla="*/ 138250 w 2000250"/>
              <a:gd name="connsiteY19" fmla="*/ 2089315 h 2892557"/>
              <a:gd name="connsiteX20" fmla="*/ 106042 w 2000250"/>
              <a:gd name="connsiteY20" fmla="*/ 1944673 h 2892557"/>
              <a:gd name="connsiteX21" fmla="*/ 146508 w 2000250"/>
              <a:gd name="connsiteY21" fmla="*/ 1782696 h 2892557"/>
              <a:gd name="connsiteX22" fmla="*/ 190637 w 2000250"/>
              <a:gd name="connsiteY22" fmla="*/ 1695450 h 2892557"/>
              <a:gd name="connsiteX23" fmla="*/ 161925 w 2000250"/>
              <a:gd name="connsiteY23" fmla="*/ 1552575 h 2892557"/>
              <a:gd name="connsiteX24" fmla="*/ 200025 w 2000250"/>
              <a:gd name="connsiteY24" fmla="*/ 1481137 h 2892557"/>
              <a:gd name="connsiteX25" fmla="*/ 252412 w 2000250"/>
              <a:gd name="connsiteY25" fmla="*/ 1409700 h 2892557"/>
              <a:gd name="connsiteX26" fmla="*/ 202560 w 2000250"/>
              <a:gd name="connsiteY26" fmla="*/ 1312781 h 2892557"/>
              <a:gd name="connsiteX27" fmla="*/ 142462 w 2000250"/>
              <a:gd name="connsiteY27" fmla="*/ 1217431 h 2892557"/>
              <a:gd name="connsiteX28" fmla="*/ 133350 w 2000250"/>
              <a:gd name="connsiteY28" fmla="*/ 1162050 h 2892557"/>
              <a:gd name="connsiteX29" fmla="*/ 66675 w 2000250"/>
              <a:gd name="connsiteY29" fmla="*/ 990600 h 2892557"/>
              <a:gd name="connsiteX30" fmla="*/ 0 w 2000250"/>
              <a:gd name="connsiteY30" fmla="*/ 733425 h 2892557"/>
              <a:gd name="connsiteX31" fmla="*/ 0 w 2000250"/>
              <a:gd name="connsiteY31" fmla="*/ 614362 h 2892557"/>
              <a:gd name="connsiteX32" fmla="*/ 9525 w 2000250"/>
              <a:gd name="connsiteY32" fmla="*/ 404812 h 2892557"/>
              <a:gd name="connsiteX33" fmla="*/ 80962 w 2000250"/>
              <a:gd name="connsiteY33" fmla="*/ 204787 h 2892557"/>
              <a:gd name="connsiteX34" fmla="*/ 109537 w 2000250"/>
              <a:gd name="connsiteY34" fmla="*/ 76200 h 2892557"/>
              <a:gd name="connsiteX35" fmla="*/ 161925 w 2000250"/>
              <a:gd name="connsiteY35" fmla="*/ 19050 h 2892557"/>
              <a:gd name="connsiteX36" fmla="*/ 242887 w 2000250"/>
              <a:gd name="connsiteY36" fmla="*/ 4762 h 2892557"/>
              <a:gd name="connsiteX37" fmla="*/ 309562 w 2000250"/>
              <a:gd name="connsiteY37" fmla="*/ 0 h 2892557"/>
              <a:gd name="connsiteX38" fmla="*/ 390525 w 2000250"/>
              <a:gd name="connsiteY38" fmla="*/ 71437 h 2892557"/>
              <a:gd name="connsiteX39" fmla="*/ 504825 w 2000250"/>
              <a:gd name="connsiteY39" fmla="*/ 119062 h 2892557"/>
              <a:gd name="connsiteX40" fmla="*/ 604837 w 2000250"/>
              <a:gd name="connsiteY40" fmla="*/ 190500 h 2892557"/>
              <a:gd name="connsiteX41" fmla="*/ 638175 w 2000250"/>
              <a:gd name="connsiteY41" fmla="*/ 376237 h 2892557"/>
              <a:gd name="connsiteX42" fmla="*/ 661987 w 2000250"/>
              <a:gd name="connsiteY42" fmla="*/ 490537 h 2892557"/>
              <a:gd name="connsiteX43" fmla="*/ 757237 w 2000250"/>
              <a:gd name="connsiteY43" fmla="*/ 647700 h 2892557"/>
              <a:gd name="connsiteX44" fmla="*/ 866775 w 2000250"/>
              <a:gd name="connsiteY44" fmla="*/ 766762 h 2892557"/>
              <a:gd name="connsiteX45" fmla="*/ 976312 w 2000250"/>
              <a:gd name="connsiteY45" fmla="*/ 890587 h 2892557"/>
              <a:gd name="connsiteX46" fmla="*/ 1028700 w 2000250"/>
              <a:gd name="connsiteY46" fmla="*/ 1062037 h 2892557"/>
              <a:gd name="connsiteX47" fmla="*/ 1085850 w 2000250"/>
              <a:gd name="connsiteY47" fmla="*/ 1271587 h 2892557"/>
              <a:gd name="connsiteX48" fmla="*/ 1143000 w 2000250"/>
              <a:gd name="connsiteY48" fmla="*/ 1333500 h 2892557"/>
              <a:gd name="connsiteX49" fmla="*/ 1328737 w 2000250"/>
              <a:gd name="connsiteY49" fmla="*/ 1414462 h 2892557"/>
              <a:gd name="connsiteX50" fmla="*/ 1524000 w 2000250"/>
              <a:gd name="connsiteY50" fmla="*/ 1495425 h 2892557"/>
              <a:gd name="connsiteX51" fmla="*/ 1624012 w 2000250"/>
              <a:gd name="connsiteY51" fmla="*/ 1566862 h 2892557"/>
              <a:gd name="connsiteX52" fmla="*/ 1714500 w 2000250"/>
              <a:gd name="connsiteY52" fmla="*/ 1681162 h 2892557"/>
              <a:gd name="connsiteX53" fmla="*/ 1781175 w 2000250"/>
              <a:gd name="connsiteY53" fmla="*/ 1757362 h 2892557"/>
              <a:gd name="connsiteX54" fmla="*/ 1871662 w 2000250"/>
              <a:gd name="connsiteY54" fmla="*/ 1800225 h 2892557"/>
              <a:gd name="connsiteX55" fmla="*/ 1928812 w 2000250"/>
              <a:gd name="connsiteY55" fmla="*/ 1828800 h 2892557"/>
              <a:gd name="connsiteX56" fmla="*/ 1976437 w 2000250"/>
              <a:gd name="connsiteY56" fmla="*/ 1857375 h 2892557"/>
              <a:gd name="connsiteX57" fmla="*/ 2000250 w 2000250"/>
              <a:gd name="connsiteY57" fmla="*/ 1952625 h 2892557"/>
              <a:gd name="connsiteX58" fmla="*/ 1953449 w 2000250"/>
              <a:gd name="connsiteY58" fmla="*/ 2001969 h 2892557"/>
              <a:gd name="connsiteX59" fmla="*/ 1873616 w 2000250"/>
              <a:gd name="connsiteY59" fmla="*/ 2036877 h 2892557"/>
              <a:gd name="connsiteX0" fmla="*/ 1873616 w 1976437"/>
              <a:gd name="connsiteY0" fmla="*/ 2036877 h 2892557"/>
              <a:gd name="connsiteX1" fmla="*/ 1734818 w 1976437"/>
              <a:gd name="connsiteY1" fmla="*/ 2051164 h 2892557"/>
              <a:gd name="connsiteX2" fmla="*/ 1567960 w 1976437"/>
              <a:gd name="connsiteY2" fmla="*/ 2084404 h 2892557"/>
              <a:gd name="connsiteX3" fmla="*/ 1449753 w 1976437"/>
              <a:gd name="connsiteY3" fmla="*/ 2168657 h 2892557"/>
              <a:gd name="connsiteX4" fmla="*/ 1370333 w 1976437"/>
              <a:gd name="connsiteY4" fmla="*/ 2343248 h 2892557"/>
              <a:gd name="connsiteX5" fmla="*/ 1341620 w 1976437"/>
              <a:gd name="connsiteY5" fmla="*/ 2499136 h 2892557"/>
              <a:gd name="connsiteX6" fmla="*/ 1338262 w 1976437"/>
              <a:gd name="connsiteY6" fmla="*/ 2709862 h 2892557"/>
              <a:gd name="connsiteX7" fmla="*/ 1308558 w 1976437"/>
              <a:gd name="connsiteY7" fmla="*/ 2773543 h 2892557"/>
              <a:gd name="connsiteX8" fmla="*/ 1214575 w 1976437"/>
              <a:gd name="connsiteY8" fmla="*/ 2854407 h 2892557"/>
              <a:gd name="connsiteX9" fmla="*/ 1022807 w 1976437"/>
              <a:gd name="connsiteY9" fmla="*/ 2892557 h 2892557"/>
              <a:gd name="connsiteX10" fmla="*/ 907821 w 1976437"/>
              <a:gd name="connsiteY10" fmla="*/ 2875028 h 2892557"/>
              <a:gd name="connsiteX11" fmla="*/ 819150 w 1976437"/>
              <a:gd name="connsiteY11" fmla="*/ 2814637 h 2892557"/>
              <a:gd name="connsiteX12" fmla="*/ 751619 w 1976437"/>
              <a:gd name="connsiteY12" fmla="*/ 2746244 h 2892557"/>
              <a:gd name="connsiteX13" fmla="*/ 671512 w 1976437"/>
              <a:gd name="connsiteY13" fmla="*/ 2628900 h 2892557"/>
              <a:gd name="connsiteX14" fmla="*/ 581025 w 1976437"/>
              <a:gd name="connsiteY14" fmla="*/ 2562225 h 2892557"/>
              <a:gd name="connsiteX15" fmla="*/ 492935 w 1976437"/>
              <a:gd name="connsiteY15" fmla="*/ 2487744 h 2892557"/>
              <a:gd name="connsiteX16" fmla="*/ 416153 w 1976437"/>
              <a:gd name="connsiteY16" fmla="*/ 2389106 h 2892557"/>
              <a:gd name="connsiteX17" fmla="*/ 347662 w 1976437"/>
              <a:gd name="connsiteY17" fmla="*/ 2281237 h 2892557"/>
              <a:gd name="connsiteX18" fmla="*/ 271462 w 1976437"/>
              <a:gd name="connsiteY18" fmla="*/ 2214562 h 2892557"/>
              <a:gd name="connsiteX19" fmla="*/ 138250 w 1976437"/>
              <a:gd name="connsiteY19" fmla="*/ 2089315 h 2892557"/>
              <a:gd name="connsiteX20" fmla="*/ 106042 w 1976437"/>
              <a:gd name="connsiteY20" fmla="*/ 1944673 h 2892557"/>
              <a:gd name="connsiteX21" fmla="*/ 146508 w 1976437"/>
              <a:gd name="connsiteY21" fmla="*/ 1782696 h 2892557"/>
              <a:gd name="connsiteX22" fmla="*/ 190637 w 1976437"/>
              <a:gd name="connsiteY22" fmla="*/ 1695450 h 2892557"/>
              <a:gd name="connsiteX23" fmla="*/ 161925 w 1976437"/>
              <a:gd name="connsiteY23" fmla="*/ 1552575 h 2892557"/>
              <a:gd name="connsiteX24" fmla="*/ 200025 w 1976437"/>
              <a:gd name="connsiteY24" fmla="*/ 1481137 h 2892557"/>
              <a:gd name="connsiteX25" fmla="*/ 252412 w 1976437"/>
              <a:gd name="connsiteY25" fmla="*/ 1409700 h 2892557"/>
              <a:gd name="connsiteX26" fmla="*/ 202560 w 1976437"/>
              <a:gd name="connsiteY26" fmla="*/ 1312781 h 2892557"/>
              <a:gd name="connsiteX27" fmla="*/ 142462 w 1976437"/>
              <a:gd name="connsiteY27" fmla="*/ 1217431 h 2892557"/>
              <a:gd name="connsiteX28" fmla="*/ 133350 w 1976437"/>
              <a:gd name="connsiteY28" fmla="*/ 1162050 h 2892557"/>
              <a:gd name="connsiteX29" fmla="*/ 66675 w 1976437"/>
              <a:gd name="connsiteY29" fmla="*/ 990600 h 2892557"/>
              <a:gd name="connsiteX30" fmla="*/ 0 w 1976437"/>
              <a:gd name="connsiteY30" fmla="*/ 733425 h 2892557"/>
              <a:gd name="connsiteX31" fmla="*/ 0 w 1976437"/>
              <a:gd name="connsiteY31" fmla="*/ 614362 h 2892557"/>
              <a:gd name="connsiteX32" fmla="*/ 9525 w 1976437"/>
              <a:gd name="connsiteY32" fmla="*/ 404812 h 2892557"/>
              <a:gd name="connsiteX33" fmla="*/ 80962 w 1976437"/>
              <a:gd name="connsiteY33" fmla="*/ 204787 h 2892557"/>
              <a:gd name="connsiteX34" fmla="*/ 109537 w 1976437"/>
              <a:gd name="connsiteY34" fmla="*/ 76200 h 2892557"/>
              <a:gd name="connsiteX35" fmla="*/ 161925 w 1976437"/>
              <a:gd name="connsiteY35" fmla="*/ 19050 h 2892557"/>
              <a:gd name="connsiteX36" fmla="*/ 242887 w 1976437"/>
              <a:gd name="connsiteY36" fmla="*/ 4762 h 2892557"/>
              <a:gd name="connsiteX37" fmla="*/ 309562 w 1976437"/>
              <a:gd name="connsiteY37" fmla="*/ 0 h 2892557"/>
              <a:gd name="connsiteX38" fmla="*/ 390525 w 1976437"/>
              <a:gd name="connsiteY38" fmla="*/ 71437 h 2892557"/>
              <a:gd name="connsiteX39" fmla="*/ 504825 w 1976437"/>
              <a:gd name="connsiteY39" fmla="*/ 119062 h 2892557"/>
              <a:gd name="connsiteX40" fmla="*/ 604837 w 1976437"/>
              <a:gd name="connsiteY40" fmla="*/ 190500 h 2892557"/>
              <a:gd name="connsiteX41" fmla="*/ 638175 w 1976437"/>
              <a:gd name="connsiteY41" fmla="*/ 376237 h 2892557"/>
              <a:gd name="connsiteX42" fmla="*/ 661987 w 1976437"/>
              <a:gd name="connsiteY42" fmla="*/ 490537 h 2892557"/>
              <a:gd name="connsiteX43" fmla="*/ 757237 w 1976437"/>
              <a:gd name="connsiteY43" fmla="*/ 647700 h 2892557"/>
              <a:gd name="connsiteX44" fmla="*/ 866775 w 1976437"/>
              <a:gd name="connsiteY44" fmla="*/ 766762 h 2892557"/>
              <a:gd name="connsiteX45" fmla="*/ 976312 w 1976437"/>
              <a:gd name="connsiteY45" fmla="*/ 890587 h 2892557"/>
              <a:gd name="connsiteX46" fmla="*/ 1028700 w 1976437"/>
              <a:gd name="connsiteY46" fmla="*/ 1062037 h 2892557"/>
              <a:gd name="connsiteX47" fmla="*/ 1085850 w 1976437"/>
              <a:gd name="connsiteY47" fmla="*/ 1271587 h 2892557"/>
              <a:gd name="connsiteX48" fmla="*/ 1143000 w 1976437"/>
              <a:gd name="connsiteY48" fmla="*/ 1333500 h 2892557"/>
              <a:gd name="connsiteX49" fmla="*/ 1328737 w 1976437"/>
              <a:gd name="connsiteY49" fmla="*/ 1414462 h 2892557"/>
              <a:gd name="connsiteX50" fmla="*/ 1524000 w 1976437"/>
              <a:gd name="connsiteY50" fmla="*/ 1495425 h 2892557"/>
              <a:gd name="connsiteX51" fmla="*/ 1624012 w 1976437"/>
              <a:gd name="connsiteY51" fmla="*/ 1566862 h 2892557"/>
              <a:gd name="connsiteX52" fmla="*/ 1714500 w 1976437"/>
              <a:gd name="connsiteY52" fmla="*/ 1681162 h 2892557"/>
              <a:gd name="connsiteX53" fmla="*/ 1781175 w 1976437"/>
              <a:gd name="connsiteY53" fmla="*/ 1757362 h 2892557"/>
              <a:gd name="connsiteX54" fmla="*/ 1871662 w 1976437"/>
              <a:gd name="connsiteY54" fmla="*/ 1800225 h 2892557"/>
              <a:gd name="connsiteX55" fmla="*/ 1928812 w 1976437"/>
              <a:gd name="connsiteY55" fmla="*/ 1828800 h 2892557"/>
              <a:gd name="connsiteX56" fmla="*/ 1976437 w 1976437"/>
              <a:gd name="connsiteY56" fmla="*/ 1857375 h 2892557"/>
              <a:gd name="connsiteX57" fmla="*/ 1966331 w 1976437"/>
              <a:gd name="connsiteY57" fmla="*/ 1947912 h 2892557"/>
              <a:gd name="connsiteX58" fmla="*/ 1953449 w 1976437"/>
              <a:gd name="connsiteY58" fmla="*/ 2001969 h 2892557"/>
              <a:gd name="connsiteX59" fmla="*/ 1873616 w 1976437"/>
              <a:gd name="connsiteY59" fmla="*/ 2036877 h 2892557"/>
              <a:gd name="connsiteX0" fmla="*/ 1873616 w 1966331"/>
              <a:gd name="connsiteY0" fmla="*/ 2036877 h 2892557"/>
              <a:gd name="connsiteX1" fmla="*/ 1734818 w 1966331"/>
              <a:gd name="connsiteY1" fmla="*/ 2051164 h 2892557"/>
              <a:gd name="connsiteX2" fmla="*/ 1567960 w 1966331"/>
              <a:gd name="connsiteY2" fmla="*/ 2084404 h 2892557"/>
              <a:gd name="connsiteX3" fmla="*/ 1449753 w 1966331"/>
              <a:gd name="connsiteY3" fmla="*/ 2168657 h 2892557"/>
              <a:gd name="connsiteX4" fmla="*/ 1370333 w 1966331"/>
              <a:gd name="connsiteY4" fmla="*/ 2343248 h 2892557"/>
              <a:gd name="connsiteX5" fmla="*/ 1341620 w 1966331"/>
              <a:gd name="connsiteY5" fmla="*/ 2499136 h 2892557"/>
              <a:gd name="connsiteX6" fmla="*/ 1338262 w 1966331"/>
              <a:gd name="connsiteY6" fmla="*/ 2709862 h 2892557"/>
              <a:gd name="connsiteX7" fmla="*/ 1308558 w 1966331"/>
              <a:gd name="connsiteY7" fmla="*/ 2773543 h 2892557"/>
              <a:gd name="connsiteX8" fmla="*/ 1214575 w 1966331"/>
              <a:gd name="connsiteY8" fmla="*/ 2854407 h 2892557"/>
              <a:gd name="connsiteX9" fmla="*/ 1022807 w 1966331"/>
              <a:gd name="connsiteY9" fmla="*/ 2892557 h 2892557"/>
              <a:gd name="connsiteX10" fmla="*/ 907821 w 1966331"/>
              <a:gd name="connsiteY10" fmla="*/ 2875028 h 2892557"/>
              <a:gd name="connsiteX11" fmla="*/ 819150 w 1966331"/>
              <a:gd name="connsiteY11" fmla="*/ 2814637 h 2892557"/>
              <a:gd name="connsiteX12" fmla="*/ 751619 w 1966331"/>
              <a:gd name="connsiteY12" fmla="*/ 2746244 h 2892557"/>
              <a:gd name="connsiteX13" fmla="*/ 671512 w 1966331"/>
              <a:gd name="connsiteY13" fmla="*/ 2628900 h 2892557"/>
              <a:gd name="connsiteX14" fmla="*/ 581025 w 1966331"/>
              <a:gd name="connsiteY14" fmla="*/ 2562225 h 2892557"/>
              <a:gd name="connsiteX15" fmla="*/ 492935 w 1966331"/>
              <a:gd name="connsiteY15" fmla="*/ 2487744 h 2892557"/>
              <a:gd name="connsiteX16" fmla="*/ 416153 w 1966331"/>
              <a:gd name="connsiteY16" fmla="*/ 2389106 h 2892557"/>
              <a:gd name="connsiteX17" fmla="*/ 347662 w 1966331"/>
              <a:gd name="connsiteY17" fmla="*/ 2281237 h 2892557"/>
              <a:gd name="connsiteX18" fmla="*/ 271462 w 1966331"/>
              <a:gd name="connsiteY18" fmla="*/ 2214562 h 2892557"/>
              <a:gd name="connsiteX19" fmla="*/ 138250 w 1966331"/>
              <a:gd name="connsiteY19" fmla="*/ 2089315 h 2892557"/>
              <a:gd name="connsiteX20" fmla="*/ 106042 w 1966331"/>
              <a:gd name="connsiteY20" fmla="*/ 1944673 h 2892557"/>
              <a:gd name="connsiteX21" fmla="*/ 146508 w 1966331"/>
              <a:gd name="connsiteY21" fmla="*/ 1782696 h 2892557"/>
              <a:gd name="connsiteX22" fmla="*/ 190637 w 1966331"/>
              <a:gd name="connsiteY22" fmla="*/ 1695450 h 2892557"/>
              <a:gd name="connsiteX23" fmla="*/ 161925 w 1966331"/>
              <a:gd name="connsiteY23" fmla="*/ 1552575 h 2892557"/>
              <a:gd name="connsiteX24" fmla="*/ 200025 w 1966331"/>
              <a:gd name="connsiteY24" fmla="*/ 1481137 h 2892557"/>
              <a:gd name="connsiteX25" fmla="*/ 252412 w 1966331"/>
              <a:gd name="connsiteY25" fmla="*/ 1409700 h 2892557"/>
              <a:gd name="connsiteX26" fmla="*/ 202560 w 1966331"/>
              <a:gd name="connsiteY26" fmla="*/ 1312781 h 2892557"/>
              <a:gd name="connsiteX27" fmla="*/ 142462 w 1966331"/>
              <a:gd name="connsiteY27" fmla="*/ 1217431 h 2892557"/>
              <a:gd name="connsiteX28" fmla="*/ 133350 w 1966331"/>
              <a:gd name="connsiteY28" fmla="*/ 1162050 h 2892557"/>
              <a:gd name="connsiteX29" fmla="*/ 66675 w 1966331"/>
              <a:gd name="connsiteY29" fmla="*/ 990600 h 2892557"/>
              <a:gd name="connsiteX30" fmla="*/ 0 w 1966331"/>
              <a:gd name="connsiteY30" fmla="*/ 733425 h 2892557"/>
              <a:gd name="connsiteX31" fmla="*/ 0 w 1966331"/>
              <a:gd name="connsiteY31" fmla="*/ 614362 h 2892557"/>
              <a:gd name="connsiteX32" fmla="*/ 9525 w 1966331"/>
              <a:gd name="connsiteY32" fmla="*/ 404812 h 2892557"/>
              <a:gd name="connsiteX33" fmla="*/ 80962 w 1966331"/>
              <a:gd name="connsiteY33" fmla="*/ 204787 h 2892557"/>
              <a:gd name="connsiteX34" fmla="*/ 109537 w 1966331"/>
              <a:gd name="connsiteY34" fmla="*/ 76200 h 2892557"/>
              <a:gd name="connsiteX35" fmla="*/ 161925 w 1966331"/>
              <a:gd name="connsiteY35" fmla="*/ 19050 h 2892557"/>
              <a:gd name="connsiteX36" fmla="*/ 242887 w 1966331"/>
              <a:gd name="connsiteY36" fmla="*/ 4762 h 2892557"/>
              <a:gd name="connsiteX37" fmla="*/ 309562 w 1966331"/>
              <a:gd name="connsiteY37" fmla="*/ 0 h 2892557"/>
              <a:gd name="connsiteX38" fmla="*/ 390525 w 1966331"/>
              <a:gd name="connsiteY38" fmla="*/ 71437 h 2892557"/>
              <a:gd name="connsiteX39" fmla="*/ 504825 w 1966331"/>
              <a:gd name="connsiteY39" fmla="*/ 119062 h 2892557"/>
              <a:gd name="connsiteX40" fmla="*/ 604837 w 1966331"/>
              <a:gd name="connsiteY40" fmla="*/ 190500 h 2892557"/>
              <a:gd name="connsiteX41" fmla="*/ 638175 w 1966331"/>
              <a:gd name="connsiteY41" fmla="*/ 376237 h 2892557"/>
              <a:gd name="connsiteX42" fmla="*/ 661987 w 1966331"/>
              <a:gd name="connsiteY42" fmla="*/ 490537 h 2892557"/>
              <a:gd name="connsiteX43" fmla="*/ 757237 w 1966331"/>
              <a:gd name="connsiteY43" fmla="*/ 647700 h 2892557"/>
              <a:gd name="connsiteX44" fmla="*/ 866775 w 1966331"/>
              <a:gd name="connsiteY44" fmla="*/ 766762 h 2892557"/>
              <a:gd name="connsiteX45" fmla="*/ 976312 w 1966331"/>
              <a:gd name="connsiteY45" fmla="*/ 890587 h 2892557"/>
              <a:gd name="connsiteX46" fmla="*/ 1028700 w 1966331"/>
              <a:gd name="connsiteY46" fmla="*/ 1062037 h 2892557"/>
              <a:gd name="connsiteX47" fmla="*/ 1085850 w 1966331"/>
              <a:gd name="connsiteY47" fmla="*/ 1271587 h 2892557"/>
              <a:gd name="connsiteX48" fmla="*/ 1143000 w 1966331"/>
              <a:gd name="connsiteY48" fmla="*/ 1333500 h 2892557"/>
              <a:gd name="connsiteX49" fmla="*/ 1328737 w 1966331"/>
              <a:gd name="connsiteY49" fmla="*/ 1414462 h 2892557"/>
              <a:gd name="connsiteX50" fmla="*/ 1524000 w 1966331"/>
              <a:gd name="connsiteY50" fmla="*/ 1495425 h 2892557"/>
              <a:gd name="connsiteX51" fmla="*/ 1624012 w 1966331"/>
              <a:gd name="connsiteY51" fmla="*/ 1566862 h 2892557"/>
              <a:gd name="connsiteX52" fmla="*/ 1714500 w 1966331"/>
              <a:gd name="connsiteY52" fmla="*/ 1681162 h 2892557"/>
              <a:gd name="connsiteX53" fmla="*/ 1781175 w 1966331"/>
              <a:gd name="connsiteY53" fmla="*/ 1757362 h 2892557"/>
              <a:gd name="connsiteX54" fmla="*/ 1871662 w 1966331"/>
              <a:gd name="connsiteY54" fmla="*/ 1800225 h 2892557"/>
              <a:gd name="connsiteX55" fmla="*/ 1928812 w 1966331"/>
              <a:gd name="connsiteY55" fmla="*/ 1828800 h 2892557"/>
              <a:gd name="connsiteX56" fmla="*/ 1944060 w 1966331"/>
              <a:gd name="connsiteY56" fmla="*/ 1879370 h 2892557"/>
              <a:gd name="connsiteX57" fmla="*/ 1966331 w 1966331"/>
              <a:gd name="connsiteY57" fmla="*/ 1947912 h 2892557"/>
              <a:gd name="connsiteX58" fmla="*/ 1953449 w 1966331"/>
              <a:gd name="connsiteY58" fmla="*/ 2001969 h 2892557"/>
              <a:gd name="connsiteX59" fmla="*/ 1873616 w 1966331"/>
              <a:gd name="connsiteY59" fmla="*/ 2036877 h 2892557"/>
              <a:gd name="connsiteX0" fmla="*/ 1873616 w 1966331"/>
              <a:gd name="connsiteY0" fmla="*/ 2036877 h 2892557"/>
              <a:gd name="connsiteX1" fmla="*/ 1734818 w 1966331"/>
              <a:gd name="connsiteY1" fmla="*/ 2051164 h 2892557"/>
              <a:gd name="connsiteX2" fmla="*/ 1567960 w 1966331"/>
              <a:gd name="connsiteY2" fmla="*/ 2084404 h 2892557"/>
              <a:gd name="connsiteX3" fmla="*/ 1449753 w 1966331"/>
              <a:gd name="connsiteY3" fmla="*/ 2168657 h 2892557"/>
              <a:gd name="connsiteX4" fmla="*/ 1370333 w 1966331"/>
              <a:gd name="connsiteY4" fmla="*/ 2343248 h 2892557"/>
              <a:gd name="connsiteX5" fmla="*/ 1341620 w 1966331"/>
              <a:gd name="connsiteY5" fmla="*/ 2499136 h 2892557"/>
              <a:gd name="connsiteX6" fmla="*/ 1338262 w 1966331"/>
              <a:gd name="connsiteY6" fmla="*/ 2709862 h 2892557"/>
              <a:gd name="connsiteX7" fmla="*/ 1308558 w 1966331"/>
              <a:gd name="connsiteY7" fmla="*/ 2773543 h 2892557"/>
              <a:gd name="connsiteX8" fmla="*/ 1214575 w 1966331"/>
              <a:gd name="connsiteY8" fmla="*/ 2854407 h 2892557"/>
              <a:gd name="connsiteX9" fmla="*/ 1022807 w 1966331"/>
              <a:gd name="connsiteY9" fmla="*/ 2892557 h 2892557"/>
              <a:gd name="connsiteX10" fmla="*/ 907821 w 1966331"/>
              <a:gd name="connsiteY10" fmla="*/ 2875028 h 2892557"/>
              <a:gd name="connsiteX11" fmla="*/ 819150 w 1966331"/>
              <a:gd name="connsiteY11" fmla="*/ 2814637 h 2892557"/>
              <a:gd name="connsiteX12" fmla="*/ 751619 w 1966331"/>
              <a:gd name="connsiteY12" fmla="*/ 2746244 h 2892557"/>
              <a:gd name="connsiteX13" fmla="*/ 671512 w 1966331"/>
              <a:gd name="connsiteY13" fmla="*/ 2628900 h 2892557"/>
              <a:gd name="connsiteX14" fmla="*/ 581025 w 1966331"/>
              <a:gd name="connsiteY14" fmla="*/ 2562225 h 2892557"/>
              <a:gd name="connsiteX15" fmla="*/ 492935 w 1966331"/>
              <a:gd name="connsiteY15" fmla="*/ 2487744 h 2892557"/>
              <a:gd name="connsiteX16" fmla="*/ 416153 w 1966331"/>
              <a:gd name="connsiteY16" fmla="*/ 2389106 h 2892557"/>
              <a:gd name="connsiteX17" fmla="*/ 347662 w 1966331"/>
              <a:gd name="connsiteY17" fmla="*/ 2281237 h 2892557"/>
              <a:gd name="connsiteX18" fmla="*/ 271462 w 1966331"/>
              <a:gd name="connsiteY18" fmla="*/ 2214562 h 2892557"/>
              <a:gd name="connsiteX19" fmla="*/ 138250 w 1966331"/>
              <a:gd name="connsiteY19" fmla="*/ 2089315 h 2892557"/>
              <a:gd name="connsiteX20" fmla="*/ 106042 w 1966331"/>
              <a:gd name="connsiteY20" fmla="*/ 1944673 h 2892557"/>
              <a:gd name="connsiteX21" fmla="*/ 146508 w 1966331"/>
              <a:gd name="connsiteY21" fmla="*/ 1782696 h 2892557"/>
              <a:gd name="connsiteX22" fmla="*/ 190637 w 1966331"/>
              <a:gd name="connsiteY22" fmla="*/ 1695450 h 2892557"/>
              <a:gd name="connsiteX23" fmla="*/ 161925 w 1966331"/>
              <a:gd name="connsiteY23" fmla="*/ 1552575 h 2892557"/>
              <a:gd name="connsiteX24" fmla="*/ 200025 w 1966331"/>
              <a:gd name="connsiteY24" fmla="*/ 1481137 h 2892557"/>
              <a:gd name="connsiteX25" fmla="*/ 252412 w 1966331"/>
              <a:gd name="connsiteY25" fmla="*/ 1409700 h 2892557"/>
              <a:gd name="connsiteX26" fmla="*/ 202560 w 1966331"/>
              <a:gd name="connsiteY26" fmla="*/ 1312781 h 2892557"/>
              <a:gd name="connsiteX27" fmla="*/ 142462 w 1966331"/>
              <a:gd name="connsiteY27" fmla="*/ 1217431 h 2892557"/>
              <a:gd name="connsiteX28" fmla="*/ 133350 w 1966331"/>
              <a:gd name="connsiteY28" fmla="*/ 1162050 h 2892557"/>
              <a:gd name="connsiteX29" fmla="*/ 66675 w 1966331"/>
              <a:gd name="connsiteY29" fmla="*/ 990600 h 2892557"/>
              <a:gd name="connsiteX30" fmla="*/ 0 w 1966331"/>
              <a:gd name="connsiteY30" fmla="*/ 733425 h 2892557"/>
              <a:gd name="connsiteX31" fmla="*/ 0 w 1966331"/>
              <a:gd name="connsiteY31" fmla="*/ 614362 h 2892557"/>
              <a:gd name="connsiteX32" fmla="*/ 9525 w 1966331"/>
              <a:gd name="connsiteY32" fmla="*/ 404812 h 2892557"/>
              <a:gd name="connsiteX33" fmla="*/ 80962 w 1966331"/>
              <a:gd name="connsiteY33" fmla="*/ 204787 h 2892557"/>
              <a:gd name="connsiteX34" fmla="*/ 109537 w 1966331"/>
              <a:gd name="connsiteY34" fmla="*/ 76200 h 2892557"/>
              <a:gd name="connsiteX35" fmla="*/ 161925 w 1966331"/>
              <a:gd name="connsiteY35" fmla="*/ 19050 h 2892557"/>
              <a:gd name="connsiteX36" fmla="*/ 242887 w 1966331"/>
              <a:gd name="connsiteY36" fmla="*/ 4762 h 2892557"/>
              <a:gd name="connsiteX37" fmla="*/ 309562 w 1966331"/>
              <a:gd name="connsiteY37" fmla="*/ 0 h 2892557"/>
              <a:gd name="connsiteX38" fmla="*/ 390525 w 1966331"/>
              <a:gd name="connsiteY38" fmla="*/ 71437 h 2892557"/>
              <a:gd name="connsiteX39" fmla="*/ 504825 w 1966331"/>
              <a:gd name="connsiteY39" fmla="*/ 119062 h 2892557"/>
              <a:gd name="connsiteX40" fmla="*/ 604837 w 1966331"/>
              <a:gd name="connsiteY40" fmla="*/ 190500 h 2892557"/>
              <a:gd name="connsiteX41" fmla="*/ 638175 w 1966331"/>
              <a:gd name="connsiteY41" fmla="*/ 376237 h 2892557"/>
              <a:gd name="connsiteX42" fmla="*/ 661987 w 1966331"/>
              <a:gd name="connsiteY42" fmla="*/ 490537 h 2892557"/>
              <a:gd name="connsiteX43" fmla="*/ 757237 w 1966331"/>
              <a:gd name="connsiteY43" fmla="*/ 647700 h 2892557"/>
              <a:gd name="connsiteX44" fmla="*/ 866775 w 1966331"/>
              <a:gd name="connsiteY44" fmla="*/ 766762 h 2892557"/>
              <a:gd name="connsiteX45" fmla="*/ 976312 w 1966331"/>
              <a:gd name="connsiteY45" fmla="*/ 890587 h 2892557"/>
              <a:gd name="connsiteX46" fmla="*/ 1028700 w 1966331"/>
              <a:gd name="connsiteY46" fmla="*/ 1062037 h 2892557"/>
              <a:gd name="connsiteX47" fmla="*/ 1085850 w 1966331"/>
              <a:gd name="connsiteY47" fmla="*/ 1271587 h 2892557"/>
              <a:gd name="connsiteX48" fmla="*/ 1143000 w 1966331"/>
              <a:gd name="connsiteY48" fmla="*/ 1333500 h 2892557"/>
              <a:gd name="connsiteX49" fmla="*/ 1328737 w 1966331"/>
              <a:gd name="connsiteY49" fmla="*/ 1414462 h 2892557"/>
              <a:gd name="connsiteX50" fmla="*/ 1524000 w 1966331"/>
              <a:gd name="connsiteY50" fmla="*/ 1495425 h 2892557"/>
              <a:gd name="connsiteX51" fmla="*/ 1624012 w 1966331"/>
              <a:gd name="connsiteY51" fmla="*/ 1566862 h 2892557"/>
              <a:gd name="connsiteX52" fmla="*/ 1714500 w 1966331"/>
              <a:gd name="connsiteY52" fmla="*/ 1681162 h 2892557"/>
              <a:gd name="connsiteX53" fmla="*/ 1781175 w 1966331"/>
              <a:gd name="connsiteY53" fmla="*/ 1757362 h 2892557"/>
              <a:gd name="connsiteX54" fmla="*/ 1871662 w 1966331"/>
              <a:gd name="connsiteY54" fmla="*/ 1800225 h 2892557"/>
              <a:gd name="connsiteX55" fmla="*/ 1921103 w 1966331"/>
              <a:gd name="connsiteY55" fmla="*/ 1831942 h 2892557"/>
              <a:gd name="connsiteX56" fmla="*/ 1944060 w 1966331"/>
              <a:gd name="connsiteY56" fmla="*/ 1879370 h 2892557"/>
              <a:gd name="connsiteX57" fmla="*/ 1966331 w 1966331"/>
              <a:gd name="connsiteY57" fmla="*/ 1947912 h 2892557"/>
              <a:gd name="connsiteX58" fmla="*/ 1953449 w 1966331"/>
              <a:gd name="connsiteY58" fmla="*/ 2001969 h 2892557"/>
              <a:gd name="connsiteX59" fmla="*/ 1873616 w 1966331"/>
              <a:gd name="connsiteY59" fmla="*/ 2036877 h 2892557"/>
              <a:gd name="connsiteX0" fmla="*/ 1873616 w 1966331"/>
              <a:gd name="connsiteY0" fmla="*/ 2036877 h 2892557"/>
              <a:gd name="connsiteX1" fmla="*/ 1734818 w 1966331"/>
              <a:gd name="connsiteY1" fmla="*/ 2051164 h 2892557"/>
              <a:gd name="connsiteX2" fmla="*/ 1567960 w 1966331"/>
              <a:gd name="connsiteY2" fmla="*/ 2084404 h 2892557"/>
              <a:gd name="connsiteX3" fmla="*/ 1449753 w 1966331"/>
              <a:gd name="connsiteY3" fmla="*/ 2168657 h 2892557"/>
              <a:gd name="connsiteX4" fmla="*/ 1370333 w 1966331"/>
              <a:gd name="connsiteY4" fmla="*/ 2343248 h 2892557"/>
              <a:gd name="connsiteX5" fmla="*/ 1341620 w 1966331"/>
              <a:gd name="connsiteY5" fmla="*/ 2499136 h 2892557"/>
              <a:gd name="connsiteX6" fmla="*/ 1338262 w 1966331"/>
              <a:gd name="connsiteY6" fmla="*/ 2709862 h 2892557"/>
              <a:gd name="connsiteX7" fmla="*/ 1308558 w 1966331"/>
              <a:gd name="connsiteY7" fmla="*/ 2773543 h 2892557"/>
              <a:gd name="connsiteX8" fmla="*/ 1214575 w 1966331"/>
              <a:gd name="connsiteY8" fmla="*/ 2854407 h 2892557"/>
              <a:gd name="connsiteX9" fmla="*/ 1022807 w 1966331"/>
              <a:gd name="connsiteY9" fmla="*/ 2892557 h 2892557"/>
              <a:gd name="connsiteX10" fmla="*/ 907821 w 1966331"/>
              <a:gd name="connsiteY10" fmla="*/ 2875028 h 2892557"/>
              <a:gd name="connsiteX11" fmla="*/ 819150 w 1966331"/>
              <a:gd name="connsiteY11" fmla="*/ 2814637 h 2892557"/>
              <a:gd name="connsiteX12" fmla="*/ 751619 w 1966331"/>
              <a:gd name="connsiteY12" fmla="*/ 2746244 h 2892557"/>
              <a:gd name="connsiteX13" fmla="*/ 671512 w 1966331"/>
              <a:gd name="connsiteY13" fmla="*/ 2628900 h 2892557"/>
              <a:gd name="connsiteX14" fmla="*/ 581025 w 1966331"/>
              <a:gd name="connsiteY14" fmla="*/ 2562225 h 2892557"/>
              <a:gd name="connsiteX15" fmla="*/ 492935 w 1966331"/>
              <a:gd name="connsiteY15" fmla="*/ 2487744 h 2892557"/>
              <a:gd name="connsiteX16" fmla="*/ 416153 w 1966331"/>
              <a:gd name="connsiteY16" fmla="*/ 2389106 h 2892557"/>
              <a:gd name="connsiteX17" fmla="*/ 347662 w 1966331"/>
              <a:gd name="connsiteY17" fmla="*/ 2281237 h 2892557"/>
              <a:gd name="connsiteX18" fmla="*/ 271462 w 1966331"/>
              <a:gd name="connsiteY18" fmla="*/ 2214562 h 2892557"/>
              <a:gd name="connsiteX19" fmla="*/ 138250 w 1966331"/>
              <a:gd name="connsiteY19" fmla="*/ 2089315 h 2892557"/>
              <a:gd name="connsiteX20" fmla="*/ 106042 w 1966331"/>
              <a:gd name="connsiteY20" fmla="*/ 1944673 h 2892557"/>
              <a:gd name="connsiteX21" fmla="*/ 146508 w 1966331"/>
              <a:gd name="connsiteY21" fmla="*/ 1782696 h 2892557"/>
              <a:gd name="connsiteX22" fmla="*/ 190637 w 1966331"/>
              <a:gd name="connsiteY22" fmla="*/ 1695450 h 2892557"/>
              <a:gd name="connsiteX23" fmla="*/ 161925 w 1966331"/>
              <a:gd name="connsiteY23" fmla="*/ 1552575 h 2892557"/>
              <a:gd name="connsiteX24" fmla="*/ 200025 w 1966331"/>
              <a:gd name="connsiteY24" fmla="*/ 1481137 h 2892557"/>
              <a:gd name="connsiteX25" fmla="*/ 252412 w 1966331"/>
              <a:gd name="connsiteY25" fmla="*/ 1409700 h 2892557"/>
              <a:gd name="connsiteX26" fmla="*/ 202560 w 1966331"/>
              <a:gd name="connsiteY26" fmla="*/ 1312781 h 2892557"/>
              <a:gd name="connsiteX27" fmla="*/ 142462 w 1966331"/>
              <a:gd name="connsiteY27" fmla="*/ 1217431 h 2892557"/>
              <a:gd name="connsiteX28" fmla="*/ 133350 w 1966331"/>
              <a:gd name="connsiteY28" fmla="*/ 1162050 h 2892557"/>
              <a:gd name="connsiteX29" fmla="*/ 66675 w 1966331"/>
              <a:gd name="connsiteY29" fmla="*/ 990600 h 2892557"/>
              <a:gd name="connsiteX30" fmla="*/ 0 w 1966331"/>
              <a:gd name="connsiteY30" fmla="*/ 733425 h 2892557"/>
              <a:gd name="connsiteX31" fmla="*/ 0 w 1966331"/>
              <a:gd name="connsiteY31" fmla="*/ 614362 h 2892557"/>
              <a:gd name="connsiteX32" fmla="*/ 9525 w 1966331"/>
              <a:gd name="connsiteY32" fmla="*/ 404812 h 2892557"/>
              <a:gd name="connsiteX33" fmla="*/ 80962 w 1966331"/>
              <a:gd name="connsiteY33" fmla="*/ 204787 h 2892557"/>
              <a:gd name="connsiteX34" fmla="*/ 109537 w 1966331"/>
              <a:gd name="connsiteY34" fmla="*/ 76200 h 2892557"/>
              <a:gd name="connsiteX35" fmla="*/ 161925 w 1966331"/>
              <a:gd name="connsiteY35" fmla="*/ 19050 h 2892557"/>
              <a:gd name="connsiteX36" fmla="*/ 242887 w 1966331"/>
              <a:gd name="connsiteY36" fmla="*/ 4762 h 2892557"/>
              <a:gd name="connsiteX37" fmla="*/ 309562 w 1966331"/>
              <a:gd name="connsiteY37" fmla="*/ 0 h 2892557"/>
              <a:gd name="connsiteX38" fmla="*/ 390525 w 1966331"/>
              <a:gd name="connsiteY38" fmla="*/ 71437 h 2892557"/>
              <a:gd name="connsiteX39" fmla="*/ 504825 w 1966331"/>
              <a:gd name="connsiteY39" fmla="*/ 119062 h 2892557"/>
              <a:gd name="connsiteX40" fmla="*/ 604837 w 1966331"/>
              <a:gd name="connsiteY40" fmla="*/ 190500 h 2892557"/>
              <a:gd name="connsiteX41" fmla="*/ 638175 w 1966331"/>
              <a:gd name="connsiteY41" fmla="*/ 376237 h 2892557"/>
              <a:gd name="connsiteX42" fmla="*/ 661987 w 1966331"/>
              <a:gd name="connsiteY42" fmla="*/ 490537 h 2892557"/>
              <a:gd name="connsiteX43" fmla="*/ 757237 w 1966331"/>
              <a:gd name="connsiteY43" fmla="*/ 647700 h 2892557"/>
              <a:gd name="connsiteX44" fmla="*/ 866775 w 1966331"/>
              <a:gd name="connsiteY44" fmla="*/ 766762 h 2892557"/>
              <a:gd name="connsiteX45" fmla="*/ 976312 w 1966331"/>
              <a:gd name="connsiteY45" fmla="*/ 890587 h 2892557"/>
              <a:gd name="connsiteX46" fmla="*/ 1028700 w 1966331"/>
              <a:gd name="connsiteY46" fmla="*/ 1062037 h 2892557"/>
              <a:gd name="connsiteX47" fmla="*/ 1085850 w 1966331"/>
              <a:gd name="connsiteY47" fmla="*/ 1271587 h 2892557"/>
              <a:gd name="connsiteX48" fmla="*/ 1143000 w 1966331"/>
              <a:gd name="connsiteY48" fmla="*/ 1333500 h 2892557"/>
              <a:gd name="connsiteX49" fmla="*/ 1328737 w 1966331"/>
              <a:gd name="connsiteY49" fmla="*/ 1414462 h 2892557"/>
              <a:gd name="connsiteX50" fmla="*/ 1524000 w 1966331"/>
              <a:gd name="connsiteY50" fmla="*/ 1495425 h 2892557"/>
              <a:gd name="connsiteX51" fmla="*/ 1624012 w 1966331"/>
              <a:gd name="connsiteY51" fmla="*/ 1566862 h 2892557"/>
              <a:gd name="connsiteX52" fmla="*/ 1692916 w 1966331"/>
              <a:gd name="connsiteY52" fmla="*/ 1685875 h 2892557"/>
              <a:gd name="connsiteX53" fmla="*/ 1781175 w 1966331"/>
              <a:gd name="connsiteY53" fmla="*/ 1757362 h 2892557"/>
              <a:gd name="connsiteX54" fmla="*/ 1871662 w 1966331"/>
              <a:gd name="connsiteY54" fmla="*/ 1800225 h 2892557"/>
              <a:gd name="connsiteX55" fmla="*/ 1921103 w 1966331"/>
              <a:gd name="connsiteY55" fmla="*/ 1831942 h 2892557"/>
              <a:gd name="connsiteX56" fmla="*/ 1944060 w 1966331"/>
              <a:gd name="connsiteY56" fmla="*/ 1879370 h 2892557"/>
              <a:gd name="connsiteX57" fmla="*/ 1966331 w 1966331"/>
              <a:gd name="connsiteY57" fmla="*/ 1947912 h 2892557"/>
              <a:gd name="connsiteX58" fmla="*/ 1953449 w 1966331"/>
              <a:gd name="connsiteY58" fmla="*/ 2001969 h 2892557"/>
              <a:gd name="connsiteX59" fmla="*/ 1873616 w 1966331"/>
              <a:gd name="connsiteY59" fmla="*/ 2036877 h 2892557"/>
              <a:gd name="connsiteX0" fmla="*/ 1873616 w 1966331"/>
              <a:gd name="connsiteY0" fmla="*/ 2036877 h 2892557"/>
              <a:gd name="connsiteX1" fmla="*/ 1734818 w 1966331"/>
              <a:gd name="connsiteY1" fmla="*/ 2051164 h 2892557"/>
              <a:gd name="connsiteX2" fmla="*/ 1567960 w 1966331"/>
              <a:gd name="connsiteY2" fmla="*/ 2084404 h 2892557"/>
              <a:gd name="connsiteX3" fmla="*/ 1449753 w 1966331"/>
              <a:gd name="connsiteY3" fmla="*/ 2168657 h 2892557"/>
              <a:gd name="connsiteX4" fmla="*/ 1370333 w 1966331"/>
              <a:gd name="connsiteY4" fmla="*/ 2343248 h 2892557"/>
              <a:gd name="connsiteX5" fmla="*/ 1341620 w 1966331"/>
              <a:gd name="connsiteY5" fmla="*/ 2499136 h 2892557"/>
              <a:gd name="connsiteX6" fmla="*/ 1338262 w 1966331"/>
              <a:gd name="connsiteY6" fmla="*/ 2709862 h 2892557"/>
              <a:gd name="connsiteX7" fmla="*/ 1308558 w 1966331"/>
              <a:gd name="connsiteY7" fmla="*/ 2773543 h 2892557"/>
              <a:gd name="connsiteX8" fmla="*/ 1214575 w 1966331"/>
              <a:gd name="connsiteY8" fmla="*/ 2854407 h 2892557"/>
              <a:gd name="connsiteX9" fmla="*/ 1022807 w 1966331"/>
              <a:gd name="connsiteY9" fmla="*/ 2892557 h 2892557"/>
              <a:gd name="connsiteX10" fmla="*/ 907821 w 1966331"/>
              <a:gd name="connsiteY10" fmla="*/ 2875028 h 2892557"/>
              <a:gd name="connsiteX11" fmla="*/ 819150 w 1966331"/>
              <a:gd name="connsiteY11" fmla="*/ 2814637 h 2892557"/>
              <a:gd name="connsiteX12" fmla="*/ 751619 w 1966331"/>
              <a:gd name="connsiteY12" fmla="*/ 2746244 h 2892557"/>
              <a:gd name="connsiteX13" fmla="*/ 671512 w 1966331"/>
              <a:gd name="connsiteY13" fmla="*/ 2628900 h 2892557"/>
              <a:gd name="connsiteX14" fmla="*/ 581025 w 1966331"/>
              <a:gd name="connsiteY14" fmla="*/ 2562225 h 2892557"/>
              <a:gd name="connsiteX15" fmla="*/ 492935 w 1966331"/>
              <a:gd name="connsiteY15" fmla="*/ 2487744 h 2892557"/>
              <a:gd name="connsiteX16" fmla="*/ 416153 w 1966331"/>
              <a:gd name="connsiteY16" fmla="*/ 2389106 h 2892557"/>
              <a:gd name="connsiteX17" fmla="*/ 347662 w 1966331"/>
              <a:gd name="connsiteY17" fmla="*/ 2281237 h 2892557"/>
              <a:gd name="connsiteX18" fmla="*/ 271462 w 1966331"/>
              <a:gd name="connsiteY18" fmla="*/ 2214562 h 2892557"/>
              <a:gd name="connsiteX19" fmla="*/ 138250 w 1966331"/>
              <a:gd name="connsiteY19" fmla="*/ 2089315 h 2892557"/>
              <a:gd name="connsiteX20" fmla="*/ 106042 w 1966331"/>
              <a:gd name="connsiteY20" fmla="*/ 1944673 h 2892557"/>
              <a:gd name="connsiteX21" fmla="*/ 146508 w 1966331"/>
              <a:gd name="connsiteY21" fmla="*/ 1782696 h 2892557"/>
              <a:gd name="connsiteX22" fmla="*/ 190637 w 1966331"/>
              <a:gd name="connsiteY22" fmla="*/ 1695450 h 2892557"/>
              <a:gd name="connsiteX23" fmla="*/ 161925 w 1966331"/>
              <a:gd name="connsiteY23" fmla="*/ 1552575 h 2892557"/>
              <a:gd name="connsiteX24" fmla="*/ 200025 w 1966331"/>
              <a:gd name="connsiteY24" fmla="*/ 1481137 h 2892557"/>
              <a:gd name="connsiteX25" fmla="*/ 252412 w 1966331"/>
              <a:gd name="connsiteY25" fmla="*/ 1409700 h 2892557"/>
              <a:gd name="connsiteX26" fmla="*/ 202560 w 1966331"/>
              <a:gd name="connsiteY26" fmla="*/ 1312781 h 2892557"/>
              <a:gd name="connsiteX27" fmla="*/ 142462 w 1966331"/>
              <a:gd name="connsiteY27" fmla="*/ 1217431 h 2892557"/>
              <a:gd name="connsiteX28" fmla="*/ 133350 w 1966331"/>
              <a:gd name="connsiteY28" fmla="*/ 1162050 h 2892557"/>
              <a:gd name="connsiteX29" fmla="*/ 66675 w 1966331"/>
              <a:gd name="connsiteY29" fmla="*/ 990600 h 2892557"/>
              <a:gd name="connsiteX30" fmla="*/ 0 w 1966331"/>
              <a:gd name="connsiteY30" fmla="*/ 733425 h 2892557"/>
              <a:gd name="connsiteX31" fmla="*/ 0 w 1966331"/>
              <a:gd name="connsiteY31" fmla="*/ 614362 h 2892557"/>
              <a:gd name="connsiteX32" fmla="*/ 9525 w 1966331"/>
              <a:gd name="connsiteY32" fmla="*/ 404812 h 2892557"/>
              <a:gd name="connsiteX33" fmla="*/ 80962 w 1966331"/>
              <a:gd name="connsiteY33" fmla="*/ 204787 h 2892557"/>
              <a:gd name="connsiteX34" fmla="*/ 109537 w 1966331"/>
              <a:gd name="connsiteY34" fmla="*/ 76200 h 2892557"/>
              <a:gd name="connsiteX35" fmla="*/ 161925 w 1966331"/>
              <a:gd name="connsiteY35" fmla="*/ 19050 h 2892557"/>
              <a:gd name="connsiteX36" fmla="*/ 242887 w 1966331"/>
              <a:gd name="connsiteY36" fmla="*/ 4762 h 2892557"/>
              <a:gd name="connsiteX37" fmla="*/ 309562 w 1966331"/>
              <a:gd name="connsiteY37" fmla="*/ 0 h 2892557"/>
              <a:gd name="connsiteX38" fmla="*/ 390525 w 1966331"/>
              <a:gd name="connsiteY38" fmla="*/ 71437 h 2892557"/>
              <a:gd name="connsiteX39" fmla="*/ 504825 w 1966331"/>
              <a:gd name="connsiteY39" fmla="*/ 119062 h 2892557"/>
              <a:gd name="connsiteX40" fmla="*/ 604837 w 1966331"/>
              <a:gd name="connsiteY40" fmla="*/ 190500 h 2892557"/>
              <a:gd name="connsiteX41" fmla="*/ 638175 w 1966331"/>
              <a:gd name="connsiteY41" fmla="*/ 376237 h 2892557"/>
              <a:gd name="connsiteX42" fmla="*/ 661987 w 1966331"/>
              <a:gd name="connsiteY42" fmla="*/ 490537 h 2892557"/>
              <a:gd name="connsiteX43" fmla="*/ 757237 w 1966331"/>
              <a:gd name="connsiteY43" fmla="*/ 647700 h 2892557"/>
              <a:gd name="connsiteX44" fmla="*/ 866775 w 1966331"/>
              <a:gd name="connsiteY44" fmla="*/ 766762 h 2892557"/>
              <a:gd name="connsiteX45" fmla="*/ 976312 w 1966331"/>
              <a:gd name="connsiteY45" fmla="*/ 890587 h 2892557"/>
              <a:gd name="connsiteX46" fmla="*/ 1028700 w 1966331"/>
              <a:gd name="connsiteY46" fmla="*/ 1062037 h 2892557"/>
              <a:gd name="connsiteX47" fmla="*/ 1085850 w 1966331"/>
              <a:gd name="connsiteY47" fmla="*/ 1271587 h 2892557"/>
              <a:gd name="connsiteX48" fmla="*/ 1143000 w 1966331"/>
              <a:gd name="connsiteY48" fmla="*/ 1333500 h 2892557"/>
              <a:gd name="connsiteX49" fmla="*/ 1328737 w 1966331"/>
              <a:gd name="connsiteY49" fmla="*/ 1414462 h 2892557"/>
              <a:gd name="connsiteX50" fmla="*/ 1524000 w 1966331"/>
              <a:gd name="connsiteY50" fmla="*/ 1495425 h 2892557"/>
              <a:gd name="connsiteX51" fmla="*/ 1624012 w 1966331"/>
              <a:gd name="connsiteY51" fmla="*/ 1566862 h 2892557"/>
              <a:gd name="connsiteX52" fmla="*/ 1692916 w 1966331"/>
              <a:gd name="connsiteY52" fmla="*/ 1685875 h 2892557"/>
              <a:gd name="connsiteX53" fmla="*/ 1765758 w 1966331"/>
              <a:gd name="connsiteY53" fmla="*/ 1758934 h 2892557"/>
              <a:gd name="connsiteX54" fmla="*/ 1871662 w 1966331"/>
              <a:gd name="connsiteY54" fmla="*/ 1800225 h 2892557"/>
              <a:gd name="connsiteX55" fmla="*/ 1921103 w 1966331"/>
              <a:gd name="connsiteY55" fmla="*/ 1831942 h 2892557"/>
              <a:gd name="connsiteX56" fmla="*/ 1944060 w 1966331"/>
              <a:gd name="connsiteY56" fmla="*/ 1879370 h 2892557"/>
              <a:gd name="connsiteX57" fmla="*/ 1966331 w 1966331"/>
              <a:gd name="connsiteY57" fmla="*/ 1947912 h 2892557"/>
              <a:gd name="connsiteX58" fmla="*/ 1953449 w 1966331"/>
              <a:gd name="connsiteY58" fmla="*/ 2001969 h 2892557"/>
              <a:gd name="connsiteX59" fmla="*/ 1873616 w 1966331"/>
              <a:gd name="connsiteY59" fmla="*/ 2036877 h 2892557"/>
              <a:gd name="connsiteX0" fmla="*/ 1873616 w 1966331"/>
              <a:gd name="connsiteY0" fmla="*/ 2036877 h 2892557"/>
              <a:gd name="connsiteX1" fmla="*/ 1734818 w 1966331"/>
              <a:gd name="connsiteY1" fmla="*/ 2051164 h 2892557"/>
              <a:gd name="connsiteX2" fmla="*/ 1567960 w 1966331"/>
              <a:gd name="connsiteY2" fmla="*/ 2084404 h 2892557"/>
              <a:gd name="connsiteX3" fmla="*/ 1449753 w 1966331"/>
              <a:gd name="connsiteY3" fmla="*/ 2168657 h 2892557"/>
              <a:gd name="connsiteX4" fmla="*/ 1370333 w 1966331"/>
              <a:gd name="connsiteY4" fmla="*/ 2343248 h 2892557"/>
              <a:gd name="connsiteX5" fmla="*/ 1341620 w 1966331"/>
              <a:gd name="connsiteY5" fmla="*/ 2499136 h 2892557"/>
              <a:gd name="connsiteX6" fmla="*/ 1338262 w 1966331"/>
              <a:gd name="connsiteY6" fmla="*/ 2709862 h 2892557"/>
              <a:gd name="connsiteX7" fmla="*/ 1308558 w 1966331"/>
              <a:gd name="connsiteY7" fmla="*/ 2773543 h 2892557"/>
              <a:gd name="connsiteX8" fmla="*/ 1214575 w 1966331"/>
              <a:gd name="connsiteY8" fmla="*/ 2854407 h 2892557"/>
              <a:gd name="connsiteX9" fmla="*/ 1022807 w 1966331"/>
              <a:gd name="connsiteY9" fmla="*/ 2892557 h 2892557"/>
              <a:gd name="connsiteX10" fmla="*/ 907821 w 1966331"/>
              <a:gd name="connsiteY10" fmla="*/ 2875028 h 2892557"/>
              <a:gd name="connsiteX11" fmla="*/ 819150 w 1966331"/>
              <a:gd name="connsiteY11" fmla="*/ 2814637 h 2892557"/>
              <a:gd name="connsiteX12" fmla="*/ 751619 w 1966331"/>
              <a:gd name="connsiteY12" fmla="*/ 2746244 h 2892557"/>
              <a:gd name="connsiteX13" fmla="*/ 671512 w 1966331"/>
              <a:gd name="connsiteY13" fmla="*/ 2628900 h 2892557"/>
              <a:gd name="connsiteX14" fmla="*/ 581025 w 1966331"/>
              <a:gd name="connsiteY14" fmla="*/ 2562225 h 2892557"/>
              <a:gd name="connsiteX15" fmla="*/ 492935 w 1966331"/>
              <a:gd name="connsiteY15" fmla="*/ 2487744 h 2892557"/>
              <a:gd name="connsiteX16" fmla="*/ 416153 w 1966331"/>
              <a:gd name="connsiteY16" fmla="*/ 2389106 h 2892557"/>
              <a:gd name="connsiteX17" fmla="*/ 347662 w 1966331"/>
              <a:gd name="connsiteY17" fmla="*/ 2281237 h 2892557"/>
              <a:gd name="connsiteX18" fmla="*/ 271462 w 1966331"/>
              <a:gd name="connsiteY18" fmla="*/ 2214562 h 2892557"/>
              <a:gd name="connsiteX19" fmla="*/ 138250 w 1966331"/>
              <a:gd name="connsiteY19" fmla="*/ 2089315 h 2892557"/>
              <a:gd name="connsiteX20" fmla="*/ 106042 w 1966331"/>
              <a:gd name="connsiteY20" fmla="*/ 1944673 h 2892557"/>
              <a:gd name="connsiteX21" fmla="*/ 146508 w 1966331"/>
              <a:gd name="connsiteY21" fmla="*/ 1782696 h 2892557"/>
              <a:gd name="connsiteX22" fmla="*/ 190637 w 1966331"/>
              <a:gd name="connsiteY22" fmla="*/ 1695450 h 2892557"/>
              <a:gd name="connsiteX23" fmla="*/ 161925 w 1966331"/>
              <a:gd name="connsiteY23" fmla="*/ 1552575 h 2892557"/>
              <a:gd name="connsiteX24" fmla="*/ 200025 w 1966331"/>
              <a:gd name="connsiteY24" fmla="*/ 1481137 h 2892557"/>
              <a:gd name="connsiteX25" fmla="*/ 252412 w 1966331"/>
              <a:gd name="connsiteY25" fmla="*/ 1409700 h 2892557"/>
              <a:gd name="connsiteX26" fmla="*/ 202560 w 1966331"/>
              <a:gd name="connsiteY26" fmla="*/ 1312781 h 2892557"/>
              <a:gd name="connsiteX27" fmla="*/ 142462 w 1966331"/>
              <a:gd name="connsiteY27" fmla="*/ 1217431 h 2892557"/>
              <a:gd name="connsiteX28" fmla="*/ 133350 w 1966331"/>
              <a:gd name="connsiteY28" fmla="*/ 1162050 h 2892557"/>
              <a:gd name="connsiteX29" fmla="*/ 66675 w 1966331"/>
              <a:gd name="connsiteY29" fmla="*/ 990600 h 2892557"/>
              <a:gd name="connsiteX30" fmla="*/ 0 w 1966331"/>
              <a:gd name="connsiteY30" fmla="*/ 733425 h 2892557"/>
              <a:gd name="connsiteX31" fmla="*/ 0 w 1966331"/>
              <a:gd name="connsiteY31" fmla="*/ 614362 h 2892557"/>
              <a:gd name="connsiteX32" fmla="*/ 9525 w 1966331"/>
              <a:gd name="connsiteY32" fmla="*/ 404812 h 2892557"/>
              <a:gd name="connsiteX33" fmla="*/ 80962 w 1966331"/>
              <a:gd name="connsiteY33" fmla="*/ 204787 h 2892557"/>
              <a:gd name="connsiteX34" fmla="*/ 109537 w 1966331"/>
              <a:gd name="connsiteY34" fmla="*/ 76200 h 2892557"/>
              <a:gd name="connsiteX35" fmla="*/ 161925 w 1966331"/>
              <a:gd name="connsiteY35" fmla="*/ 19050 h 2892557"/>
              <a:gd name="connsiteX36" fmla="*/ 242887 w 1966331"/>
              <a:gd name="connsiteY36" fmla="*/ 4762 h 2892557"/>
              <a:gd name="connsiteX37" fmla="*/ 309562 w 1966331"/>
              <a:gd name="connsiteY37" fmla="*/ 0 h 2892557"/>
              <a:gd name="connsiteX38" fmla="*/ 390525 w 1966331"/>
              <a:gd name="connsiteY38" fmla="*/ 71437 h 2892557"/>
              <a:gd name="connsiteX39" fmla="*/ 504825 w 1966331"/>
              <a:gd name="connsiteY39" fmla="*/ 119062 h 2892557"/>
              <a:gd name="connsiteX40" fmla="*/ 604837 w 1966331"/>
              <a:gd name="connsiteY40" fmla="*/ 190500 h 2892557"/>
              <a:gd name="connsiteX41" fmla="*/ 638175 w 1966331"/>
              <a:gd name="connsiteY41" fmla="*/ 376237 h 2892557"/>
              <a:gd name="connsiteX42" fmla="*/ 661987 w 1966331"/>
              <a:gd name="connsiteY42" fmla="*/ 490537 h 2892557"/>
              <a:gd name="connsiteX43" fmla="*/ 757237 w 1966331"/>
              <a:gd name="connsiteY43" fmla="*/ 647700 h 2892557"/>
              <a:gd name="connsiteX44" fmla="*/ 866775 w 1966331"/>
              <a:gd name="connsiteY44" fmla="*/ 766762 h 2892557"/>
              <a:gd name="connsiteX45" fmla="*/ 976312 w 1966331"/>
              <a:gd name="connsiteY45" fmla="*/ 890587 h 2892557"/>
              <a:gd name="connsiteX46" fmla="*/ 1028700 w 1966331"/>
              <a:gd name="connsiteY46" fmla="*/ 1062037 h 2892557"/>
              <a:gd name="connsiteX47" fmla="*/ 1085850 w 1966331"/>
              <a:gd name="connsiteY47" fmla="*/ 1271587 h 2892557"/>
              <a:gd name="connsiteX48" fmla="*/ 1143000 w 1966331"/>
              <a:gd name="connsiteY48" fmla="*/ 1333500 h 2892557"/>
              <a:gd name="connsiteX49" fmla="*/ 1328737 w 1966331"/>
              <a:gd name="connsiteY49" fmla="*/ 1414462 h 2892557"/>
              <a:gd name="connsiteX50" fmla="*/ 1524000 w 1966331"/>
              <a:gd name="connsiteY50" fmla="*/ 1495425 h 2892557"/>
              <a:gd name="connsiteX51" fmla="*/ 1613220 w 1966331"/>
              <a:gd name="connsiteY51" fmla="*/ 1574717 h 2892557"/>
              <a:gd name="connsiteX52" fmla="*/ 1692916 w 1966331"/>
              <a:gd name="connsiteY52" fmla="*/ 1685875 h 2892557"/>
              <a:gd name="connsiteX53" fmla="*/ 1765758 w 1966331"/>
              <a:gd name="connsiteY53" fmla="*/ 1758934 h 2892557"/>
              <a:gd name="connsiteX54" fmla="*/ 1871662 w 1966331"/>
              <a:gd name="connsiteY54" fmla="*/ 1800225 h 2892557"/>
              <a:gd name="connsiteX55" fmla="*/ 1921103 w 1966331"/>
              <a:gd name="connsiteY55" fmla="*/ 1831942 h 2892557"/>
              <a:gd name="connsiteX56" fmla="*/ 1944060 w 1966331"/>
              <a:gd name="connsiteY56" fmla="*/ 1879370 h 2892557"/>
              <a:gd name="connsiteX57" fmla="*/ 1966331 w 1966331"/>
              <a:gd name="connsiteY57" fmla="*/ 1947912 h 2892557"/>
              <a:gd name="connsiteX58" fmla="*/ 1953449 w 1966331"/>
              <a:gd name="connsiteY58" fmla="*/ 2001969 h 2892557"/>
              <a:gd name="connsiteX59" fmla="*/ 1873616 w 1966331"/>
              <a:gd name="connsiteY59" fmla="*/ 2036877 h 2892557"/>
              <a:gd name="connsiteX0" fmla="*/ 1873616 w 1966331"/>
              <a:gd name="connsiteY0" fmla="*/ 2036877 h 2892557"/>
              <a:gd name="connsiteX1" fmla="*/ 1734818 w 1966331"/>
              <a:gd name="connsiteY1" fmla="*/ 2051164 h 2892557"/>
              <a:gd name="connsiteX2" fmla="*/ 1567960 w 1966331"/>
              <a:gd name="connsiteY2" fmla="*/ 2084404 h 2892557"/>
              <a:gd name="connsiteX3" fmla="*/ 1446670 w 1966331"/>
              <a:gd name="connsiteY3" fmla="*/ 2165515 h 2892557"/>
              <a:gd name="connsiteX4" fmla="*/ 1370333 w 1966331"/>
              <a:gd name="connsiteY4" fmla="*/ 2343248 h 2892557"/>
              <a:gd name="connsiteX5" fmla="*/ 1341620 w 1966331"/>
              <a:gd name="connsiteY5" fmla="*/ 2499136 h 2892557"/>
              <a:gd name="connsiteX6" fmla="*/ 1338262 w 1966331"/>
              <a:gd name="connsiteY6" fmla="*/ 2709862 h 2892557"/>
              <a:gd name="connsiteX7" fmla="*/ 1308558 w 1966331"/>
              <a:gd name="connsiteY7" fmla="*/ 2773543 h 2892557"/>
              <a:gd name="connsiteX8" fmla="*/ 1214575 w 1966331"/>
              <a:gd name="connsiteY8" fmla="*/ 2854407 h 2892557"/>
              <a:gd name="connsiteX9" fmla="*/ 1022807 w 1966331"/>
              <a:gd name="connsiteY9" fmla="*/ 2892557 h 2892557"/>
              <a:gd name="connsiteX10" fmla="*/ 907821 w 1966331"/>
              <a:gd name="connsiteY10" fmla="*/ 2875028 h 2892557"/>
              <a:gd name="connsiteX11" fmla="*/ 819150 w 1966331"/>
              <a:gd name="connsiteY11" fmla="*/ 2814637 h 2892557"/>
              <a:gd name="connsiteX12" fmla="*/ 751619 w 1966331"/>
              <a:gd name="connsiteY12" fmla="*/ 2746244 h 2892557"/>
              <a:gd name="connsiteX13" fmla="*/ 671512 w 1966331"/>
              <a:gd name="connsiteY13" fmla="*/ 2628900 h 2892557"/>
              <a:gd name="connsiteX14" fmla="*/ 581025 w 1966331"/>
              <a:gd name="connsiteY14" fmla="*/ 2562225 h 2892557"/>
              <a:gd name="connsiteX15" fmla="*/ 492935 w 1966331"/>
              <a:gd name="connsiteY15" fmla="*/ 2487744 h 2892557"/>
              <a:gd name="connsiteX16" fmla="*/ 416153 w 1966331"/>
              <a:gd name="connsiteY16" fmla="*/ 2389106 h 2892557"/>
              <a:gd name="connsiteX17" fmla="*/ 347662 w 1966331"/>
              <a:gd name="connsiteY17" fmla="*/ 2281237 h 2892557"/>
              <a:gd name="connsiteX18" fmla="*/ 271462 w 1966331"/>
              <a:gd name="connsiteY18" fmla="*/ 2214562 h 2892557"/>
              <a:gd name="connsiteX19" fmla="*/ 138250 w 1966331"/>
              <a:gd name="connsiteY19" fmla="*/ 2089315 h 2892557"/>
              <a:gd name="connsiteX20" fmla="*/ 106042 w 1966331"/>
              <a:gd name="connsiteY20" fmla="*/ 1944673 h 2892557"/>
              <a:gd name="connsiteX21" fmla="*/ 146508 w 1966331"/>
              <a:gd name="connsiteY21" fmla="*/ 1782696 h 2892557"/>
              <a:gd name="connsiteX22" fmla="*/ 190637 w 1966331"/>
              <a:gd name="connsiteY22" fmla="*/ 1695450 h 2892557"/>
              <a:gd name="connsiteX23" fmla="*/ 161925 w 1966331"/>
              <a:gd name="connsiteY23" fmla="*/ 1552575 h 2892557"/>
              <a:gd name="connsiteX24" fmla="*/ 200025 w 1966331"/>
              <a:gd name="connsiteY24" fmla="*/ 1481137 h 2892557"/>
              <a:gd name="connsiteX25" fmla="*/ 252412 w 1966331"/>
              <a:gd name="connsiteY25" fmla="*/ 1409700 h 2892557"/>
              <a:gd name="connsiteX26" fmla="*/ 202560 w 1966331"/>
              <a:gd name="connsiteY26" fmla="*/ 1312781 h 2892557"/>
              <a:gd name="connsiteX27" fmla="*/ 142462 w 1966331"/>
              <a:gd name="connsiteY27" fmla="*/ 1217431 h 2892557"/>
              <a:gd name="connsiteX28" fmla="*/ 133350 w 1966331"/>
              <a:gd name="connsiteY28" fmla="*/ 1162050 h 2892557"/>
              <a:gd name="connsiteX29" fmla="*/ 66675 w 1966331"/>
              <a:gd name="connsiteY29" fmla="*/ 990600 h 2892557"/>
              <a:gd name="connsiteX30" fmla="*/ 0 w 1966331"/>
              <a:gd name="connsiteY30" fmla="*/ 733425 h 2892557"/>
              <a:gd name="connsiteX31" fmla="*/ 0 w 1966331"/>
              <a:gd name="connsiteY31" fmla="*/ 614362 h 2892557"/>
              <a:gd name="connsiteX32" fmla="*/ 9525 w 1966331"/>
              <a:gd name="connsiteY32" fmla="*/ 404812 h 2892557"/>
              <a:gd name="connsiteX33" fmla="*/ 80962 w 1966331"/>
              <a:gd name="connsiteY33" fmla="*/ 204787 h 2892557"/>
              <a:gd name="connsiteX34" fmla="*/ 109537 w 1966331"/>
              <a:gd name="connsiteY34" fmla="*/ 76200 h 2892557"/>
              <a:gd name="connsiteX35" fmla="*/ 161925 w 1966331"/>
              <a:gd name="connsiteY35" fmla="*/ 19050 h 2892557"/>
              <a:gd name="connsiteX36" fmla="*/ 242887 w 1966331"/>
              <a:gd name="connsiteY36" fmla="*/ 4762 h 2892557"/>
              <a:gd name="connsiteX37" fmla="*/ 309562 w 1966331"/>
              <a:gd name="connsiteY37" fmla="*/ 0 h 2892557"/>
              <a:gd name="connsiteX38" fmla="*/ 390525 w 1966331"/>
              <a:gd name="connsiteY38" fmla="*/ 71437 h 2892557"/>
              <a:gd name="connsiteX39" fmla="*/ 504825 w 1966331"/>
              <a:gd name="connsiteY39" fmla="*/ 119062 h 2892557"/>
              <a:gd name="connsiteX40" fmla="*/ 604837 w 1966331"/>
              <a:gd name="connsiteY40" fmla="*/ 190500 h 2892557"/>
              <a:gd name="connsiteX41" fmla="*/ 638175 w 1966331"/>
              <a:gd name="connsiteY41" fmla="*/ 376237 h 2892557"/>
              <a:gd name="connsiteX42" fmla="*/ 661987 w 1966331"/>
              <a:gd name="connsiteY42" fmla="*/ 490537 h 2892557"/>
              <a:gd name="connsiteX43" fmla="*/ 757237 w 1966331"/>
              <a:gd name="connsiteY43" fmla="*/ 647700 h 2892557"/>
              <a:gd name="connsiteX44" fmla="*/ 866775 w 1966331"/>
              <a:gd name="connsiteY44" fmla="*/ 766762 h 2892557"/>
              <a:gd name="connsiteX45" fmla="*/ 976312 w 1966331"/>
              <a:gd name="connsiteY45" fmla="*/ 890587 h 2892557"/>
              <a:gd name="connsiteX46" fmla="*/ 1028700 w 1966331"/>
              <a:gd name="connsiteY46" fmla="*/ 1062037 h 2892557"/>
              <a:gd name="connsiteX47" fmla="*/ 1085850 w 1966331"/>
              <a:gd name="connsiteY47" fmla="*/ 1271587 h 2892557"/>
              <a:gd name="connsiteX48" fmla="*/ 1143000 w 1966331"/>
              <a:gd name="connsiteY48" fmla="*/ 1333500 h 2892557"/>
              <a:gd name="connsiteX49" fmla="*/ 1328737 w 1966331"/>
              <a:gd name="connsiteY49" fmla="*/ 1414462 h 2892557"/>
              <a:gd name="connsiteX50" fmla="*/ 1524000 w 1966331"/>
              <a:gd name="connsiteY50" fmla="*/ 1495425 h 2892557"/>
              <a:gd name="connsiteX51" fmla="*/ 1613220 w 1966331"/>
              <a:gd name="connsiteY51" fmla="*/ 1574717 h 2892557"/>
              <a:gd name="connsiteX52" fmla="*/ 1692916 w 1966331"/>
              <a:gd name="connsiteY52" fmla="*/ 1685875 h 2892557"/>
              <a:gd name="connsiteX53" fmla="*/ 1765758 w 1966331"/>
              <a:gd name="connsiteY53" fmla="*/ 1758934 h 2892557"/>
              <a:gd name="connsiteX54" fmla="*/ 1871662 w 1966331"/>
              <a:gd name="connsiteY54" fmla="*/ 1800225 h 2892557"/>
              <a:gd name="connsiteX55" fmla="*/ 1921103 w 1966331"/>
              <a:gd name="connsiteY55" fmla="*/ 1831942 h 2892557"/>
              <a:gd name="connsiteX56" fmla="*/ 1944060 w 1966331"/>
              <a:gd name="connsiteY56" fmla="*/ 1879370 h 2892557"/>
              <a:gd name="connsiteX57" fmla="*/ 1966331 w 1966331"/>
              <a:gd name="connsiteY57" fmla="*/ 1947912 h 2892557"/>
              <a:gd name="connsiteX58" fmla="*/ 1953449 w 1966331"/>
              <a:gd name="connsiteY58" fmla="*/ 2001969 h 2892557"/>
              <a:gd name="connsiteX59" fmla="*/ 1873616 w 1966331"/>
              <a:gd name="connsiteY59" fmla="*/ 2036877 h 2892557"/>
              <a:gd name="connsiteX0" fmla="*/ 1873616 w 1966331"/>
              <a:gd name="connsiteY0" fmla="*/ 2036877 h 2892557"/>
              <a:gd name="connsiteX1" fmla="*/ 1734818 w 1966331"/>
              <a:gd name="connsiteY1" fmla="*/ 2051164 h 2892557"/>
              <a:gd name="connsiteX2" fmla="*/ 1567960 w 1966331"/>
              <a:gd name="connsiteY2" fmla="*/ 2084404 h 2892557"/>
              <a:gd name="connsiteX3" fmla="*/ 1446670 w 1966331"/>
              <a:gd name="connsiteY3" fmla="*/ 2165515 h 2892557"/>
              <a:gd name="connsiteX4" fmla="*/ 1370333 w 1966331"/>
              <a:gd name="connsiteY4" fmla="*/ 2343248 h 2892557"/>
              <a:gd name="connsiteX5" fmla="*/ 1341620 w 1966331"/>
              <a:gd name="connsiteY5" fmla="*/ 2499136 h 2892557"/>
              <a:gd name="connsiteX6" fmla="*/ 1338262 w 1966331"/>
              <a:gd name="connsiteY6" fmla="*/ 2709862 h 2892557"/>
              <a:gd name="connsiteX7" fmla="*/ 1308558 w 1966331"/>
              <a:gd name="connsiteY7" fmla="*/ 2773543 h 2892557"/>
              <a:gd name="connsiteX8" fmla="*/ 1214575 w 1966331"/>
              <a:gd name="connsiteY8" fmla="*/ 2854407 h 2892557"/>
              <a:gd name="connsiteX9" fmla="*/ 1022807 w 1966331"/>
              <a:gd name="connsiteY9" fmla="*/ 2892557 h 2892557"/>
              <a:gd name="connsiteX10" fmla="*/ 907821 w 1966331"/>
              <a:gd name="connsiteY10" fmla="*/ 2875028 h 2892557"/>
              <a:gd name="connsiteX11" fmla="*/ 819150 w 1966331"/>
              <a:gd name="connsiteY11" fmla="*/ 2814637 h 2892557"/>
              <a:gd name="connsiteX12" fmla="*/ 751619 w 1966331"/>
              <a:gd name="connsiteY12" fmla="*/ 2746244 h 2892557"/>
              <a:gd name="connsiteX13" fmla="*/ 671512 w 1966331"/>
              <a:gd name="connsiteY13" fmla="*/ 2628900 h 2892557"/>
              <a:gd name="connsiteX14" fmla="*/ 581025 w 1966331"/>
              <a:gd name="connsiteY14" fmla="*/ 2562225 h 2892557"/>
              <a:gd name="connsiteX15" fmla="*/ 492935 w 1966331"/>
              <a:gd name="connsiteY15" fmla="*/ 2487744 h 2892557"/>
              <a:gd name="connsiteX16" fmla="*/ 416153 w 1966331"/>
              <a:gd name="connsiteY16" fmla="*/ 2389106 h 2892557"/>
              <a:gd name="connsiteX17" fmla="*/ 347662 w 1966331"/>
              <a:gd name="connsiteY17" fmla="*/ 2281237 h 2892557"/>
              <a:gd name="connsiteX18" fmla="*/ 271462 w 1966331"/>
              <a:gd name="connsiteY18" fmla="*/ 2214562 h 2892557"/>
              <a:gd name="connsiteX19" fmla="*/ 138250 w 1966331"/>
              <a:gd name="connsiteY19" fmla="*/ 2089315 h 2892557"/>
              <a:gd name="connsiteX20" fmla="*/ 106042 w 1966331"/>
              <a:gd name="connsiteY20" fmla="*/ 1944673 h 2892557"/>
              <a:gd name="connsiteX21" fmla="*/ 146508 w 1966331"/>
              <a:gd name="connsiteY21" fmla="*/ 1782696 h 2892557"/>
              <a:gd name="connsiteX22" fmla="*/ 190637 w 1966331"/>
              <a:gd name="connsiteY22" fmla="*/ 1695450 h 2892557"/>
              <a:gd name="connsiteX23" fmla="*/ 161925 w 1966331"/>
              <a:gd name="connsiteY23" fmla="*/ 1552575 h 2892557"/>
              <a:gd name="connsiteX24" fmla="*/ 200025 w 1966331"/>
              <a:gd name="connsiteY24" fmla="*/ 1481137 h 2892557"/>
              <a:gd name="connsiteX25" fmla="*/ 252412 w 1966331"/>
              <a:gd name="connsiteY25" fmla="*/ 1409700 h 2892557"/>
              <a:gd name="connsiteX26" fmla="*/ 202560 w 1966331"/>
              <a:gd name="connsiteY26" fmla="*/ 1312781 h 2892557"/>
              <a:gd name="connsiteX27" fmla="*/ 142462 w 1966331"/>
              <a:gd name="connsiteY27" fmla="*/ 1217431 h 2892557"/>
              <a:gd name="connsiteX28" fmla="*/ 133350 w 1966331"/>
              <a:gd name="connsiteY28" fmla="*/ 1162050 h 2892557"/>
              <a:gd name="connsiteX29" fmla="*/ 66675 w 1966331"/>
              <a:gd name="connsiteY29" fmla="*/ 990600 h 2892557"/>
              <a:gd name="connsiteX30" fmla="*/ 0 w 1966331"/>
              <a:gd name="connsiteY30" fmla="*/ 733425 h 2892557"/>
              <a:gd name="connsiteX31" fmla="*/ 0 w 1966331"/>
              <a:gd name="connsiteY31" fmla="*/ 614362 h 2892557"/>
              <a:gd name="connsiteX32" fmla="*/ 9525 w 1966331"/>
              <a:gd name="connsiteY32" fmla="*/ 404812 h 2892557"/>
              <a:gd name="connsiteX33" fmla="*/ 80962 w 1966331"/>
              <a:gd name="connsiteY33" fmla="*/ 204787 h 2892557"/>
              <a:gd name="connsiteX34" fmla="*/ 109537 w 1966331"/>
              <a:gd name="connsiteY34" fmla="*/ 76200 h 2892557"/>
              <a:gd name="connsiteX35" fmla="*/ 161925 w 1966331"/>
              <a:gd name="connsiteY35" fmla="*/ 19050 h 2892557"/>
              <a:gd name="connsiteX36" fmla="*/ 242887 w 1966331"/>
              <a:gd name="connsiteY36" fmla="*/ 4762 h 2892557"/>
              <a:gd name="connsiteX37" fmla="*/ 309562 w 1966331"/>
              <a:gd name="connsiteY37" fmla="*/ 0 h 2892557"/>
              <a:gd name="connsiteX38" fmla="*/ 390525 w 1966331"/>
              <a:gd name="connsiteY38" fmla="*/ 71437 h 2892557"/>
              <a:gd name="connsiteX39" fmla="*/ 504825 w 1966331"/>
              <a:gd name="connsiteY39" fmla="*/ 119062 h 2892557"/>
              <a:gd name="connsiteX40" fmla="*/ 604837 w 1966331"/>
              <a:gd name="connsiteY40" fmla="*/ 190500 h 2892557"/>
              <a:gd name="connsiteX41" fmla="*/ 638175 w 1966331"/>
              <a:gd name="connsiteY41" fmla="*/ 376237 h 2892557"/>
              <a:gd name="connsiteX42" fmla="*/ 661987 w 1966331"/>
              <a:gd name="connsiteY42" fmla="*/ 490537 h 2892557"/>
              <a:gd name="connsiteX43" fmla="*/ 757237 w 1966331"/>
              <a:gd name="connsiteY43" fmla="*/ 647700 h 2892557"/>
              <a:gd name="connsiteX44" fmla="*/ 866775 w 1966331"/>
              <a:gd name="connsiteY44" fmla="*/ 766762 h 2892557"/>
              <a:gd name="connsiteX45" fmla="*/ 976312 w 1966331"/>
              <a:gd name="connsiteY45" fmla="*/ 890587 h 2892557"/>
              <a:gd name="connsiteX46" fmla="*/ 1008658 w 1966331"/>
              <a:gd name="connsiteY46" fmla="*/ 1068321 h 2892557"/>
              <a:gd name="connsiteX47" fmla="*/ 1085850 w 1966331"/>
              <a:gd name="connsiteY47" fmla="*/ 1271587 h 2892557"/>
              <a:gd name="connsiteX48" fmla="*/ 1143000 w 1966331"/>
              <a:gd name="connsiteY48" fmla="*/ 1333500 h 2892557"/>
              <a:gd name="connsiteX49" fmla="*/ 1328737 w 1966331"/>
              <a:gd name="connsiteY49" fmla="*/ 1414462 h 2892557"/>
              <a:gd name="connsiteX50" fmla="*/ 1524000 w 1966331"/>
              <a:gd name="connsiteY50" fmla="*/ 1495425 h 2892557"/>
              <a:gd name="connsiteX51" fmla="*/ 1613220 w 1966331"/>
              <a:gd name="connsiteY51" fmla="*/ 1574717 h 2892557"/>
              <a:gd name="connsiteX52" fmla="*/ 1692916 w 1966331"/>
              <a:gd name="connsiteY52" fmla="*/ 1685875 h 2892557"/>
              <a:gd name="connsiteX53" fmla="*/ 1765758 w 1966331"/>
              <a:gd name="connsiteY53" fmla="*/ 1758934 h 2892557"/>
              <a:gd name="connsiteX54" fmla="*/ 1871662 w 1966331"/>
              <a:gd name="connsiteY54" fmla="*/ 1800225 h 2892557"/>
              <a:gd name="connsiteX55" fmla="*/ 1921103 w 1966331"/>
              <a:gd name="connsiteY55" fmla="*/ 1831942 h 2892557"/>
              <a:gd name="connsiteX56" fmla="*/ 1944060 w 1966331"/>
              <a:gd name="connsiteY56" fmla="*/ 1879370 h 2892557"/>
              <a:gd name="connsiteX57" fmla="*/ 1966331 w 1966331"/>
              <a:gd name="connsiteY57" fmla="*/ 1947912 h 2892557"/>
              <a:gd name="connsiteX58" fmla="*/ 1953449 w 1966331"/>
              <a:gd name="connsiteY58" fmla="*/ 2001969 h 2892557"/>
              <a:gd name="connsiteX59" fmla="*/ 1873616 w 1966331"/>
              <a:gd name="connsiteY59" fmla="*/ 2036877 h 2892557"/>
              <a:gd name="connsiteX0" fmla="*/ 1873616 w 1966331"/>
              <a:gd name="connsiteY0" fmla="*/ 2036877 h 2892557"/>
              <a:gd name="connsiteX1" fmla="*/ 1734818 w 1966331"/>
              <a:gd name="connsiteY1" fmla="*/ 2051164 h 2892557"/>
              <a:gd name="connsiteX2" fmla="*/ 1567960 w 1966331"/>
              <a:gd name="connsiteY2" fmla="*/ 2084404 h 2892557"/>
              <a:gd name="connsiteX3" fmla="*/ 1446670 w 1966331"/>
              <a:gd name="connsiteY3" fmla="*/ 2165515 h 2892557"/>
              <a:gd name="connsiteX4" fmla="*/ 1370333 w 1966331"/>
              <a:gd name="connsiteY4" fmla="*/ 2343248 h 2892557"/>
              <a:gd name="connsiteX5" fmla="*/ 1341620 w 1966331"/>
              <a:gd name="connsiteY5" fmla="*/ 2499136 h 2892557"/>
              <a:gd name="connsiteX6" fmla="*/ 1338262 w 1966331"/>
              <a:gd name="connsiteY6" fmla="*/ 2709862 h 2892557"/>
              <a:gd name="connsiteX7" fmla="*/ 1308558 w 1966331"/>
              <a:gd name="connsiteY7" fmla="*/ 2773543 h 2892557"/>
              <a:gd name="connsiteX8" fmla="*/ 1214575 w 1966331"/>
              <a:gd name="connsiteY8" fmla="*/ 2854407 h 2892557"/>
              <a:gd name="connsiteX9" fmla="*/ 1022807 w 1966331"/>
              <a:gd name="connsiteY9" fmla="*/ 2892557 h 2892557"/>
              <a:gd name="connsiteX10" fmla="*/ 907821 w 1966331"/>
              <a:gd name="connsiteY10" fmla="*/ 2875028 h 2892557"/>
              <a:gd name="connsiteX11" fmla="*/ 819150 w 1966331"/>
              <a:gd name="connsiteY11" fmla="*/ 2814637 h 2892557"/>
              <a:gd name="connsiteX12" fmla="*/ 751619 w 1966331"/>
              <a:gd name="connsiteY12" fmla="*/ 2746244 h 2892557"/>
              <a:gd name="connsiteX13" fmla="*/ 671512 w 1966331"/>
              <a:gd name="connsiteY13" fmla="*/ 2628900 h 2892557"/>
              <a:gd name="connsiteX14" fmla="*/ 581025 w 1966331"/>
              <a:gd name="connsiteY14" fmla="*/ 2562225 h 2892557"/>
              <a:gd name="connsiteX15" fmla="*/ 492935 w 1966331"/>
              <a:gd name="connsiteY15" fmla="*/ 2487744 h 2892557"/>
              <a:gd name="connsiteX16" fmla="*/ 416153 w 1966331"/>
              <a:gd name="connsiteY16" fmla="*/ 2389106 h 2892557"/>
              <a:gd name="connsiteX17" fmla="*/ 347662 w 1966331"/>
              <a:gd name="connsiteY17" fmla="*/ 2281237 h 2892557"/>
              <a:gd name="connsiteX18" fmla="*/ 271462 w 1966331"/>
              <a:gd name="connsiteY18" fmla="*/ 2214562 h 2892557"/>
              <a:gd name="connsiteX19" fmla="*/ 138250 w 1966331"/>
              <a:gd name="connsiteY19" fmla="*/ 2089315 h 2892557"/>
              <a:gd name="connsiteX20" fmla="*/ 106042 w 1966331"/>
              <a:gd name="connsiteY20" fmla="*/ 1944673 h 2892557"/>
              <a:gd name="connsiteX21" fmla="*/ 146508 w 1966331"/>
              <a:gd name="connsiteY21" fmla="*/ 1782696 h 2892557"/>
              <a:gd name="connsiteX22" fmla="*/ 190637 w 1966331"/>
              <a:gd name="connsiteY22" fmla="*/ 1695450 h 2892557"/>
              <a:gd name="connsiteX23" fmla="*/ 161925 w 1966331"/>
              <a:gd name="connsiteY23" fmla="*/ 1552575 h 2892557"/>
              <a:gd name="connsiteX24" fmla="*/ 200025 w 1966331"/>
              <a:gd name="connsiteY24" fmla="*/ 1481137 h 2892557"/>
              <a:gd name="connsiteX25" fmla="*/ 252412 w 1966331"/>
              <a:gd name="connsiteY25" fmla="*/ 1409700 h 2892557"/>
              <a:gd name="connsiteX26" fmla="*/ 202560 w 1966331"/>
              <a:gd name="connsiteY26" fmla="*/ 1312781 h 2892557"/>
              <a:gd name="connsiteX27" fmla="*/ 142462 w 1966331"/>
              <a:gd name="connsiteY27" fmla="*/ 1217431 h 2892557"/>
              <a:gd name="connsiteX28" fmla="*/ 133350 w 1966331"/>
              <a:gd name="connsiteY28" fmla="*/ 1162050 h 2892557"/>
              <a:gd name="connsiteX29" fmla="*/ 66675 w 1966331"/>
              <a:gd name="connsiteY29" fmla="*/ 990600 h 2892557"/>
              <a:gd name="connsiteX30" fmla="*/ 0 w 1966331"/>
              <a:gd name="connsiteY30" fmla="*/ 733425 h 2892557"/>
              <a:gd name="connsiteX31" fmla="*/ 0 w 1966331"/>
              <a:gd name="connsiteY31" fmla="*/ 614362 h 2892557"/>
              <a:gd name="connsiteX32" fmla="*/ 9525 w 1966331"/>
              <a:gd name="connsiteY32" fmla="*/ 404812 h 2892557"/>
              <a:gd name="connsiteX33" fmla="*/ 80962 w 1966331"/>
              <a:gd name="connsiteY33" fmla="*/ 204787 h 2892557"/>
              <a:gd name="connsiteX34" fmla="*/ 109537 w 1966331"/>
              <a:gd name="connsiteY34" fmla="*/ 76200 h 2892557"/>
              <a:gd name="connsiteX35" fmla="*/ 161925 w 1966331"/>
              <a:gd name="connsiteY35" fmla="*/ 19050 h 2892557"/>
              <a:gd name="connsiteX36" fmla="*/ 242887 w 1966331"/>
              <a:gd name="connsiteY36" fmla="*/ 4762 h 2892557"/>
              <a:gd name="connsiteX37" fmla="*/ 309562 w 1966331"/>
              <a:gd name="connsiteY37" fmla="*/ 0 h 2892557"/>
              <a:gd name="connsiteX38" fmla="*/ 390525 w 1966331"/>
              <a:gd name="connsiteY38" fmla="*/ 71437 h 2892557"/>
              <a:gd name="connsiteX39" fmla="*/ 504825 w 1966331"/>
              <a:gd name="connsiteY39" fmla="*/ 119062 h 2892557"/>
              <a:gd name="connsiteX40" fmla="*/ 604837 w 1966331"/>
              <a:gd name="connsiteY40" fmla="*/ 190500 h 2892557"/>
              <a:gd name="connsiteX41" fmla="*/ 638175 w 1966331"/>
              <a:gd name="connsiteY41" fmla="*/ 376237 h 2892557"/>
              <a:gd name="connsiteX42" fmla="*/ 661987 w 1966331"/>
              <a:gd name="connsiteY42" fmla="*/ 490537 h 2892557"/>
              <a:gd name="connsiteX43" fmla="*/ 757237 w 1966331"/>
              <a:gd name="connsiteY43" fmla="*/ 647700 h 2892557"/>
              <a:gd name="connsiteX44" fmla="*/ 866775 w 1966331"/>
              <a:gd name="connsiteY44" fmla="*/ 766762 h 2892557"/>
              <a:gd name="connsiteX45" fmla="*/ 976312 w 1966331"/>
              <a:gd name="connsiteY45" fmla="*/ 890587 h 2892557"/>
              <a:gd name="connsiteX46" fmla="*/ 1008658 w 1966331"/>
              <a:gd name="connsiteY46" fmla="*/ 1068321 h 2892557"/>
              <a:gd name="connsiteX47" fmla="*/ 1064266 w 1966331"/>
              <a:gd name="connsiteY47" fmla="*/ 1282585 h 2892557"/>
              <a:gd name="connsiteX48" fmla="*/ 1143000 w 1966331"/>
              <a:gd name="connsiteY48" fmla="*/ 1333500 h 2892557"/>
              <a:gd name="connsiteX49" fmla="*/ 1328737 w 1966331"/>
              <a:gd name="connsiteY49" fmla="*/ 1414462 h 2892557"/>
              <a:gd name="connsiteX50" fmla="*/ 1524000 w 1966331"/>
              <a:gd name="connsiteY50" fmla="*/ 1495425 h 2892557"/>
              <a:gd name="connsiteX51" fmla="*/ 1613220 w 1966331"/>
              <a:gd name="connsiteY51" fmla="*/ 1574717 h 2892557"/>
              <a:gd name="connsiteX52" fmla="*/ 1692916 w 1966331"/>
              <a:gd name="connsiteY52" fmla="*/ 1685875 h 2892557"/>
              <a:gd name="connsiteX53" fmla="*/ 1765758 w 1966331"/>
              <a:gd name="connsiteY53" fmla="*/ 1758934 h 2892557"/>
              <a:gd name="connsiteX54" fmla="*/ 1871662 w 1966331"/>
              <a:gd name="connsiteY54" fmla="*/ 1800225 h 2892557"/>
              <a:gd name="connsiteX55" fmla="*/ 1921103 w 1966331"/>
              <a:gd name="connsiteY55" fmla="*/ 1831942 h 2892557"/>
              <a:gd name="connsiteX56" fmla="*/ 1944060 w 1966331"/>
              <a:gd name="connsiteY56" fmla="*/ 1879370 h 2892557"/>
              <a:gd name="connsiteX57" fmla="*/ 1966331 w 1966331"/>
              <a:gd name="connsiteY57" fmla="*/ 1947912 h 2892557"/>
              <a:gd name="connsiteX58" fmla="*/ 1953449 w 1966331"/>
              <a:gd name="connsiteY58" fmla="*/ 2001969 h 2892557"/>
              <a:gd name="connsiteX59" fmla="*/ 1873616 w 1966331"/>
              <a:gd name="connsiteY59" fmla="*/ 2036877 h 2892557"/>
              <a:gd name="connsiteX0" fmla="*/ 1873616 w 1966331"/>
              <a:gd name="connsiteY0" fmla="*/ 2036877 h 2892557"/>
              <a:gd name="connsiteX1" fmla="*/ 1734818 w 1966331"/>
              <a:gd name="connsiteY1" fmla="*/ 2051164 h 2892557"/>
              <a:gd name="connsiteX2" fmla="*/ 1567960 w 1966331"/>
              <a:gd name="connsiteY2" fmla="*/ 2084404 h 2892557"/>
              <a:gd name="connsiteX3" fmla="*/ 1446670 w 1966331"/>
              <a:gd name="connsiteY3" fmla="*/ 2165515 h 2892557"/>
              <a:gd name="connsiteX4" fmla="*/ 1370333 w 1966331"/>
              <a:gd name="connsiteY4" fmla="*/ 2343248 h 2892557"/>
              <a:gd name="connsiteX5" fmla="*/ 1341620 w 1966331"/>
              <a:gd name="connsiteY5" fmla="*/ 2499136 h 2892557"/>
              <a:gd name="connsiteX6" fmla="*/ 1338262 w 1966331"/>
              <a:gd name="connsiteY6" fmla="*/ 2709862 h 2892557"/>
              <a:gd name="connsiteX7" fmla="*/ 1308558 w 1966331"/>
              <a:gd name="connsiteY7" fmla="*/ 2773543 h 2892557"/>
              <a:gd name="connsiteX8" fmla="*/ 1214575 w 1966331"/>
              <a:gd name="connsiteY8" fmla="*/ 2854407 h 2892557"/>
              <a:gd name="connsiteX9" fmla="*/ 1022807 w 1966331"/>
              <a:gd name="connsiteY9" fmla="*/ 2892557 h 2892557"/>
              <a:gd name="connsiteX10" fmla="*/ 907821 w 1966331"/>
              <a:gd name="connsiteY10" fmla="*/ 2875028 h 2892557"/>
              <a:gd name="connsiteX11" fmla="*/ 819150 w 1966331"/>
              <a:gd name="connsiteY11" fmla="*/ 2814637 h 2892557"/>
              <a:gd name="connsiteX12" fmla="*/ 751619 w 1966331"/>
              <a:gd name="connsiteY12" fmla="*/ 2746244 h 2892557"/>
              <a:gd name="connsiteX13" fmla="*/ 671512 w 1966331"/>
              <a:gd name="connsiteY13" fmla="*/ 2628900 h 2892557"/>
              <a:gd name="connsiteX14" fmla="*/ 581025 w 1966331"/>
              <a:gd name="connsiteY14" fmla="*/ 2562225 h 2892557"/>
              <a:gd name="connsiteX15" fmla="*/ 492935 w 1966331"/>
              <a:gd name="connsiteY15" fmla="*/ 2487744 h 2892557"/>
              <a:gd name="connsiteX16" fmla="*/ 416153 w 1966331"/>
              <a:gd name="connsiteY16" fmla="*/ 2389106 h 2892557"/>
              <a:gd name="connsiteX17" fmla="*/ 347662 w 1966331"/>
              <a:gd name="connsiteY17" fmla="*/ 2281237 h 2892557"/>
              <a:gd name="connsiteX18" fmla="*/ 271462 w 1966331"/>
              <a:gd name="connsiteY18" fmla="*/ 2214562 h 2892557"/>
              <a:gd name="connsiteX19" fmla="*/ 138250 w 1966331"/>
              <a:gd name="connsiteY19" fmla="*/ 2089315 h 2892557"/>
              <a:gd name="connsiteX20" fmla="*/ 106042 w 1966331"/>
              <a:gd name="connsiteY20" fmla="*/ 1944673 h 2892557"/>
              <a:gd name="connsiteX21" fmla="*/ 146508 w 1966331"/>
              <a:gd name="connsiteY21" fmla="*/ 1782696 h 2892557"/>
              <a:gd name="connsiteX22" fmla="*/ 190637 w 1966331"/>
              <a:gd name="connsiteY22" fmla="*/ 1695450 h 2892557"/>
              <a:gd name="connsiteX23" fmla="*/ 161925 w 1966331"/>
              <a:gd name="connsiteY23" fmla="*/ 1552575 h 2892557"/>
              <a:gd name="connsiteX24" fmla="*/ 200025 w 1966331"/>
              <a:gd name="connsiteY24" fmla="*/ 1481137 h 2892557"/>
              <a:gd name="connsiteX25" fmla="*/ 252412 w 1966331"/>
              <a:gd name="connsiteY25" fmla="*/ 1409700 h 2892557"/>
              <a:gd name="connsiteX26" fmla="*/ 202560 w 1966331"/>
              <a:gd name="connsiteY26" fmla="*/ 1312781 h 2892557"/>
              <a:gd name="connsiteX27" fmla="*/ 142462 w 1966331"/>
              <a:gd name="connsiteY27" fmla="*/ 1217431 h 2892557"/>
              <a:gd name="connsiteX28" fmla="*/ 133350 w 1966331"/>
              <a:gd name="connsiteY28" fmla="*/ 1162050 h 2892557"/>
              <a:gd name="connsiteX29" fmla="*/ 66675 w 1966331"/>
              <a:gd name="connsiteY29" fmla="*/ 990600 h 2892557"/>
              <a:gd name="connsiteX30" fmla="*/ 0 w 1966331"/>
              <a:gd name="connsiteY30" fmla="*/ 733425 h 2892557"/>
              <a:gd name="connsiteX31" fmla="*/ 0 w 1966331"/>
              <a:gd name="connsiteY31" fmla="*/ 614362 h 2892557"/>
              <a:gd name="connsiteX32" fmla="*/ 9525 w 1966331"/>
              <a:gd name="connsiteY32" fmla="*/ 404812 h 2892557"/>
              <a:gd name="connsiteX33" fmla="*/ 80962 w 1966331"/>
              <a:gd name="connsiteY33" fmla="*/ 204787 h 2892557"/>
              <a:gd name="connsiteX34" fmla="*/ 109537 w 1966331"/>
              <a:gd name="connsiteY34" fmla="*/ 76200 h 2892557"/>
              <a:gd name="connsiteX35" fmla="*/ 161925 w 1966331"/>
              <a:gd name="connsiteY35" fmla="*/ 19050 h 2892557"/>
              <a:gd name="connsiteX36" fmla="*/ 242887 w 1966331"/>
              <a:gd name="connsiteY36" fmla="*/ 4762 h 2892557"/>
              <a:gd name="connsiteX37" fmla="*/ 309562 w 1966331"/>
              <a:gd name="connsiteY37" fmla="*/ 0 h 2892557"/>
              <a:gd name="connsiteX38" fmla="*/ 390525 w 1966331"/>
              <a:gd name="connsiteY38" fmla="*/ 71437 h 2892557"/>
              <a:gd name="connsiteX39" fmla="*/ 504825 w 1966331"/>
              <a:gd name="connsiteY39" fmla="*/ 119062 h 2892557"/>
              <a:gd name="connsiteX40" fmla="*/ 604837 w 1966331"/>
              <a:gd name="connsiteY40" fmla="*/ 190500 h 2892557"/>
              <a:gd name="connsiteX41" fmla="*/ 638175 w 1966331"/>
              <a:gd name="connsiteY41" fmla="*/ 376237 h 2892557"/>
              <a:gd name="connsiteX42" fmla="*/ 661987 w 1966331"/>
              <a:gd name="connsiteY42" fmla="*/ 490537 h 2892557"/>
              <a:gd name="connsiteX43" fmla="*/ 757237 w 1966331"/>
              <a:gd name="connsiteY43" fmla="*/ 647700 h 2892557"/>
              <a:gd name="connsiteX44" fmla="*/ 866775 w 1966331"/>
              <a:gd name="connsiteY44" fmla="*/ 766762 h 2892557"/>
              <a:gd name="connsiteX45" fmla="*/ 976312 w 1966331"/>
              <a:gd name="connsiteY45" fmla="*/ 890587 h 2892557"/>
              <a:gd name="connsiteX46" fmla="*/ 1008658 w 1966331"/>
              <a:gd name="connsiteY46" fmla="*/ 1068321 h 2892557"/>
              <a:gd name="connsiteX47" fmla="*/ 1068891 w 1966331"/>
              <a:gd name="connsiteY47" fmla="*/ 1281013 h 2892557"/>
              <a:gd name="connsiteX48" fmla="*/ 1143000 w 1966331"/>
              <a:gd name="connsiteY48" fmla="*/ 1333500 h 2892557"/>
              <a:gd name="connsiteX49" fmla="*/ 1328737 w 1966331"/>
              <a:gd name="connsiteY49" fmla="*/ 1414462 h 2892557"/>
              <a:gd name="connsiteX50" fmla="*/ 1524000 w 1966331"/>
              <a:gd name="connsiteY50" fmla="*/ 1495425 h 2892557"/>
              <a:gd name="connsiteX51" fmla="*/ 1613220 w 1966331"/>
              <a:gd name="connsiteY51" fmla="*/ 1574717 h 2892557"/>
              <a:gd name="connsiteX52" fmla="*/ 1692916 w 1966331"/>
              <a:gd name="connsiteY52" fmla="*/ 1685875 h 2892557"/>
              <a:gd name="connsiteX53" fmla="*/ 1765758 w 1966331"/>
              <a:gd name="connsiteY53" fmla="*/ 1758934 h 2892557"/>
              <a:gd name="connsiteX54" fmla="*/ 1871662 w 1966331"/>
              <a:gd name="connsiteY54" fmla="*/ 1800225 h 2892557"/>
              <a:gd name="connsiteX55" fmla="*/ 1921103 w 1966331"/>
              <a:gd name="connsiteY55" fmla="*/ 1831942 h 2892557"/>
              <a:gd name="connsiteX56" fmla="*/ 1944060 w 1966331"/>
              <a:gd name="connsiteY56" fmla="*/ 1879370 h 2892557"/>
              <a:gd name="connsiteX57" fmla="*/ 1966331 w 1966331"/>
              <a:gd name="connsiteY57" fmla="*/ 1947912 h 2892557"/>
              <a:gd name="connsiteX58" fmla="*/ 1953449 w 1966331"/>
              <a:gd name="connsiteY58" fmla="*/ 2001969 h 2892557"/>
              <a:gd name="connsiteX59" fmla="*/ 1873616 w 1966331"/>
              <a:gd name="connsiteY59" fmla="*/ 2036877 h 2892557"/>
              <a:gd name="connsiteX0" fmla="*/ 1873616 w 1966331"/>
              <a:gd name="connsiteY0" fmla="*/ 2036877 h 2892557"/>
              <a:gd name="connsiteX1" fmla="*/ 1734818 w 1966331"/>
              <a:gd name="connsiteY1" fmla="*/ 2051164 h 2892557"/>
              <a:gd name="connsiteX2" fmla="*/ 1567960 w 1966331"/>
              <a:gd name="connsiteY2" fmla="*/ 2084404 h 2892557"/>
              <a:gd name="connsiteX3" fmla="*/ 1446670 w 1966331"/>
              <a:gd name="connsiteY3" fmla="*/ 2165515 h 2892557"/>
              <a:gd name="connsiteX4" fmla="*/ 1370333 w 1966331"/>
              <a:gd name="connsiteY4" fmla="*/ 2343248 h 2892557"/>
              <a:gd name="connsiteX5" fmla="*/ 1341620 w 1966331"/>
              <a:gd name="connsiteY5" fmla="*/ 2499136 h 2892557"/>
              <a:gd name="connsiteX6" fmla="*/ 1338262 w 1966331"/>
              <a:gd name="connsiteY6" fmla="*/ 2709862 h 2892557"/>
              <a:gd name="connsiteX7" fmla="*/ 1308558 w 1966331"/>
              <a:gd name="connsiteY7" fmla="*/ 2773543 h 2892557"/>
              <a:gd name="connsiteX8" fmla="*/ 1214575 w 1966331"/>
              <a:gd name="connsiteY8" fmla="*/ 2854407 h 2892557"/>
              <a:gd name="connsiteX9" fmla="*/ 1022807 w 1966331"/>
              <a:gd name="connsiteY9" fmla="*/ 2892557 h 2892557"/>
              <a:gd name="connsiteX10" fmla="*/ 907821 w 1966331"/>
              <a:gd name="connsiteY10" fmla="*/ 2875028 h 2892557"/>
              <a:gd name="connsiteX11" fmla="*/ 819150 w 1966331"/>
              <a:gd name="connsiteY11" fmla="*/ 2814637 h 2892557"/>
              <a:gd name="connsiteX12" fmla="*/ 751619 w 1966331"/>
              <a:gd name="connsiteY12" fmla="*/ 2746244 h 2892557"/>
              <a:gd name="connsiteX13" fmla="*/ 671512 w 1966331"/>
              <a:gd name="connsiteY13" fmla="*/ 2628900 h 2892557"/>
              <a:gd name="connsiteX14" fmla="*/ 581025 w 1966331"/>
              <a:gd name="connsiteY14" fmla="*/ 2562225 h 2892557"/>
              <a:gd name="connsiteX15" fmla="*/ 492935 w 1966331"/>
              <a:gd name="connsiteY15" fmla="*/ 2487744 h 2892557"/>
              <a:gd name="connsiteX16" fmla="*/ 416153 w 1966331"/>
              <a:gd name="connsiteY16" fmla="*/ 2389106 h 2892557"/>
              <a:gd name="connsiteX17" fmla="*/ 347662 w 1966331"/>
              <a:gd name="connsiteY17" fmla="*/ 2281237 h 2892557"/>
              <a:gd name="connsiteX18" fmla="*/ 271462 w 1966331"/>
              <a:gd name="connsiteY18" fmla="*/ 2214562 h 2892557"/>
              <a:gd name="connsiteX19" fmla="*/ 138250 w 1966331"/>
              <a:gd name="connsiteY19" fmla="*/ 2089315 h 2892557"/>
              <a:gd name="connsiteX20" fmla="*/ 106042 w 1966331"/>
              <a:gd name="connsiteY20" fmla="*/ 1944673 h 2892557"/>
              <a:gd name="connsiteX21" fmla="*/ 146508 w 1966331"/>
              <a:gd name="connsiteY21" fmla="*/ 1782696 h 2892557"/>
              <a:gd name="connsiteX22" fmla="*/ 190637 w 1966331"/>
              <a:gd name="connsiteY22" fmla="*/ 1695450 h 2892557"/>
              <a:gd name="connsiteX23" fmla="*/ 161925 w 1966331"/>
              <a:gd name="connsiteY23" fmla="*/ 1552575 h 2892557"/>
              <a:gd name="connsiteX24" fmla="*/ 200025 w 1966331"/>
              <a:gd name="connsiteY24" fmla="*/ 1481137 h 2892557"/>
              <a:gd name="connsiteX25" fmla="*/ 252412 w 1966331"/>
              <a:gd name="connsiteY25" fmla="*/ 1409700 h 2892557"/>
              <a:gd name="connsiteX26" fmla="*/ 202560 w 1966331"/>
              <a:gd name="connsiteY26" fmla="*/ 1312781 h 2892557"/>
              <a:gd name="connsiteX27" fmla="*/ 142462 w 1966331"/>
              <a:gd name="connsiteY27" fmla="*/ 1217431 h 2892557"/>
              <a:gd name="connsiteX28" fmla="*/ 133350 w 1966331"/>
              <a:gd name="connsiteY28" fmla="*/ 1162050 h 2892557"/>
              <a:gd name="connsiteX29" fmla="*/ 66675 w 1966331"/>
              <a:gd name="connsiteY29" fmla="*/ 990600 h 2892557"/>
              <a:gd name="connsiteX30" fmla="*/ 0 w 1966331"/>
              <a:gd name="connsiteY30" fmla="*/ 733425 h 2892557"/>
              <a:gd name="connsiteX31" fmla="*/ 0 w 1966331"/>
              <a:gd name="connsiteY31" fmla="*/ 614362 h 2892557"/>
              <a:gd name="connsiteX32" fmla="*/ 9525 w 1966331"/>
              <a:gd name="connsiteY32" fmla="*/ 404812 h 2892557"/>
              <a:gd name="connsiteX33" fmla="*/ 80962 w 1966331"/>
              <a:gd name="connsiteY33" fmla="*/ 204787 h 2892557"/>
              <a:gd name="connsiteX34" fmla="*/ 109537 w 1966331"/>
              <a:gd name="connsiteY34" fmla="*/ 76200 h 2892557"/>
              <a:gd name="connsiteX35" fmla="*/ 161925 w 1966331"/>
              <a:gd name="connsiteY35" fmla="*/ 19050 h 2892557"/>
              <a:gd name="connsiteX36" fmla="*/ 242887 w 1966331"/>
              <a:gd name="connsiteY36" fmla="*/ 4762 h 2892557"/>
              <a:gd name="connsiteX37" fmla="*/ 309562 w 1966331"/>
              <a:gd name="connsiteY37" fmla="*/ 0 h 2892557"/>
              <a:gd name="connsiteX38" fmla="*/ 390525 w 1966331"/>
              <a:gd name="connsiteY38" fmla="*/ 71437 h 2892557"/>
              <a:gd name="connsiteX39" fmla="*/ 504825 w 1966331"/>
              <a:gd name="connsiteY39" fmla="*/ 119062 h 2892557"/>
              <a:gd name="connsiteX40" fmla="*/ 604837 w 1966331"/>
              <a:gd name="connsiteY40" fmla="*/ 190500 h 2892557"/>
              <a:gd name="connsiteX41" fmla="*/ 638175 w 1966331"/>
              <a:gd name="connsiteY41" fmla="*/ 376237 h 2892557"/>
              <a:gd name="connsiteX42" fmla="*/ 661987 w 1966331"/>
              <a:gd name="connsiteY42" fmla="*/ 490537 h 2892557"/>
              <a:gd name="connsiteX43" fmla="*/ 757237 w 1966331"/>
              <a:gd name="connsiteY43" fmla="*/ 647700 h 2892557"/>
              <a:gd name="connsiteX44" fmla="*/ 866775 w 1966331"/>
              <a:gd name="connsiteY44" fmla="*/ 766762 h 2892557"/>
              <a:gd name="connsiteX45" fmla="*/ 963978 w 1966331"/>
              <a:gd name="connsiteY45" fmla="*/ 904727 h 2892557"/>
              <a:gd name="connsiteX46" fmla="*/ 1008658 w 1966331"/>
              <a:gd name="connsiteY46" fmla="*/ 1068321 h 2892557"/>
              <a:gd name="connsiteX47" fmla="*/ 1068891 w 1966331"/>
              <a:gd name="connsiteY47" fmla="*/ 1281013 h 2892557"/>
              <a:gd name="connsiteX48" fmla="*/ 1143000 w 1966331"/>
              <a:gd name="connsiteY48" fmla="*/ 1333500 h 2892557"/>
              <a:gd name="connsiteX49" fmla="*/ 1328737 w 1966331"/>
              <a:gd name="connsiteY49" fmla="*/ 1414462 h 2892557"/>
              <a:gd name="connsiteX50" fmla="*/ 1524000 w 1966331"/>
              <a:gd name="connsiteY50" fmla="*/ 1495425 h 2892557"/>
              <a:gd name="connsiteX51" fmla="*/ 1613220 w 1966331"/>
              <a:gd name="connsiteY51" fmla="*/ 1574717 h 2892557"/>
              <a:gd name="connsiteX52" fmla="*/ 1692916 w 1966331"/>
              <a:gd name="connsiteY52" fmla="*/ 1685875 h 2892557"/>
              <a:gd name="connsiteX53" fmla="*/ 1765758 w 1966331"/>
              <a:gd name="connsiteY53" fmla="*/ 1758934 h 2892557"/>
              <a:gd name="connsiteX54" fmla="*/ 1871662 w 1966331"/>
              <a:gd name="connsiteY54" fmla="*/ 1800225 h 2892557"/>
              <a:gd name="connsiteX55" fmla="*/ 1921103 w 1966331"/>
              <a:gd name="connsiteY55" fmla="*/ 1831942 h 2892557"/>
              <a:gd name="connsiteX56" fmla="*/ 1944060 w 1966331"/>
              <a:gd name="connsiteY56" fmla="*/ 1879370 h 2892557"/>
              <a:gd name="connsiteX57" fmla="*/ 1966331 w 1966331"/>
              <a:gd name="connsiteY57" fmla="*/ 1947912 h 2892557"/>
              <a:gd name="connsiteX58" fmla="*/ 1953449 w 1966331"/>
              <a:gd name="connsiteY58" fmla="*/ 2001969 h 2892557"/>
              <a:gd name="connsiteX59" fmla="*/ 1873616 w 1966331"/>
              <a:gd name="connsiteY59" fmla="*/ 2036877 h 2892557"/>
              <a:gd name="connsiteX0" fmla="*/ 1873616 w 1966331"/>
              <a:gd name="connsiteY0" fmla="*/ 2036877 h 2892557"/>
              <a:gd name="connsiteX1" fmla="*/ 1734818 w 1966331"/>
              <a:gd name="connsiteY1" fmla="*/ 2051164 h 2892557"/>
              <a:gd name="connsiteX2" fmla="*/ 1567960 w 1966331"/>
              <a:gd name="connsiteY2" fmla="*/ 2084404 h 2892557"/>
              <a:gd name="connsiteX3" fmla="*/ 1446670 w 1966331"/>
              <a:gd name="connsiteY3" fmla="*/ 2165515 h 2892557"/>
              <a:gd name="connsiteX4" fmla="*/ 1370333 w 1966331"/>
              <a:gd name="connsiteY4" fmla="*/ 2343248 h 2892557"/>
              <a:gd name="connsiteX5" fmla="*/ 1341620 w 1966331"/>
              <a:gd name="connsiteY5" fmla="*/ 2499136 h 2892557"/>
              <a:gd name="connsiteX6" fmla="*/ 1338262 w 1966331"/>
              <a:gd name="connsiteY6" fmla="*/ 2709862 h 2892557"/>
              <a:gd name="connsiteX7" fmla="*/ 1308558 w 1966331"/>
              <a:gd name="connsiteY7" fmla="*/ 2773543 h 2892557"/>
              <a:gd name="connsiteX8" fmla="*/ 1214575 w 1966331"/>
              <a:gd name="connsiteY8" fmla="*/ 2854407 h 2892557"/>
              <a:gd name="connsiteX9" fmla="*/ 1022807 w 1966331"/>
              <a:gd name="connsiteY9" fmla="*/ 2892557 h 2892557"/>
              <a:gd name="connsiteX10" fmla="*/ 907821 w 1966331"/>
              <a:gd name="connsiteY10" fmla="*/ 2875028 h 2892557"/>
              <a:gd name="connsiteX11" fmla="*/ 819150 w 1966331"/>
              <a:gd name="connsiteY11" fmla="*/ 2814637 h 2892557"/>
              <a:gd name="connsiteX12" fmla="*/ 751619 w 1966331"/>
              <a:gd name="connsiteY12" fmla="*/ 2746244 h 2892557"/>
              <a:gd name="connsiteX13" fmla="*/ 671512 w 1966331"/>
              <a:gd name="connsiteY13" fmla="*/ 2628900 h 2892557"/>
              <a:gd name="connsiteX14" fmla="*/ 581025 w 1966331"/>
              <a:gd name="connsiteY14" fmla="*/ 2562225 h 2892557"/>
              <a:gd name="connsiteX15" fmla="*/ 492935 w 1966331"/>
              <a:gd name="connsiteY15" fmla="*/ 2487744 h 2892557"/>
              <a:gd name="connsiteX16" fmla="*/ 416153 w 1966331"/>
              <a:gd name="connsiteY16" fmla="*/ 2389106 h 2892557"/>
              <a:gd name="connsiteX17" fmla="*/ 347662 w 1966331"/>
              <a:gd name="connsiteY17" fmla="*/ 2281237 h 2892557"/>
              <a:gd name="connsiteX18" fmla="*/ 271462 w 1966331"/>
              <a:gd name="connsiteY18" fmla="*/ 2214562 h 2892557"/>
              <a:gd name="connsiteX19" fmla="*/ 138250 w 1966331"/>
              <a:gd name="connsiteY19" fmla="*/ 2089315 h 2892557"/>
              <a:gd name="connsiteX20" fmla="*/ 106042 w 1966331"/>
              <a:gd name="connsiteY20" fmla="*/ 1944673 h 2892557"/>
              <a:gd name="connsiteX21" fmla="*/ 146508 w 1966331"/>
              <a:gd name="connsiteY21" fmla="*/ 1782696 h 2892557"/>
              <a:gd name="connsiteX22" fmla="*/ 190637 w 1966331"/>
              <a:gd name="connsiteY22" fmla="*/ 1695450 h 2892557"/>
              <a:gd name="connsiteX23" fmla="*/ 161925 w 1966331"/>
              <a:gd name="connsiteY23" fmla="*/ 1552575 h 2892557"/>
              <a:gd name="connsiteX24" fmla="*/ 200025 w 1966331"/>
              <a:gd name="connsiteY24" fmla="*/ 1481137 h 2892557"/>
              <a:gd name="connsiteX25" fmla="*/ 252412 w 1966331"/>
              <a:gd name="connsiteY25" fmla="*/ 1409700 h 2892557"/>
              <a:gd name="connsiteX26" fmla="*/ 202560 w 1966331"/>
              <a:gd name="connsiteY26" fmla="*/ 1312781 h 2892557"/>
              <a:gd name="connsiteX27" fmla="*/ 142462 w 1966331"/>
              <a:gd name="connsiteY27" fmla="*/ 1217431 h 2892557"/>
              <a:gd name="connsiteX28" fmla="*/ 133350 w 1966331"/>
              <a:gd name="connsiteY28" fmla="*/ 1162050 h 2892557"/>
              <a:gd name="connsiteX29" fmla="*/ 66675 w 1966331"/>
              <a:gd name="connsiteY29" fmla="*/ 990600 h 2892557"/>
              <a:gd name="connsiteX30" fmla="*/ 0 w 1966331"/>
              <a:gd name="connsiteY30" fmla="*/ 733425 h 2892557"/>
              <a:gd name="connsiteX31" fmla="*/ 0 w 1966331"/>
              <a:gd name="connsiteY31" fmla="*/ 614362 h 2892557"/>
              <a:gd name="connsiteX32" fmla="*/ 9525 w 1966331"/>
              <a:gd name="connsiteY32" fmla="*/ 404812 h 2892557"/>
              <a:gd name="connsiteX33" fmla="*/ 80962 w 1966331"/>
              <a:gd name="connsiteY33" fmla="*/ 204787 h 2892557"/>
              <a:gd name="connsiteX34" fmla="*/ 109537 w 1966331"/>
              <a:gd name="connsiteY34" fmla="*/ 76200 h 2892557"/>
              <a:gd name="connsiteX35" fmla="*/ 161925 w 1966331"/>
              <a:gd name="connsiteY35" fmla="*/ 19050 h 2892557"/>
              <a:gd name="connsiteX36" fmla="*/ 242887 w 1966331"/>
              <a:gd name="connsiteY36" fmla="*/ 4762 h 2892557"/>
              <a:gd name="connsiteX37" fmla="*/ 309562 w 1966331"/>
              <a:gd name="connsiteY37" fmla="*/ 0 h 2892557"/>
              <a:gd name="connsiteX38" fmla="*/ 390525 w 1966331"/>
              <a:gd name="connsiteY38" fmla="*/ 71437 h 2892557"/>
              <a:gd name="connsiteX39" fmla="*/ 504825 w 1966331"/>
              <a:gd name="connsiteY39" fmla="*/ 119062 h 2892557"/>
              <a:gd name="connsiteX40" fmla="*/ 604837 w 1966331"/>
              <a:gd name="connsiteY40" fmla="*/ 190500 h 2892557"/>
              <a:gd name="connsiteX41" fmla="*/ 638175 w 1966331"/>
              <a:gd name="connsiteY41" fmla="*/ 376237 h 2892557"/>
              <a:gd name="connsiteX42" fmla="*/ 661987 w 1966331"/>
              <a:gd name="connsiteY42" fmla="*/ 490537 h 2892557"/>
              <a:gd name="connsiteX43" fmla="*/ 755695 w 1966331"/>
              <a:gd name="connsiteY43" fmla="*/ 655555 h 2892557"/>
              <a:gd name="connsiteX44" fmla="*/ 866775 w 1966331"/>
              <a:gd name="connsiteY44" fmla="*/ 766762 h 2892557"/>
              <a:gd name="connsiteX45" fmla="*/ 963978 w 1966331"/>
              <a:gd name="connsiteY45" fmla="*/ 904727 h 2892557"/>
              <a:gd name="connsiteX46" fmla="*/ 1008658 w 1966331"/>
              <a:gd name="connsiteY46" fmla="*/ 1068321 h 2892557"/>
              <a:gd name="connsiteX47" fmla="*/ 1068891 w 1966331"/>
              <a:gd name="connsiteY47" fmla="*/ 1281013 h 2892557"/>
              <a:gd name="connsiteX48" fmla="*/ 1143000 w 1966331"/>
              <a:gd name="connsiteY48" fmla="*/ 1333500 h 2892557"/>
              <a:gd name="connsiteX49" fmla="*/ 1328737 w 1966331"/>
              <a:gd name="connsiteY49" fmla="*/ 1414462 h 2892557"/>
              <a:gd name="connsiteX50" fmla="*/ 1524000 w 1966331"/>
              <a:gd name="connsiteY50" fmla="*/ 1495425 h 2892557"/>
              <a:gd name="connsiteX51" fmla="*/ 1613220 w 1966331"/>
              <a:gd name="connsiteY51" fmla="*/ 1574717 h 2892557"/>
              <a:gd name="connsiteX52" fmla="*/ 1692916 w 1966331"/>
              <a:gd name="connsiteY52" fmla="*/ 1685875 h 2892557"/>
              <a:gd name="connsiteX53" fmla="*/ 1765758 w 1966331"/>
              <a:gd name="connsiteY53" fmla="*/ 1758934 h 2892557"/>
              <a:gd name="connsiteX54" fmla="*/ 1871662 w 1966331"/>
              <a:gd name="connsiteY54" fmla="*/ 1800225 h 2892557"/>
              <a:gd name="connsiteX55" fmla="*/ 1921103 w 1966331"/>
              <a:gd name="connsiteY55" fmla="*/ 1831942 h 2892557"/>
              <a:gd name="connsiteX56" fmla="*/ 1944060 w 1966331"/>
              <a:gd name="connsiteY56" fmla="*/ 1879370 h 2892557"/>
              <a:gd name="connsiteX57" fmla="*/ 1966331 w 1966331"/>
              <a:gd name="connsiteY57" fmla="*/ 1947912 h 2892557"/>
              <a:gd name="connsiteX58" fmla="*/ 1953449 w 1966331"/>
              <a:gd name="connsiteY58" fmla="*/ 2001969 h 2892557"/>
              <a:gd name="connsiteX59" fmla="*/ 1873616 w 1966331"/>
              <a:gd name="connsiteY59" fmla="*/ 2036877 h 2892557"/>
              <a:gd name="connsiteX0" fmla="*/ 1873616 w 1966331"/>
              <a:gd name="connsiteY0" fmla="*/ 2036877 h 2892557"/>
              <a:gd name="connsiteX1" fmla="*/ 1734818 w 1966331"/>
              <a:gd name="connsiteY1" fmla="*/ 2051164 h 2892557"/>
              <a:gd name="connsiteX2" fmla="*/ 1567960 w 1966331"/>
              <a:gd name="connsiteY2" fmla="*/ 2084404 h 2892557"/>
              <a:gd name="connsiteX3" fmla="*/ 1446670 w 1966331"/>
              <a:gd name="connsiteY3" fmla="*/ 2165515 h 2892557"/>
              <a:gd name="connsiteX4" fmla="*/ 1370333 w 1966331"/>
              <a:gd name="connsiteY4" fmla="*/ 2343248 h 2892557"/>
              <a:gd name="connsiteX5" fmla="*/ 1341620 w 1966331"/>
              <a:gd name="connsiteY5" fmla="*/ 2499136 h 2892557"/>
              <a:gd name="connsiteX6" fmla="*/ 1338262 w 1966331"/>
              <a:gd name="connsiteY6" fmla="*/ 2709862 h 2892557"/>
              <a:gd name="connsiteX7" fmla="*/ 1308558 w 1966331"/>
              <a:gd name="connsiteY7" fmla="*/ 2773543 h 2892557"/>
              <a:gd name="connsiteX8" fmla="*/ 1214575 w 1966331"/>
              <a:gd name="connsiteY8" fmla="*/ 2854407 h 2892557"/>
              <a:gd name="connsiteX9" fmla="*/ 1022807 w 1966331"/>
              <a:gd name="connsiteY9" fmla="*/ 2892557 h 2892557"/>
              <a:gd name="connsiteX10" fmla="*/ 907821 w 1966331"/>
              <a:gd name="connsiteY10" fmla="*/ 2875028 h 2892557"/>
              <a:gd name="connsiteX11" fmla="*/ 819150 w 1966331"/>
              <a:gd name="connsiteY11" fmla="*/ 2814637 h 2892557"/>
              <a:gd name="connsiteX12" fmla="*/ 751619 w 1966331"/>
              <a:gd name="connsiteY12" fmla="*/ 2746244 h 2892557"/>
              <a:gd name="connsiteX13" fmla="*/ 671512 w 1966331"/>
              <a:gd name="connsiteY13" fmla="*/ 2628900 h 2892557"/>
              <a:gd name="connsiteX14" fmla="*/ 581025 w 1966331"/>
              <a:gd name="connsiteY14" fmla="*/ 2562225 h 2892557"/>
              <a:gd name="connsiteX15" fmla="*/ 492935 w 1966331"/>
              <a:gd name="connsiteY15" fmla="*/ 2487744 h 2892557"/>
              <a:gd name="connsiteX16" fmla="*/ 416153 w 1966331"/>
              <a:gd name="connsiteY16" fmla="*/ 2389106 h 2892557"/>
              <a:gd name="connsiteX17" fmla="*/ 347662 w 1966331"/>
              <a:gd name="connsiteY17" fmla="*/ 2281237 h 2892557"/>
              <a:gd name="connsiteX18" fmla="*/ 271462 w 1966331"/>
              <a:gd name="connsiteY18" fmla="*/ 2214562 h 2892557"/>
              <a:gd name="connsiteX19" fmla="*/ 138250 w 1966331"/>
              <a:gd name="connsiteY19" fmla="*/ 2089315 h 2892557"/>
              <a:gd name="connsiteX20" fmla="*/ 106042 w 1966331"/>
              <a:gd name="connsiteY20" fmla="*/ 1944673 h 2892557"/>
              <a:gd name="connsiteX21" fmla="*/ 146508 w 1966331"/>
              <a:gd name="connsiteY21" fmla="*/ 1782696 h 2892557"/>
              <a:gd name="connsiteX22" fmla="*/ 190637 w 1966331"/>
              <a:gd name="connsiteY22" fmla="*/ 1695450 h 2892557"/>
              <a:gd name="connsiteX23" fmla="*/ 161925 w 1966331"/>
              <a:gd name="connsiteY23" fmla="*/ 1552575 h 2892557"/>
              <a:gd name="connsiteX24" fmla="*/ 200025 w 1966331"/>
              <a:gd name="connsiteY24" fmla="*/ 1481137 h 2892557"/>
              <a:gd name="connsiteX25" fmla="*/ 252412 w 1966331"/>
              <a:gd name="connsiteY25" fmla="*/ 1409700 h 2892557"/>
              <a:gd name="connsiteX26" fmla="*/ 202560 w 1966331"/>
              <a:gd name="connsiteY26" fmla="*/ 1312781 h 2892557"/>
              <a:gd name="connsiteX27" fmla="*/ 142462 w 1966331"/>
              <a:gd name="connsiteY27" fmla="*/ 1217431 h 2892557"/>
              <a:gd name="connsiteX28" fmla="*/ 133350 w 1966331"/>
              <a:gd name="connsiteY28" fmla="*/ 1162050 h 2892557"/>
              <a:gd name="connsiteX29" fmla="*/ 66675 w 1966331"/>
              <a:gd name="connsiteY29" fmla="*/ 990600 h 2892557"/>
              <a:gd name="connsiteX30" fmla="*/ 0 w 1966331"/>
              <a:gd name="connsiteY30" fmla="*/ 733425 h 2892557"/>
              <a:gd name="connsiteX31" fmla="*/ 0 w 1966331"/>
              <a:gd name="connsiteY31" fmla="*/ 614362 h 2892557"/>
              <a:gd name="connsiteX32" fmla="*/ 9525 w 1966331"/>
              <a:gd name="connsiteY32" fmla="*/ 404812 h 2892557"/>
              <a:gd name="connsiteX33" fmla="*/ 80962 w 1966331"/>
              <a:gd name="connsiteY33" fmla="*/ 204787 h 2892557"/>
              <a:gd name="connsiteX34" fmla="*/ 109537 w 1966331"/>
              <a:gd name="connsiteY34" fmla="*/ 76200 h 2892557"/>
              <a:gd name="connsiteX35" fmla="*/ 161925 w 1966331"/>
              <a:gd name="connsiteY35" fmla="*/ 19050 h 2892557"/>
              <a:gd name="connsiteX36" fmla="*/ 242887 w 1966331"/>
              <a:gd name="connsiteY36" fmla="*/ 4762 h 2892557"/>
              <a:gd name="connsiteX37" fmla="*/ 309562 w 1966331"/>
              <a:gd name="connsiteY37" fmla="*/ 0 h 2892557"/>
              <a:gd name="connsiteX38" fmla="*/ 390525 w 1966331"/>
              <a:gd name="connsiteY38" fmla="*/ 71437 h 2892557"/>
              <a:gd name="connsiteX39" fmla="*/ 504825 w 1966331"/>
              <a:gd name="connsiteY39" fmla="*/ 119062 h 2892557"/>
              <a:gd name="connsiteX40" fmla="*/ 604837 w 1966331"/>
              <a:gd name="connsiteY40" fmla="*/ 190500 h 2892557"/>
              <a:gd name="connsiteX41" fmla="*/ 628924 w 1966331"/>
              <a:gd name="connsiteY41" fmla="*/ 376237 h 2892557"/>
              <a:gd name="connsiteX42" fmla="*/ 661987 w 1966331"/>
              <a:gd name="connsiteY42" fmla="*/ 490537 h 2892557"/>
              <a:gd name="connsiteX43" fmla="*/ 755695 w 1966331"/>
              <a:gd name="connsiteY43" fmla="*/ 655555 h 2892557"/>
              <a:gd name="connsiteX44" fmla="*/ 866775 w 1966331"/>
              <a:gd name="connsiteY44" fmla="*/ 766762 h 2892557"/>
              <a:gd name="connsiteX45" fmla="*/ 963978 w 1966331"/>
              <a:gd name="connsiteY45" fmla="*/ 904727 h 2892557"/>
              <a:gd name="connsiteX46" fmla="*/ 1008658 w 1966331"/>
              <a:gd name="connsiteY46" fmla="*/ 1068321 h 2892557"/>
              <a:gd name="connsiteX47" fmla="*/ 1068891 w 1966331"/>
              <a:gd name="connsiteY47" fmla="*/ 1281013 h 2892557"/>
              <a:gd name="connsiteX48" fmla="*/ 1143000 w 1966331"/>
              <a:gd name="connsiteY48" fmla="*/ 1333500 h 2892557"/>
              <a:gd name="connsiteX49" fmla="*/ 1328737 w 1966331"/>
              <a:gd name="connsiteY49" fmla="*/ 1414462 h 2892557"/>
              <a:gd name="connsiteX50" fmla="*/ 1524000 w 1966331"/>
              <a:gd name="connsiteY50" fmla="*/ 1495425 h 2892557"/>
              <a:gd name="connsiteX51" fmla="*/ 1613220 w 1966331"/>
              <a:gd name="connsiteY51" fmla="*/ 1574717 h 2892557"/>
              <a:gd name="connsiteX52" fmla="*/ 1692916 w 1966331"/>
              <a:gd name="connsiteY52" fmla="*/ 1685875 h 2892557"/>
              <a:gd name="connsiteX53" fmla="*/ 1765758 w 1966331"/>
              <a:gd name="connsiteY53" fmla="*/ 1758934 h 2892557"/>
              <a:gd name="connsiteX54" fmla="*/ 1871662 w 1966331"/>
              <a:gd name="connsiteY54" fmla="*/ 1800225 h 2892557"/>
              <a:gd name="connsiteX55" fmla="*/ 1921103 w 1966331"/>
              <a:gd name="connsiteY55" fmla="*/ 1831942 h 2892557"/>
              <a:gd name="connsiteX56" fmla="*/ 1944060 w 1966331"/>
              <a:gd name="connsiteY56" fmla="*/ 1879370 h 2892557"/>
              <a:gd name="connsiteX57" fmla="*/ 1966331 w 1966331"/>
              <a:gd name="connsiteY57" fmla="*/ 1947912 h 2892557"/>
              <a:gd name="connsiteX58" fmla="*/ 1953449 w 1966331"/>
              <a:gd name="connsiteY58" fmla="*/ 2001969 h 2892557"/>
              <a:gd name="connsiteX59" fmla="*/ 1873616 w 1966331"/>
              <a:gd name="connsiteY59" fmla="*/ 2036877 h 2892557"/>
              <a:gd name="connsiteX0" fmla="*/ 1873616 w 1966331"/>
              <a:gd name="connsiteY0" fmla="*/ 2036877 h 2892557"/>
              <a:gd name="connsiteX1" fmla="*/ 1734818 w 1966331"/>
              <a:gd name="connsiteY1" fmla="*/ 2051164 h 2892557"/>
              <a:gd name="connsiteX2" fmla="*/ 1567960 w 1966331"/>
              <a:gd name="connsiteY2" fmla="*/ 2084404 h 2892557"/>
              <a:gd name="connsiteX3" fmla="*/ 1446670 w 1966331"/>
              <a:gd name="connsiteY3" fmla="*/ 2165515 h 2892557"/>
              <a:gd name="connsiteX4" fmla="*/ 1370333 w 1966331"/>
              <a:gd name="connsiteY4" fmla="*/ 2343248 h 2892557"/>
              <a:gd name="connsiteX5" fmla="*/ 1341620 w 1966331"/>
              <a:gd name="connsiteY5" fmla="*/ 2499136 h 2892557"/>
              <a:gd name="connsiteX6" fmla="*/ 1338262 w 1966331"/>
              <a:gd name="connsiteY6" fmla="*/ 2709862 h 2892557"/>
              <a:gd name="connsiteX7" fmla="*/ 1308558 w 1966331"/>
              <a:gd name="connsiteY7" fmla="*/ 2773543 h 2892557"/>
              <a:gd name="connsiteX8" fmla="*/ 1214575 w 1966331"/>
              <a:gd name="connsiteY8" fmla="*/ 2854407 h 2892557"/>
              <a:gd name="connsiteX9" fmla="*/ 1022807 w 1966331"/>
              <a:gd name="connsiteY9" fmla="*/ 2892557 h 2892557"/>
              <a:gd name="connsiteX10" fmla="*/ 907821 w 1966331"/>
              <a:gd name="connsiteY10" fmla="*/ 2875028 h 2892557"/>
              <a:gd name="connsiteX11" fmla="*/ 819150 w 1966331"/>
              <a:gd name="connsiteY11" fmla="*/ 2814637 h 2892557"/>
              <a:gd name="connsiteX12" fmla="*/ 751619 w 1966331"/>
              <a:gd name="connsiteY12" fmla="*/ 2746244 h 2892557"/>
              <a:gd name="connsiteX13" fmla="*/ 671512 w 1966331"/>
              <a:gd name="connsiteY13" fmla="*/ 2628900 h 2892557"/>
              <a:gd name="connsiteX14" fmla="*/ 581025 w 1966331"/>
              <a:gd name="connsiteY14" fmla="*/ 2562225 h 2892557"/>
              <a:gd name="connsiteX15" fmla="*/ 492935 w 1966331"/>
              <a:gd name="connsiteY15" fmla="*/ 2487744 h 2892557"/>
              <a:gd name="connsiteX16" fmla="*/ 416153 w 1966331"/>
              <a:gd name="connsiteY16" fmla="*/ 2389106 h 2892557"/>
              <a:gd name="connsiteX17" fmla="*/ 347662 w 1966331"/>
              <a:gd name="connsiteY17" fmla="*/ 2281237 h 2892557"/>
              <a:gd name="connsiteX18" fmla="*/ 271462 w 1966331"/>
              <a:gd name="connsiteY18" fmla="*/ 2214562 h 2892557"/>
              <a:gd name="connsiteX19" fmla="*/ 138250 w 1966331"/>
              <a:gd name="connsiteY19" fmla="*/ 2089315 h 2892557"/>
              <a:gd name="connsiteX20" fmla="*/ 106042 w 1966331"/>
              <a:gd name="connsiteY20" fmla="*/ 1944673 h 2892557"/>
              <a:gd name="connsiteX21" fmla="*/ 146508 w 1966331"/>
              <a:gd name="connsiteY21" fmla="*/ 1782696 h 2892557"/>
              <a:gd name="connsiteX22" fmla="*/ 190637 w 1966331"/>
              <a:gd name="connsiteY22" fmla="*/ 1695450 h 2892557"/>
              <a:gd name="connsiteX23" fmla="*/ 161925 w 1966331"/>
              <a:gd name="connsiteY23" fmla="*/ 1552575 h 2892557"/>
              <a:gd name="connsiteX24" fmla="*/ 200025 w 1966331"/>
              <a:gd name="connsiteY24" fmla="*/ 1481137 h 2892557"/>
              <a:gd name="connsiteX25" fmla="*/ 252412 w 1966331"/>
              <a:gd name="connsiteY25" fmla="*/ 1409700 h 2892557"/>
              <a:gd name="connsiteX26" fmla="*/ 202560 w 1966331"/>
              <a:gd name="connsiteY26" fmla="*/ 1312781 h 2892557"/>
              <a:gd name="connsiteX27" fmla="*/ 142462 w 1966331"/>
              <a:gd name="connsiteY27" fmla="*/ 1217431 h 2892557"/>
              <a:gd name="connsiteX28" fmla="*/ 133350 w 1966331"/>
              <a:gd name="connsiteY28" fmla="*/ 1162050 h 2892557"/>
              <a:gd name="connsiteX29" fmla="*/ 66675 w 1966331"/>
              <a:gd name="connsiteY29" fmla="*/ 990600 h 2892557"/>
              <a:gd name="connsiteX30" fmla="*/ 0 w 1966331"/>
              <a:gd name="connsiteY30" fmla="*/ 733425 h 2892557"/>
              <a:gd name="connsiteX31" fmla="*/ 0 w 1966331"/>
              <a:gd name="connsiteY31" fmla="*/ 614362 h 2892557"/>
              <a:gd name="connsiteX32" fmla="*/ 9525 w 1966331"/>
              <a:gd name="connsiteY32" fmla="*/ 404812 h 2892557"/>
              <a:gd name="connsiteX33" fmla="*/ 80962 w 1966331"/>
              <a:gd name="connsiteY33" fmla="*/ 204787 h 2892557"/>
              <a:gd name="connsiteX34" fmla="*/ 109537 w 1966331"/>
              <a:gd name="connsiteY34" fmla="*/ 76200 h 2892557"/>
              <a:gd name="connsiteX35" fmla="*/ 161925 w 1966331"/>
              <a:gd name="connsiteY35" fmla="*/ 19050 h 2892557"/>
              <a:gd name="connsiteX36" fmla="*/ 242887 w 1966331"/>
              <a:gd name="connsiteY36" fmla="*/ 4762 h 2892557"/>
              <a:gd name="connsiteX37" fmla="*/ 309562 w 1966331"/>
              <a:gd name="connsiteY37" fmla="*/ 0 h 2892557"/>
              <a:gd name="connsiteX38" fmla="*/ 390525 w 1966331"/>
              <a:gd name="connsiteY38" fmla="*/ 71437 h 2892557"/>
              <a:gd name="connsiteX39" fmla="*/ 501741 w 1966331"/>
              <a:gd name="connsiteY39" fmla="*/ 123775 h 2892557"/>
              <a:gd name="connsiteX40" fmla="*/ 604837 w 1966331"/>
              <a:gd name="connsiteY40" fmla="*/ 190500 h 2892557"/>
              <a:gd name="connsiteX41" fmla="*/ 628924 w 1966331"/>
              <a:gd name="connsiteY41" fmla="*/ 376237 h 2892557"/>
              <a:gd name="connsiteX42" fmla="*/ 661987 w 1966331"/>
              <a:gd name="connsiteY42" fmla="*/ 490537 h 2892557"/>
              <a:gd name="connsiteX43" fmla="*/ 755695 w 1966331"/>
              <a:gd name="connsiteY43" fmla="*/ 655555 h 2892557"/>
              <a:gd name="connsiteX44" fmla="*/ 866775 w 1966331"/>
              <a:gd name="connsiteY44" fmla="*/ 766762 h 2892557"/>
              <a:gd name="connsiteX45" fmla="*/ 963978 w 1966331"/>
              <a:gd name="connsiteY45" fmla="*/ 904727 h 2892557"/>
              <a:gd name="connsiteX46" fmla="*/ 1008658 w 1966331"/>
              <a:gd name="connsiteY46" fmla="*/ 1068321 h 2892557"/>
              <a:gd name="connsiteX47" fmla="*/ 1068891 w 1966331"/>
              <a:gd name="connsiteY47" fmla="*/ 1281013 h 2892557"/>
              <a:gd name="connsiteX48" fmla="*/ 1143000 w 1966331"/>
              <a:gd name="connsiteY48" fmla="*/ 1333500 h 2892557"/>
              <a:gd name="connsiteX49" fmla="*/ 1328737 w 1966331"/>
              <a:gd name="connsiteY49" fmla="*/ 1414462 h 2892557"/>
              <a:gd name="connsiteX50" fmla="*/ 1524000 w 1966331"/>
              <a:gd name="connsiteY50" fmla="*/ 1495425 h 2892557"/>
              <a:gd name="connsiteX51" fmla="*/ 1613220 w 1966331"/>
              <a:gd name="connsiteY51" fmla="*/ 1574717 h 2892557"/>
              <a:gd name="connsiteX52" fmla="*/ 1692916 w 1966331"/>
              <a:gd name="connsiteY52" fmla="*/ 1685875 h 2892557"/>
              <a:gd name="connsiteX53" fmla="*/ 1765758 w 1966331"/>
              <a:gd name="connsiteY53" fmla="*/ 1758934 h 2892557"/>
              <a:gd name="connsiteX54" fmla="*/ 1871662 w 1966331"/>
              <a:gd name="connsiteY54" fmla="*/ 1800225 h 2892557"/>
              <a:gd name="connsiteX55" fmla="*/ 1921103 w 1966331"/>
              <a:gd name="connsiteY55" fmla="*/ 1831942 h 2892557"/>
              <a:gd name="connsiteX56" fmla="*/ 1944060 w 1966331"/>
              <a:gd name="connsiteY56" fmla="*/ 1879370 h 2892557"/>
              <a:gd name="connsiteX57" fmla="*/ 1966331 w 1966331"/>
              <a:gd name="connsiteY57" fmla="*/ 1947912 h 2892557"/>
              <a:gd name="connsiteX58" fmla="*/ 1953449 w 1966331"/>
              <a:gd name="connsiteY58" fmla="*/ 2001969 h 2892557"/>
              <a:gd name="connsiteX59" fmla="*/ 1873616 w 1966331"/>
              <a:gd name="connsiteY59" fmla="*/ 2036877 h 2892557"/>
              <a:gd name="connsiteX0" fmla="*/ 1873616 w 1966331"/>
              <a:gd name="connsiteY0" fmla="*/ 2036877 h 2892557"/>
              <a:gd name="connsiteX1" fmla="*/ 1734818 w 1966331"/>
              <a:gd name="connsiteY1" fmla="*/ 2051164 h 2892557"/>
              <a:gd name="connsiteX2" fmla="*/ 1567960 w 1966331"/>
              <a:gd name="connsiteY2" fmla="*/ 2084404 h 2892557"/>
              <a:gd name="connsiteX3" fmla="*/ 1446670 w 1966331"/>
              <a:gd name="connsiteY3" fmla="*/ 2165515 h 2892557"/>
              <a:gd name="connsiteX4" fmla="*/ 1370333 w 1966331"/>
              <a:gd name="connsiteY4" fmla="*/ 2343248 h 2892557"/>
              <a:gd name="connsiteX5" fmla="*/ 1341620 w 1966331"/>
              <a:gd name="connsiteY5" fmla="*/ 2499136 h 2892557"/>
              <a:gd name="connsiteX6" fmla="*/ 1338262 w 1966331"/>
              <a:gd name="connsiteY6" fmla="*/ 2709862 h 2892557"/>
              <a:gd name="connsiteX7" fmla="*/ 1308558 w 1966331"/>
              <a:gd name="connsiteY7" fmla="*/ 2773543 h 2892557"/>
              <a:gd name="connsiteX8" fmla="*/ 1214575 w 1966331"/>
              <a:gd name="connsiteY8" fmla="*/ 2854407 h 2892557"/>
              <a:gd name="connsiteX9" fmla="*/ 1022807 w 1966331"/>
              <a:gd name="connsiteY9" fmla="*/ 2892557 h 2892557"/>
              <a:gd name="connsiteX10" fmla="*/ 907821 w 1966331"/>
              <a:gd name="connsiteY10" fmla="*/ 2875028 h 2892557"/>
              <a:gd name="connsiteX11" fmla="*/ 819150 w 1966331"/>
              <a:gd name="connsiteY11" fmla="*/ 2814637 h 2892557"/>
              <a:gd name="connsiteX12" fmla="*/ 751619 w 1966331"/>
              <a:gd name="connsiteY12" fmla="*/ 2746244 h 2892557"/>
              <a:gd name="connsiteX13" fmla="*/ 671512 w 1966331"/>
              <a:gd name="connsiteY13" fmla="*/ 2628900 h 2892557"/>
              <a:gd name="connsiteX14" fmla="*/ 581025 w 1966331"/>
              <a:gd name="connsiteY14" fmla="*/ 2562225 h 2892557"/>
              <a:gd name="connsiteX15" fmla="*/ 492935 w 1966331"/>
              <a:gd name="connsiteY15" fmla="*/ 2487744 h 2892557"/>
              <a:gd name="connsiteX16" fmla="*/ 416153 w 1966331"/>
              <a:gd name="connsiteY16" fmla="*/ 2389106 h 2892557"/>
              <a:gd name="connsiteX17" fmla="*/ 347662 w 1966331"/>
              <a:gd name="connsiteY17" fmla="*/ 2281237 h 2892557"/>
              <a:gd name="connsiteX18" fmla="*/ 271462 w 1966331"/>
              <a:gd name="connsiteY18" fmla="*/ 2214562 h 2892557"/>
              <a:gd name="connsiteX19" fmla="*/ 138250 w 1966331"/>
              <a:gd name="connsiteY19" fmla="*/ 2089315 h 2892557"/>
              <a:gd name="connsiteX20" fmla="*/ 106042 w 1966331"/>
              <a:gd name="connsiteY20" fmla="*/ 1944673 h 2892557"/>
              <a:gd name="connsiteX21" fmla="*/ 146508 w 1966331"/>
              <a:gd name="connsiteY21" fmla="*/ 1782696 h 2892557"/>
              <a:gd name="connsiteX22" fmla="*/ 190637 w 1966331"/>
              <a:gd name="connsiteY22" fmla="*/ 1695450 h 2892557"/>
              <a:gd name="connsiteX23" fmla="*/ 161925 w 1966331"/>
              <a:gd name="connsiteY23" fmla="*/ 1552575 h 2892557"/>
              <a:gd name="connsiteX24" fmla="*/ 200025 w 1966331"/>
              <a:gd name="connsiteY24" fmla="*/ 1481137 h 2892557"/>
              <a:gd name="connsiteX25" fmla="*/ 252412 w 1966331"/>
              <a:gd name="connsiteY25" fmla="*/ 1409700 h 2892557"/>
              <a:gd name="connsiteX26" fmla="*/ 202560 w 1966331"/>
              <a:gd name="connsiteY26" fmla="*/ 1312781 h 2892557"/>
              <a:gd name="connsiteX27" fmla="*/ 142462 w 1966331"/>
              <a:gd name="connsiteY27" fmla="*/ 1217431 h 2892557"/>
              <a:gd name="connsiteX28" fmla="*/ 133350 w 1966331"/>
              <a:gd name="connsiteY28" fmla="*/ 1162050 h 2892557"/>
              <a:gd name="connsiteX29" fmla="*/ 66675 w 1966331"/>
              <a:gd name="connsiteY29" fmla="*/ 990600 h 2892557"/>
              <a:gd name="connsiteX30" fmla="*/ 0 w 1966331"/>
              <a:gd name="connsiteY30" fmla="*/ 733425 h 2892557"/>
              <a:gd name="connsiteX31" fmla="*/ 0 w 1966331"/>
              <a:gd name="connsiteY31" fmla="*/ 614362 h 2892557"/>
              <a:gd name="connsiteX32" fmla="*/ 9525 w 1966331"/>
              <a:gd name="connsiteY32" fmla="*/ 404812 h 2892557"/>
              <a:gd name="connsiteX33" fmla="*/ 80962 w 1966331"/>
              <a:gd name="connsiteY33" fmla="*/ 204787 h 2892557"/>
              <a:gd name="connsiteX34" fmla="*/ 109537 w 1966331"/>
              <a:gd name="connsiteY34" fmla="*/ 76200 h 2892557"/>
              <a:gd name="connsiteX35" fmla="*/ 161925 w 1966331"/>
              <a:gd name="connsiteY35" fmla="*/ 19050 h 2892557"/>
              <a:gd name="connsiteX36" fmla="*/ 242887 w 1966331"/>
              <a:gd name="connsiteY36" fmla="*/ 4762 h 2892557"/>
              <a:gd name="connsiteX37" fmla="*/ 309562 w 1966331"/>
              <a:gd name="connsiteY37" fmla="*/ 0 h 2892557"/>
              <a:gd name="connsiteX38" fmla="*/ 415193 w 1966331"/>
              <a:gd name="connsiteY38" fmla="*/ 104429 h 2892557"/>
              <a:gd name="connsiteX39" fmla="*/ 501741 w 1966331"/>
              <a:gd name="connsiteY39" fmla="*/ 123775 h 2892557"/>
              <a:gd name="connsiteX40" fmla="*/ 604837 w 1966331"/>
              <a:gd name="connsiteY40" fmla="*/ 190500 h 2892557"/>
              <a:gd name="connsiteX41" fmla="*/ 628924 w 1966331"/>
              <a:gd name="connsiteY41" fmla="*/ 376237 h 2892557"/>
              <a:gd name="connsiteX42" fmla="*/ 661987 w 1966331"/>
              <a:gd name="connsiteY42" fmla="*/ 490537 h 2892557"/>
              <a:gd name="connsiteX43" fmla="*/ 755695 w 1966331"/>
              <a:gd name="connsiteY43" fmla="*/ 655555 h 2892557"/>
              <a:gd name="connsiteX44" fmla="*/ 866775 w 1966331"/>
              <a:gd name="connsiteY44" fmla="*/ 766762 h 2892557"/>
              <a:gd name="connsiteX45" fmla="*/ 963978 w 1966331"/>
              <a:gd name="connsiteY45" fmla="*/ 904727 h 2892557"/>
              <a:gd name="connsiteX46" fmla="*/ 1008658 w 1966331"/>
              <a:gd name="connsiteY46" fmla="*/ 1068321 h 2892557"/>
              <a:gd name="connsiteX47" fmla="*/ 1068891 w 1966331"/>
              <a:gd name="connsiteY47" fmla="*/ 1281013 h 2892557"/>
              <a:gd name="connsiteX48" fmla="*/ 1143000 w 1966331"/>
              <a:gd name="connsiteY48" fmla="*/ 1333500 h 2892557"/>
              <a:gd name="connsiteX49" fmla="*/ 1328737 w 1966331"/>
              <a:gd name="connsiteY49" fmla="*/ 1414462 h 2892557"/>
              <a:gd name="connsiteX50" fmla="*/ 1524000 w 1966331"/>
              <a:gd name="connsiteY50" fmla="*/ 1495425 h 2892557"/>
              <a:gd name="connsiteX51" fmla="*/ 1613220 w 1966331"/>
              <a:gd name="connsiteY51" fmla="*/ 1574717 h 2892557"/>
              <a:gd name="connsiteX52" fmla="*/ 1692916 w 1966331"/>
              <a:gd name="connsiteY52" fmla="*/ 1685875 h 2892557"/>
              <a:gd name="connsiteX53" fmla="*/ 1765758 w 1966331"/>
              <a:gd name="connsiteY53" fmla="*/ 1758934 h 2892557"/>
              <a:gd name="connsiteX54" fmla="*/ 1871662 w 1966331"/>
              <a:gd name="connsiteY54" fmla="*/ 1800225 h 2892557"/>
              <a:gd name="connsiteX55" fmla="*/ 1921103 w 1966331"/>
              <a:gd name="connsiteY55" fmla="*/ 1831942 h 2892557"/>
              <a:gd name="connsiteX56" fmla="*/ 1944060 w 1966331"/>
              <a:gd name="connsiteY56" fmla="*/ 1879370 h 2892557"/>
              <a:gd name="connsiteX57" fmla="*/ 1966331 w 1966331"/>
              <a:gd name="connsiteY57" fmla="*/ 1947912 h 2892557"/>
              <a:gd name="connsiteX58" fmla="*/ 1953449 w 1966331"/>
              <a:gd name="connsiteY58" fmla="*/ 2001969 h 2892557"/>
              <a:gd name="connsiteX59" fmla="*/ 1873616 w 1966331"/>
              <a:gd name="connsiteY59" fmla="*/ 2036877 h 2892557"/>
              <a:gd name="connsiteX0" fmla="*/ 1873616 w 1966331"/>
              <a:gd name="connsiteY0" fmla="*/ 2046255 h 2901935"/>
              <a:gd name="connsiteX1" fmla="*/ 1734818 w 1966331"/>
              <a:gd name="connsiteY1" fmla="*/ 2060542 h 2901935"/>
              <a:gd name="connsiteX2" fmla="*/ 1567960 w 1966331"/>
              <a:gd name="connsiteY2" fmla="*/ 2093782 h 2901935"/>
              <a:gd name="connsiteX3" fmla="*/ 1446670 w 1966331"/>
              <a:gd name="connsiteY3" fmla="*/ 2174893 h 2901935"/>
              <a:gd name="connsiteX4" fmla="*/ 1370333 w 1966331"/>
              <a:gd name="connsiteY4" fmla="*/ 2352626 h 2901935"/>
              <a:gd name="connsiteX5" fmla="*/ 1341620 w 1966331"/>
              <a:gd name="connsiteY5" fmla="*/ 2508514 h 2901935"/>
              <a:gd name="connsiteX6" fmla="*/ 1338262 w 1966331"/>
              <a:gd name="connsiteY6" fmla="*/ 2719240 h 2901935"/>
              <a:gd name="connsiteX7" fmla="*/ 1308558 w 1966331"/>
              <a:gd name="connsiteY7" fmla="*/ 2782921 h 2901935"/>
              <a:gd name="connsiteX8" fmla="*/ 1214575 w 1966331"/>
              <a:gd name="connsiteY8" fmla="*/ 2863785 h 2901935"/>
              <a:gd name="connsiteX9" fmla="*/ 1022807 w 1966331"/>
              <a:gd name="connsiteY9" fmla="*/ 2901935 h 2901935"/>
              <a:gd name="connsiteX10" fmla="*/ 907821 w 1966331"/>
              <a:gd name="connsiteY10" fmla="*/ 2884406 h 2901935"/>
              <a:gd name="connsiteX11" fmla="*/ 819150 w 1966331"/>
              <a:gd name="connsiteY11" fmla="*/ 2824015 h 2901935"/>
              <a:gd name="connsiteX12" fmla="*/ 751619 w 1966331"/>
              <a:gd name="connsiteY12" fmla="*/ 2755622 h 2901935"/>
              <a:gd name="connsiteX13" fmla="*/ 671512 w 1966331"/>
              <a:gd name="connsiteY13" fmla="*/ 2638278 h 2901935"/>
              <a:gd name="connsiteX14" fmla="*/ 581025 w 1966331"/>
              <a:gd name="connsiteY14" fmla="*/ 2571603 h 2901935"/>
              <a:gd name="connsiteX15" fmla="*/ 492935 w 1966331"/>
              <a:gd name="connsiteY15" fmla="*/ 2497122 h 2901935"/>
              <a:gd name="connsiteX16" fmla="*/ 416153 w 1966331"/>
              <a:gd name="connsiteY16" fmla="*/ 2398484 h 2901935"/>
              <a:gd name="connsiteX17" fmla="*/ 347662 w 1966331"/>
              <a:gd name="connsiteY17" fmla="*/ 2290615 h 2901935"/>
              <a:gd name="connsiteX18" fmla="*/ 271462 w 1966331"/>
              <a:gd name="connsiteY18" fmla="*/ 2223940 h 2901935"/>
              <a:gd name="connsiteX19" fmla="*/ 138250 w 1966331"/>
              <a:gd name="connsiteY19" fmla="*/ 2098693 h 2901935"/>
              <a:gd name="connsiteX20" fmla="*/ 106042 w 1966331"/>
              <a:gd name="connsiteY20" fmla="*/ 1954051 h 2901935"/>
              <a:gd name="connsiteX21" fmla="*/ 146508 w 1966331"/>
              <a:gd name="connsiteY21" fmla="*/ 1792074 h 2901935"/>
              <a:gd name="connsiteX22" fmla="*/ 190637 w 1966331"/>
              <a:gd name="connsiteY22" fmla="*/ 1704828 h 2901935"/>
              <a:gd name="connsiteX23" fmla="*/ 161925 w 1966331"/>
              <a:gd name="connsiteY23" fmla="*/ 1561953 h 2901935"/>
              <a:gd name="connsiteX24" fmla="*/ 200025 w 1966331"/>
              <a:gd name="connsiteY24" fmla="*/ 1490515 h 2901935"/>
              <a:gd name="connsiteX25" fmla="*/ 252412 w 1966331"/>
              <a:gd name="connsiteY25" fmla="*/ 1419078 h 2901935"/>
              <a:gd name="connsiteX26" fmla="*/ 202560 w 1966331"/>
              <a:gd name="connsiteY26" fmla="*/ 1322159 h 2901935"/>
              <a:gd name="connsiteX27" fmla="*/ 142462 w 1966331"/>
              <a:gd name="connsiteY27" fmla="*/ 1226809 h 2901935"/>
              <a:gd name="connsiteX28" fmla="*/ 133350 w 1966331"/>
              <a:gd name="connsiteY28" fmla="*/ 1171428 h 2901935"/>
              <a:gd name="connsiteX29" fmla="*/ 66675 w 1966331"/>
              <a:gd name="connsiteY29" fmla="*/ 999978 h 2901935"/>
              <a:gd name="connsiteX30" fmla="*/ 0 w 1966331"/>
              <a:gd name="connsiteY30" fmla="*/ 742803 h 2901935"/>
              <a:gd name="connsiteX31" fmla="*/ 0 w 1966331"/>
              <a:gd name="connsiteY31" fmla="*/ 623740 h 2901935"/>
              <a:gd name="connsiteX32" fmla="*/ 9525 w 1966331"/>
              <a:gd name="connsiteY32" fmla="*/ 414190 h 2901935"/>
              <a:gd name="connsiteX33" fmla="*/ 80962 w 1966331"/>
              <a:gd name="connsiteY33" fmla="*/ 214165 h 2901935"/>
              <a:gd name="connsiteX34" fmla="*/ 109537 w 1966331"/>
              <a:gd name="connsiteY34" fmla="*/ 85578 h 2901935"/>
              <a:gd name="connsiteX35" fmla="*/ 161925 w 1966331"/>
              <a:gd name="connsiteY35" fmla="*/ 28428 h 2901935"/>
              <a:gd name="connsiteX36" fmla="*/ 225928 w 1966331"/>
              <a:gd name="connsiteY36" fmla="*/ 0 h 2901935"/>
              <a:gd name="connsiteX37" fmla="*/ 309562 w 1966331"/>
              <a:gd name="connsiteY37" fmla="*/ 9378 h 2901935"/>
              <a:gd name="connsiteX38" fmla="*/ 415193 w 1966331"/>
              <a:gd name="connsiteY38" fmla="*/ 113807 h 2901935"/>
              <a:gd name="connsiteX39" fmla="*/ 501741 w 1966331"/>
              <a:gd name="connsiteY39" fmla="*/ 133153 h 2901935"/>
              <a:gd name="connsiteX40" fmla="*/ 604837 w 1966331"/>
              <a:gd name="connsiteY40" fmla="*/ 199878 h 2901935"/>
              <a:gd name="connsiteX41" fmla="*/ 628924 w 1966331"/>
              <a:gd name="connsiteY41" fmla="*/ 385615 h 2901935"/>
              <a:gd name="connsiteX42" fmla="*/ 661987 w 1966331"/>
              <a:gd name="connsiteY42" fmla="*/ 499915 h 2901935"/>
              <a:gd name="connsiteX43" fmla="*/ 755695 w 1966331"/>
              <a:gd name="connsiteY43" fmla="*/ 664933 h 2901935"/>
              <a:gd name="connsiteX44" fmla="*/ 866775 w 1966331"/>
              <a:gd name="connsiteY44" fmla="*/ 776140 h 2901935"/>
              <a:gd name="connsiteX45" fmla="*/ 963978 w 1966331"/>
              <a:gd name="connsiteY45" fmla="*/ 914105 h 2901935"/>
              <a:gd name="connsiteX46" fmla="*/ 1008658 w 1966331"/>
              <a:gd name="connsiteY46" fmla="*/ 1077699 h 2901935"/>
              <a:gd name="connsiteX47" fmla="*/ 1068891 w 1966331"/>
              <a:gd name="connsiteY47" fmla="*/ 1290391 h 2901935"/>
              <a:gd name="connsiteX48" fmla="*/ 1143000 w 1966331"/>
              <a:gd name="connsiteY48" fmla="*/ 1342878 h 2901935"/>
              <a:gd name="connsiteX49" fmla="*/ 1328737 w 1966331"/>
              <a:gd name="connsiteY49" fmla="*/ 1423840 h 2901935"/>
              <a:gd name="connsiteX50" fmla="*/ 1524000 w 1966331"/>
              <a:gd name="connsiteY50" fmla="*/ 1504803 h 2901935"/>
              <a:gd name="connsiteX51" fmla="*/ 1613220 w 1966331"/>
              <a:gd name="connsiteY51" fmla="*/ 1584095 h 2901935"/>
              <a:gd name="connsiteX52" fmla="*/ 1692916 w 1966331"/>
              <a:gd name="connsiteY52" fmla="*/ 1695253 h 2901935"/>
              <a:gd name="connsiteX53" fmla="*/ 1765758 w 1966331"/>
              <a:gd name="connsiteY53" fmla="*/ 1768312 h 2901935"/>
              <a:gd name="connsiteX54" fmla="*/ 1871662 w 1966331"/>
              <a:gd name="connsiteY54" fmla="*/ 1809603 h 2901935"/>
              <a:gd name="connsiteX55" fmla="*/ 1921103 w 1966331"/>
              <a:gd name="connsiteY55" fmla="*/ 1841320 h 2901935"/>
              <a:gd name="connsiteX56" fmla="*/ 1944060 w 1966331"/>
              <a:gd name="connsiteY56" fmla="*/ 1888748 h 2901935"/>
              <a:gd name="connsiteX57" fmla="*/ 1966331 w 1966331"/>
              <a:gd name="connsiteY57" fmla="*/ 1957290 h 2901935"/>
              <a:gd name="connsiteX58" fmla="*/ 1953449 w 1966331"/>
              <a:gd name="connsiteY58" fmla="*/ 2011347 h 2901935"/>
              <a:gd name="connsiteX59" fmla="*/ 1873616 w 1966331"/>
              <a:gd name="connsiteY59" fmla="*/ 2046255 h 2901935"/>
              <a:gd name="connsiteX0" fmla="*/ 1873616 w 1966331"/>
              <a:gd name="connsiteY0" fmla="*/ 2046255 h 2901935"/>
              <a:gd name="connsiteX1" fmla="*/ 1734818 w 1966331"/>
              <a:gd name="connsiteY1" fmla="*/ 2060542 h 2901935"/>
              <a:gd name="connsiteX2" fmla="*/ 1567960 w 1966331"/>
              <a:gd name="connsiteY2" fmla="*/ 2093782 h 2901935"/>
              <a:gd name="connsiteX3" fmla="*/ 1446670 w 1966331"/>
              <a:gd name="connsiteY3" fmla="*/ 2174893 h 2901935"/>
              <a:gd name="connsiteX4" fmla="*/ 1370333 w 1966331"/>
              <a:gd name="connsiteY4" fmla="*/ 2352626 h 2901935"/>
              <a:gd name="connsiteX5" fmla="*/ 1341620 w 1966331"/>
              <a:gd name="connsiteY5" fmla="*/ 2508514 h 2901935"/>
              <a:gd name="connsiteX6" fmla="*/ 1338262 w 1966331"/>
              <a:gd name="connsiteY6" fmla="*/ 2719240 h 2901935"/>
              <a:gd name="connsiteX7" fmla="*/ 1308558 w 1966331"/>
              <a:gd name="connsiteY7" fmla="*/ 2782921 h 2901935"/>
              <a:gd name="connsiteX8" fmla="*/ 1214575 w 1966331"/>
              <a:gd name="connsiteY8" fmla="*/ 2863785 h 2901935"/>
              <a:gd name="connsiteX9" fmla="*/ 1022807 w 1966331"/>
              <a:gd name="connsiteY9" fmla="*/ 2901935 h 2901935"/>
              <a:gd name="connsiteX10" fmla="*/ 907821 w 1966331"/>
              <a:gd name="connsiteY10" fmla="*/ 2884406 h 2901935"/>
              <a:gd name="connsiteX11" fmla="*/ 819150 w 1966331"/>
              <a:gd name="connsiteY11" fmla="*/ 2824015 h 2901935"/>
              <a:gd name="connsiteX12" fmla="*/ 751619 w 1966331"/>
              <a:gd name="connsiteY12" fmla="*/ 2755622 h 2901935"/>
              <a:gd name="connsiteX13" fmla="*/ 671512 w 1966331"/>
              <a:gd name="connsiteY13" fmla="*/ 2638278 h 2901935"/>
              <a:gd name="connsiteX14" fmla="*/ 581025 w 1966331"/>
              <a:gd name="connsiteY14" fmla="*/ 2571603 h 2901935"/>
              <a:gd name="connsiteX15" fmla="*/ 492935 w 1966331"/>
              <a:gd name="connsiteY15" fmla="*/ 2497122 h 2901935"/>
              <a:gd name="connsiteX16" fmla="*/ 416153 w 1966331"/>
              <a:gd name="connsiteY16" fmla="*/ 2398484 h 2901935"/>
              <a:gd name="connsiteX17" fmla="*/ 347662 w 1966331"/>
              <a:gd name="connsiteY17" fmla="*/ 2290615 h 2901935"/>
              <a:gd name="connsiteX18" fmla="*/ 271462 w 1966331"/>
              <a:gd name="connsiteY18" fmla="*/ 2223940 h 2901935"/>
              <a:gd name="connsiteX19" fmla="*/ 138250 w 1966331"/>
              <a:gd name="connsiteY19" fmla="*/ 2098693 h 2901935"/>
              <a:gd name="connsiteX20" fmla="*/ 106042 w 1966331"/>
              <a:gd name="connsiteY20" fmla="*/ 1954051 h 2901935"/>
              <a:gd name="connsiteX21" fmla="*/ 146508 w 1966331"/>
              <a:gd name="connsiteY21" fmla="*/ 1792074 h 2901935"/>
              <a:gd name="connsiteX22" fmla="*/ 190637 w 1966331"/>
              <a:gd name="connsiteY22" fmla="*/ 1704828 h 2901935"/>
              <a:gd name="connsiteX23" fmla="*/ 161925 w 1966331"/>
              <a:gd name="connsiteY23" fmla="*/ 1561953 h 2901935"/>
              <a:gd name="connsiteX24" fmla="*/ 200025 w 1966331"/>
              <a:gd name="connsiteY24" fmla="*/ 1490515 h 2901935"/>
              <a:gd name="connsiteX25" fmla="*/ 252412 w 1966331"/>
              <a:gd name="connsiteY25" fmla="*/ 1419078 h 2901935"/>
              <a:gd name="connsiteX26" fmla="*/ 202560 w 1966331"/>
              <a:gd name="connsiteY26" fmla="*/ 1322159 h 2901935"/>
              <a:gd name="connsiteX27" fmla="*/ 142462 w 1966331"/>
              <a:gd name="connsiteY27" fmla="*/ 1226809 h 2901935"/>
              <a:gd name="connsiteX28" fmla="*/ 133350 w 1966331"/>
              <a:gd name="connsiteY28" fmla="*/ 1171428 h 2901935"/>
              <a:gd name="connsiteX29" fmla="*/ 66675 w 1966331"/>
              <a:gd name="connsiteY29" fmla="*/ 999978 h 2901935"/>
              <a:gd name="connsiteX30" fmla="*/ 21584 w 1966331"/>
              <a:gd name="connsiteY30" fmla="*/ 778937 h 2901935"/>
              <a:gd name="connsiteX31" fmla="*/ 0 w 1966331"/>
              <a:gd name="connsiteY31" fmla="*/ 623740 h 2901935"/>
              <a:gd name="connsiteX32" fmla="*/ 9525 w 1966331"/>
              <a:gd name="connsiteY32" fmla="*/ 414190 h 2901935"/>
              <a:gd name="connsiteX33" fmla="*/ 80962 w 1966331"/>
              <a:gd name="connsiteY33" fmla="*/ 214165 h 2901935"/>
              <a:gd name="connsiteX34" fmla="*/ 109537 w 1966331"/>
              <a:gd name="connsiteY34" fmla="*/ 85578 h 2901935"/>
              <a:gd name="connsiteX35" fmla="*/ 161925 w 1966331"/>
              <a:gd name="connsiteY35" fmla="*/ 28428 h 2901935"/>
              <a:gd name="connsiteX36" fmla="*/ 225928 w 1966331"/>
              <a:gd name="connsiteY36" fmla="*/ 0 h 2901935"/>
              <a:gd name="connsiteX37" fmla="*/ 309562 w 1966331"/>
              <a:gd name="connsiteY37" fmla="*/ 9378 h 2901935"/>
              <a:gd name="connsiteX38" fmla="*/ 415193 w 1966331"/>
              <a:gd name="connsiteY38" fmla="*/ 113807 h 2901935"/>
              <a:gd name="connsiteX39" fmla="*/ 501741 w 1966331"/>
              <a:gd name="connsiteY39" fmla="*/ 133153 h 2901935"/>
              <a:gd name="connsiteX40" fmla="*/ 604837 w 1966331"/>
              <a:gd name="connsiteY40" fmla="*/ 199878 h 2901935"/>
              <a:gd name="connsiteX41" fmla="*/ 628924 w 1966331"/>
              <a:gd name="connsiteY41" fmla="*/ 385615 h 2901935"/>
              <a:gd name="connsiteX42" fmla="*/ 661987 w 1966331"/>
              <a:gd name="connsiteY42" fmla="*/ 499915 h 2901935"/>
              <a:gd name="connsiteX43" fmla="*/ 755695 w 1966331"/>
              <a:gd name="connsiteY43" fmla="*/ 664933 h 2901935"/>
              <a:gd name="connsiteX44" fmla="*/ 866775 w 1966331"/>
              <a:gd name="connsiteY44" fmla="*/ 776140 h 2901935"/>
              <a:gd name="connsiteX45" fmla="*/ 963978 w 1966331"/>
              <a:gd name="connsiteY45" fmla="*/ 914105 h 2901935"/>
              <a:gd name="connsiteX46" fmla="*/ 1008658 w 1966331"/>
              <a:gd name="connsiteY46" fmla="*/ 1077699 h 2901935"/>
              <a:gd name="connsiteX47" fmla="*/ 1068891 w 1966331"/>
              <a:gd name="connsiteY47" fmla="*/ 1290391 h 2901935"/>
              <a:gd name="connsiteX48" fmla="*/ 1143000 w 1966331"/>
              <a:gd name="connsiteY48" fmla="*/ 1342878 h 2901935"/>
              <a:gd name="connsiteX49" fmla="*/ 1328737 w 1966331"/>
              <a:gd name="connsiteY49" fmla="*/ 1423840 h 2901935"/>
              <a:gd name="connsiteX50" fmla="*/ 1524000 w 1966331"/>
              <a:gd name="connsiteY50" fmla="*/ 1504803 h 2901935"/>
              <a:gd name="connsiteX51" fmla="*/ 1613220 w 1966331"/>
              <a:gd name="connsiteY51" fmla="*/ 1584095 h 2901935"/>
              <a:gd name="connsiteX52" fmla="*/ 1692916 w 1966331"/>
              <a:gd name="connsiteY52" fmla="*/ 1695253 h 2901935"/>
              <a:gd name="connsiteX53" fmla="*/ 1765758 w 1966331"/>
              <a:gd name="connsiteY53" fmla="*/ 1768312 h 2901935"/>
              <a:gd name="connsiteX54" fmla="*/ 1871662 w 1966331"/>
              <a:gd name="connsiteY54" fmla="*/ 1809603 h 2901935"/>
              <a:gd name="connsiteX55" fmla="*/ 1921103 w 1966331"/>
              <a:gd name="connsiteY55" fmla="*/ 1841320 h 2901935"/>
              <a:gd name="connsiteX56" fmla="*/ 1944060 w 1966331"/>
              <a:gd name="connsiteY56" fmla="*/ 1888748 h 2901935"/>
              <a:gd name="connsiteX57" fmla="*/ 1966331 w 1966331"/>
              <a:gd name="connsiteY57" fmla="*/ 1957290 h 2901935"/>
              <a:gd name="connsiteX58" fmla="*/ 1953449 w 1966331"/>
              <a:gd name="connsiteY58" fmla="*/ 2011347 h 2901935"/>
              <a:gd name="connsiteX59" fmla="*/ 1873616 w 1966331"/>
              <a:gd name="connsiteY59" fmla="*/ 2046255 h 2901935"/>
              <a:gd name="connsiteX0" fmla="*/ 1873616 w 1966331"/>
              <a:gd name="connsiteY0" fmla="*/ 2046255 h 2901935"/>
              <a:gd name="connsiteX1" fmla="*/ 1734818 w 1966331"/>
              <a:gd name="connsiteY1" fmla="*/ 2060542 h 2901935"/>
              <a:gd name="connsiteX2" fmla="*/ 1567960 w 1966331"/>
              <a:gd name="connsiteY2" fmla="*/ 2093782 h 2901935"/>
              <a:gd name="connsiteX3" fmla="*/ 1446670 w 1966331"/>
              <a:gd name="connsiteY3" fmla="*/ 2174893 h 2901935"/>
              <a:gd name="connsiteX4" fmla="*/ 1370333 w 1966331"/>
              <a:gd name="connsiteY4" fmla="*/ 2352626 h 2901935"/>
              <a:gd name="connsiteX5" fmla="*/ 1341620 w 1966331"/>
              <a:gd name="connsiteY5" fmla="*/ 2508514 h 2901935"/>
              <a:gd name="connsiteX6" fmla="*/ 1338262 w 1966331"/>
              <a:gd name="connsiteY6" fmla="*/ 2719240 h 2901935"/>
              <a:gd name="connsiteX7" fmla="*/ 1308558 w 1966331"/>
              <a:gd name="connsiteY7" fmla="*/ 2782921 h 2901935"/>
              <a:gd name="connsiteX8" fmla="*/ 1214575 w 1966331"/>
              <a:gd name="connsiteY8" fmla="*/ 2863785 h 2901935"/>
              <a:gd name="connsiteX9" fmla="*/ 1022807 w 1966331"/>
              <a:gd name="connsiteY9" fmla="*/ 2901935 h 2901935"/>
              <a:gd name="connsiteX10" fmla="*/ 907821 w 1966331"/>
              <a:gd name="connsiteY10" fmla="*/ 2884406 h 2901935"/>
              <a:gd name="connsiteX11" fmla="*/ 819150 w 1966331"/>
              <a:gd name="connsiteY11" fmla="*/ 2824015 h 2901935"/>
              <a:gd name="connsiteX12" fmla="*/ 751619 w 1966331"/>
              <a:gd name="connsiteY12" fmla="*/ 2755622 h 2901935"/>
              <a:gd name="connsiteX13" fmla="*/ 671512 w 1966331"/>
              <a:gd name="connsiteY13" fmla="*/ 2638278 h 2901935"/>
              <a:gd name="connsiteX14" fmla="*/ 581025 w 1966331"/>
              <a:gd name="connsiteY14" fmla="*/ 2571603 h 2901935"/>
              <a:gd name="connsiteX15" fmla="*/ 492935 w 1966331"/>
              <a:gd name="connsiteY15" fmla="*/ 2497122 h 2901935"/>
              <a:gd name="connsiteX16" fmla="*/ 416153 w 1966331"/>
              <a:gd name="connsiteY16" fmla="*/ 2398484 h 2901935"/>
              <a:gd name="connsiteX17" fmla="*/ 347662 w 1966331"/>
              <a:gd name="connsiteY17" fmla="*/ 2290615 h 2901935"/>
              <a:gd name="connsiteX18" fmla="*/ 271462 w 1966331"/>
              <a:gd name="connsiteY18" fmla="*/ 2223940 h 2901935"/>
              <a:gd name="connsiteX19" fmla="*/ 138250 w 1966331"/>
              <a:gd name="connsiteY19" fmla="*/ 2098693 h 2901935"/>
              <a:gd name="connsiteX20" fmla="*/ 106042 w 1966331"/>
              <a:gd name="connsiteY20" fmla="*/ 1954051 h 2901935"/>
              <a:gd name="connsiteX21" fmla="*/ 146508 w 1966331"/>
              <a:gd name="connsiteY21" fmla="*/ 1792074 h 2901935"/>
              <a:gd name="connsiteX22" fmla="*/ 190637 w 1966331"/>
              <a:gd name="connsiteY22" fmla="*/ 1704828 h 2901935"/>
              <a:gd name="connsiteX23" fmla="*/ 161925 w 1966331"/>
              <a:gd name="connsiteY23" fmla="*/ 1561953 h 2901935"/>
              <a:gd name="connsiteX24" fmla="*/ 200025 w 1966331"/>
              <a:gd name="connsiteY24" fmla="*/ 1490515 h 2901935"/>
              <a:gd name="connsiteX25" fmla="*/ 252412 w 1966331"/>
              <a:gd name="connsiteY25" fmla="*/ 1419078 h 2901935"/>
              <a:gd name="connsiteX26" fmla="*/ 202560 w 1966331"/>
              <a:gd name="connsiteY26" fmla="*/ 1322159 h 2901935"/>
              <a:gd name="connsiteX27" fmla="*/ 142462 w 1966331"/>
              <a:gd name="connsiteY27" fmla="*/ 1226809 h 2901935"/>
              <a:gd name="connsiteX28" fmla="*/ 128725 w 1966331"/>
              <a:gd name="connsiteY28" fmla="*/ 1130581 h 2901935"/>
              <a:gd name="connsiteX29" fmla="*/ 66675 w 1966331"/>
              <a:gd name="connsiteY29" fmla="*/ 999978 h 2901935"/>
              <a:gd name="connsiteX30" fmla="*/ 21584 w 1966331"/>
              <a:gd name="connsiteY30" fmla="*/ 778937 h 2901935"/>
              <a:gd name="connsiteX31" fmla="*/ 0 w 1966331"/>
              <a:gd name="connsiteY31" fmla="*/ 623740 h 2901935"/>
              <a:gd name="connsiteX32" fmla="*/ 9525 w 1966331"/>
              <a:gd name="connsiteY32" fmla="*/ 414190 h 2901935"/>
              <a:gd name="connsiteX33" fmla="*/ 80962 w 1966331"/>
              <a:gd name="connsiteY33" fmla="*/ 214165 h 2901935"/>
              <a:gd name="connsiteX34" fmla="*/ 109537 w 1966331"/>
              <a:gd name="connsiteY34" fmla="*/ 85578 h 2901935"/>
              <a:gd name="connsiteX35" fmla="*/ 161925 w 1966331"/>
              <a:gd name="connsiteY35" fmla="*/ 28428 h 2901935"/>
              <a:gd name="connsiteX36" fmla="*/ 225928 w 1966331"/>
              <a:gd name="connsiteY36" fmla="*/ 0 h 2901935"/>
              <a:gd name="connsiteX37" fmla="*/ 309562 w 1966331"/>
              <a:gd name="connsiteY37" fmla="*/ 9378 h 2901935"/>
              <a:gd name="connsiteX38" fmla="*/ 415193 w 1966331"/>
              <a:gd name="connsiteY38" fmla="*/ 113807 h 2901935"/>
              <a:gd name="connsiteX39" fmla="*/ 501741 w 1966331"/>
              <a:gd name="connsiteY39" fmla="*/ 133153 h 2901935"/>
              <a:gd name="connsiteX40" fmla="*/ 604837 w 1966331"/>
              <a:gd name="connsiteY40" fmla="*/ 199878 h 2901935"/>
              <a:gd name="connsiteX41" fmla="*/ 628924 w 1966331"/>
              <a:gd name="connsiteY41" fmla="*/ 385615 h 2901935"/>
              <a:gd name="connsiteX42" fmla="*/ 661987 w 1966331"/>
              <a:gd name="connsiteY42" fmla="*/ 499915 h 2901935"/>
              <a:gd name="connsiteX43" fmla="*/ 755695 w 1966331"/>
              <a:gd name="connsiteY43" fmla="*/ 664933 h 2901935"/>
              <a:gd name="connsiteX44" fmla="*/ 866775 w 1966331"/>
              <a:gd name="connsiteY44" fmla="*/ 776140 h 2901935"/>
              <a:gd name="connsiteX45" fmla="*/ 963978 w 1966331"/>
              <a:gd name="connsiteY45" fmla="*/ 914105 h 2901935"/>
              <a:gd name="connsiteX46" fmla="*/ 1008658 w 1966331"/>
              <a:gd name="connsiteY46" fmla="*/ 1077699 h 2901935"/>
              <a:gd name="connsiteX47" fmla="*/ 1068891 w 1966331"/>
              <a:gd name="connsiteY47" fmla="*/ 1290391 h 2901935"/>
              <a:gd name="connsiteX48" fmla="*/ 1143000 w 1966331"/>
              <a:gd name="connsiteY48" fmla="*/ 1342878 h 2901935"/>
              <a:gd name="connsiteX49" fmla="*/ 1328737 w 1966331"/>
              <a:gd name="connsiteY49" fmla="*/ 1423840 h 2901935"/>
              <a:gd name="connsiteX50" fmla="*/ 1524000 w 1966331"/>
              <a:gd name="connsiteY50" fmla="*/ 1504803 h 2901935"/>
              <a:gd name="connsiteX51" fmla="*/ 1613220 w 1966331"/>
              <a:gd name="connsiteY51" fmla="*/ 1584095 h 2901935"/>
              <a:gd name="connsiteX52" fmla="*/ 1692916 w 1966331"/>
              <a:gd name="connsiteY52" fmla="*/ 1695253 h 2901935"/>
              <a:gd name="connsiteX53" fmla="*/ 1765758 w 1966331"/>
              <a:gd name="connsiteY53" fmla="*/ 1768312 h 2901935"/>
              <a:gd name="connsiteX54" fmla="*/ 1871662 w 1966331"/>
              <a:gd name="connsiteY54" fmla="*/ 1809603 h 2901935"/>
              <a:gd name="connsiteX55" fmla="*/ 1921103 w 1966331"/>
              <a:gd name="connsiteY55" fmla="*/ 1841320 h 2901935"/>
              <a:gd name="connsiteX56" fmla="*/ 1944060 w 1966331"/>
              <a:gd name="connsiteY56" fmla="*/ 1888748 h 2901935"/>
              <a:gd name="connsiteX57" fmla="*/ 1966331 w 1966331"/>
              <a:gd name="connsiteY57" fmla="*/ 1957290 h 2901935"/>
              <a:gd name="connsiteX58" fmla="*/ 1953449 w 1966331"/>
              <a:gd name="connsiteY58" fmla="*/ 2011347 h 2901935"/>
              <a:gd name="connsiteX59" fmla="*/ 1873616 w 1966331"/>
              <a:gd name="connsiteY59" fmla="*/ 2046255 h 2901935"/>
              <a:gd name="connsiteX0" fmla="*/ 1873616 w 1966331"/>
              <a:gd name="connsiteY0" fmla="*/ 2046255 h 2901935"/>
              <a:gd name="connsiteX1" fmla="*/ 1734818 w 1966331"/>
              <a:gd name="connsiteY1" fmla="*/ 2060542 h 2901935"/>
              <a:gd name="connsiteX2" fmla="*/ 1567960 w 1966331"/>
              <a:gd name="connsiteY2" fmla="*/ 2093782 h 2901935"/>
              <a:gd name="connsiteX3" fmla="*/ 1446670 w 1966331"/>
              <a:gd name="connsiteY3" fmla="*/ 2174893 h 2901935"/>
              <a:gd name="connsiteX4" fmla="*/ 1370333 w 1966331"/>
              <a:gd name="connsiteY4" fmla="*/ 2352626 h 2901935"/>
              <a:gd name="connsiteX5" fmla="*/ 1341620 w 1966331"/>
              <a:gd name="connsiteY5" fmla="*/ 2508514 h 2901935"/>
              <a:gd name="connsiteX6" fmla="*/ 1338262 w 1966331"/>
              <a:gd name="connsiteY6" fmla="*/ 2719240 h 2901935"/>
              <a:gd name="connsiteX7" fmla="*/ 1308558 w 1966331"/>
              <a:gd name="connsiteY7" fmla="*/ 2782921 h 2901935"/>
              <a:gd name="connsiteX8" fmla="*/ 1214575 w 1966331"/>
              <a:gd name="connsiteY8" fmla="*/ 2863785 h 2901935"/>
              <a:gd name="connsiteX9" fmla="*/ 1022807 w 1966331"/>
              <a:gd name="connsiteY9" fmla="*/ 2901935 h 2901935"/>
              <a:gd name="connsiteX10" fmla="*/ 907821 w 1966331"/>
              <a:gd name="connsiteY10" fmla="*/ 2884406 h 2901935"/>
              <a:gd name="connsiteX11" fmla="*/ 819150 w 1966331"/>
              <a:gd name="connsiteY11" fmla="*/ 2824015 h 2901935"/>
              <a:gd name="connsiteX12" fmla="*/ 751619 w 1966331"/>
              <a:gd name="connsiteY12" fmla="*/ 2755622 h 2901935"/>
              <a:gd name="connsiteX13" fmla="*/ 671512 w 1966331"/>
              <a:gd name="connsiteY13" fmla="*/ 2638278 h 2901935"/>
              <a:gd name="connsiteX14" fmla="*/ 581025 w 1966331"/>
              <a:gd name="connsiteY14" fmla="*/ 2571603 h 2901935"/>
              <a:gd name="connsiteX15" fmla="*/ 492935 w 1966331"/>
              <a:gd name="connsiteY15" fmla="*/ 2497122 h 2901935"/>
              <a:gd name="connsiteX16" fmla="*/ 416153 w 1966331"/>
              <a:gd name="connsiteY16" fmla="*/ 2398484 h 2901935"/>
              <a:gd name="connsiteX17" fmla="*/ 347662 w 1966331"/>
              <a:gd name="connsiteY17" fmla="*/ 2290615 h 2901935"/>
              <a:gd name="connsiteX18" fmla="*/ 271462 w 1966331"/>
              <a:gd name="connsiteY18" fmla="*/ 2223940 h 2901935"/>
              <a:gd name="connsiteX19" fmla="*/ 138250 w 1966331"/>
              <a:gd name="connsiteY19" fmla="*/ 2098693 h 2901935"/>
              <a:gd name="connsiteX20" fmla="*/ 106042 w 1966331"/>
              <a:gd name="connsiteY20" fmla="*/ 1954051 h 2901935"/>
              <a:gd name="connsiteX21" fmla="*/ 146508 w 1966331"/>
              <a:gd name="connsiteY21" fmla="*/ 1792074 h 2901935"/>
              <a:gd name="connsiteX22" fmla="*/ 190637 w 1966331"/>
              <a:gd name="connsiteY22" fmla="*/ 1704828 h 2901935"/>
              <a:gd name="connsiteX23" fmla="*/ 161925 w 1966331"/>
              <a:gd name="connsiteY23" fmla="*/ 1561953 h 2901935"/>
              <a:gd name="connsiteX24" fmla="*/ 200025 w 1966331"/>
              <a:gd name="connsiteY24" fmla="*/ 1490515 h 2901935"/>
              <a:gd name="connsiteX25" fmla="*/ 252412 w 1966331"/>
              <a:gd name="connsiteY25" fmla="*/ 1419078 h 2901935"/>
              <a:gd name="connsiteX26" fmla="*/ 202560 w 1966331"/>
              <a:gd name="connsiteY26" fmla="*/ 1322159 h 2901935"/>
              <a:gd name="connsiteX27" fmla="*/ 142462 w 1966331"/>
              <a:gd name="connsiteY27" fmla="*/ 1226809 h 2901935"/>
              <a:gd name="connsiteX28" fmla="*/ 128725 w 1966331"/>
              <a:gd name="connsiteY28" fmla="*/ 1130581 h 2901935"/>
              <a:gd name="connsiteX29" fmla="*/ 60508 w 1966331"/>
              <a:gd name="connsiteY29" fmla="*/ 1001549 h 2901935"/>
              <a:gd name="connsiteX30" fmla="*/ 21584 w 1966331"/>
              <a:gd name="connsiteY30" fmla="*/ 778937 h 2901935"/>
              <a:gd name="connsiteX31" fmla="*/ 0 w 1966331"/>
              <a:gd name="connsiteY31" fmla="*/ 623740 h 2901935"/>
              <a:gd name="connsiteX32" fmla="*/ 9525 w 1966331"/>
              <a:gd name="connsiteY32" fmla="*/ 414190 h 2901935"/>
              <a:gd name="connsiteX33" fmla="*/ 80962 w 1966331"/>
              <a:gd name="connsiteY33" fmla="*/ 214165 h 2901935"/>
              <a:gd name="connsiteX34" fmla="*/ 109537 w 1966331"/>
              <a:gd name="connsiteY34" fmla="*/ 85578 h 2901935"/>
              <a:gd name="connsiteX35" fmla="*/ 161925 w 1966331"/>
              <a:gd name="connsiteY35" fmla="*/ 28428 h 2901935"/>
              <a:gd name="connsiteX36" fmla="*/ 225928 w 1966331"/>
              <a:gd name="connsiteY36" fmla="*/ 0 h 2901935"/>
              <a:gd name="connsiteX37" fmla="*/ 309562 w 1966331"/>
              <a:gd name="connsiteY37" fmla="*/ 9378 h 2901935"/>
              <a:gd name="connsiteX38" fmla="*/ 415193 w 1966331"/>
              <a:gd name="connsiteY38" fmla="*/ 113807 h 2901935"/>
              <a:gd name="connsiteX39" fmla="*/ 501741 w 1966331"/>
              <a:gd name="connsiteY39" fmla="*/ 133153 h 2901935"/>
              <a:gd name="connsiteX40" fmla="*/ 604837 w 1966331"/>
              <a:gd name="connsiteY40" fmla="*/ 199878 h 2901935"/>
              <a:gd name="connsiteX41" fmla="*/ 628924 w 1966331"/>
              <a:gd name="connsiteY41" fmla="*/ 385615 h 2901935"/>
              <a:gd name="connsiteX42" fmla="*/ 661987 w 1966331"/>
              <a:gd name="connsiteY42" fmla="*/ 499915 h 2901935"/>
              <a:gd name="connsiteX43" fmla="*/ 755695 w 1966331"/>
              <a:gd name="connsiteY43" fmla="*/ 664933 h 2901935"/>
              <a:gd name="connsiteX44" fmla="*/ 866775 w 1966331"/>
              <a:gd name="connsiteY44" fmla="*/ 776140 h 2901935"/>
              <a:gd name="connsiteX45" fmla="*/ 963978 w 1966331"/>
              <a:gd name="connsiteY45" fmla="*/ 914105 h 2901935"/>
              <a:gd name="connsiteX46" fmla="*/ 1008658 w 1966331"/>
              <a:gd name="connsiteY46" fmla="*/ 1077699 h 2901935"/>
              <a:gd name="connsiteX47" fmla="*/ 1068891 w 1966331"/>
              <a:gd name="connsiteY47" fmla="*/ 1290391 h 2901935"/>
              <a:gd name="connsiteX48" fmla="*/ 1143000 w 1966331"/>
              <a:gd name="connsiteY48" fmla="*/ 1342878 h 2901935"/>
              <a:gd name="connsiteX49" fmla="*/ 1328737 w 1966331"/>
              <a:gd name="connsiteY49" fmla="*/ 1423840 h 2901935"/>
              <a:gd name="connsiteX50" fmla="*/ 1524000 w 1966331"/>
              <a:gd name="connsiteY50" fmla="*/ 1504803 h 2901935"/>
              <a:gd name="connsiteX51" fmla="*/ 1613220 w 1966331"/>
              <a:gd name="connsiteY51" fmla="*/ 1584095 h 2901935"/>
              <a:gd name="connsiteX52" fmla="*/ 1692916 w 1966331"/>
              <a:gd name="connsiteY52" fmla="*/ 1695253 h 2901935"/>
              <a:gd name="connsiteX53" fmla="*/ 1765758 w 1966331"/>
              <a:gd name="connsiteY53" fmla="*/ 1768312 h 2901935"/>
              <a:gd name="connsiteX54" fmla="*/ 1871662 w 1966331"/>
              <a:gd name="connsiteY54" fmla="*/ 1809603 h 2901935"/>
              <a:gd name="connsiteX55" fmla="*/ 1921103 w 1966331"/>
              <a:gd name="connsiteY55" fmla="*/ 1841320 h 2901935"/>
              <a:gd name="connsiteX56" fmla="*/ 1944060 w 1966331"/>
              <a:gd name="connsiteY56" fmla="*/ 1888748 h 2901935"/>
              <a:gd name="connsiteX57" fmla="*/ 1966331 w 1966331"/>
              <a:gd name="connsiteY57" fmla="*/ 1957290 h 2901935"/>
              <a:gd name="connsiteX58" fmla="*/ 1953449 w 1966331"/>
              <a:gd name="connsiteY58" fmla="*/ 2011347 h 2901935"/>
              <a:gd name="connsiteX59" fmla="*/ 1873616 w 1966331"/>
              <a:gd name="connsiteY59" fmla="*/ 2046255 h 2901935"/>
              <a:gd name="connsiteX0" fmla="*/ 1873616 w 1966331"/>
              <a:gd name="connsiteY0" fmla="*/ 2046255 h 2901935"/>
              <a:gd name="connsiteX1" fmla="*/ 1734818 w 1966331"/>
              <a:gd name="connsiteY1" fmla="*/ 2060542 h 2901935"/>
              <a:gd name="connsiteX2" fmla="*/ 1567960 w 1966331"/>
              <a:gd name="connsiteY2" fmla="*/ 2093782 h 2901935"/>
              <a:gd name="connsiteX3" fmla="*/ 1446670 w 1966331"/>
              <a:gd name="connsiteY3" fmla="*/ 2174893 h 2901935"/>
              <a:gd name="connsiteX4" fmla="*/ 1370333 w 1966331"/>
              <a:gd name="connsiteY4" fmla="*/ 2352626 h 2901935"/>
              <a:gd name="connsiteX5" fmla="*/ 1341620 w 1966331"/>
              <a:gd name="connsiteY5" fmla="*/ 2508514 h 2901935"/>
              <a:gd name="connsiteX6" fmla="*/ 1338262 w 1966331"/>
              <a:gd name="connsiteY6" fmla="*/ 2719240 h 2901935"/>
              <a:gd name="connsiteX7" fmla="*/ 1308558 w 1966331"/>
              <a:gd name="connsiteY7" fmla="*/ 2782921 h 2901935"/>
              <a:gd name="connsiteX8" fmla="*/ 1214575 w 1966331"/>
              <a:gd name="connsiteY8" fmla="*/ 2863785 h 2901935"/>
              <a:gd name="connsiteX9" fmla="*/ 1022807 w 1966331"/>
              <a:gd name="connsiteY9" fmla="*/ 2901935 h 2901935"/>
              <a:gd name="connsiteX10" fmla="*/ 907821 w 1966331"/>
              <a:gd name="connsiteY10" fmla="*/ 2884406 h 2901935"/>
              <a:gd name="connsiteX11" fmla="*/ 819150 w 1966331"/>
              <a:gd name="connsiteY11" fmla="*/ 2824015 h 2901935"/>
              <a:gd name="connsiteX12" fmla="*/ 751619 w 1966331"/>
              <a:gd name="connsiteY12" fmla="*/ 2755622 h 2901935"/>
              <a:gd name="connsiteX13" fmla="*/ 671512 w 1966331"/>
              <a:gd name="connsiteY13" fmla="*/ 2638278 h 2901935"/>
              <a:gd name="connsiteX14" fmla="*/ 581025 w 1966331"/>
              <a:gd name="connsiteY14" fmla="*/ 2571603 h 2901935"/>
              <a:gd name="connsiteX15" fmla="*/ 492935 w 1966331"/>
              <a:gd name="connsiteY15" fmla="*/ 2497122 h 2901935"/>
              <a:gd name="connsiteX16" fmla="*/ 416153 w 1966331"/>
              <a:gd name="connsiteY16" fmla="*/ 2398484 h 2901935"/>
              <a:gd name="connsiteX17" fmla="*/ 347662 w 1966331"/>
              <a:gd name="connsiteY17" fmla="*/ 2290615 h 2901935"/>
              <a:gd name="connsiteX18" fmla="*/ 271462 w 1966331"/>
              <a:gd name="connsiteY18" fmla="*/ 2223940 h 2901935"/>
              <a:gd name="connsiteX19" fmla="*/ 138250 w 1966331"/>
              <a:gd name="connsiteY19" fmla="*/ 2098693 h 2901935"/>
              <a:gd name="connsiteX20" fmla="*/ 106042 w 1966331"/>
              <a:gd name="connsiteY20" fmla="*/ 1954051 h 2901935"/>
              <a:gd name="connsiteX21" fmla="*/ 146508 w 1966331"/>
              <a:gd name="connsiteY21" fmla="*/ 1792074 h 2901935"/>
              <a:gd name="connsiteX22" fmla="*/ 190637 w 1966331"/>
              <a:gd name="connsiteY22" fmla="*/ 1704828 h 2901935"/>
              <a:gd name="connsiteX23" fmla="*/ 161925 w 1966331"/>
              <a:gd name="connsiteY23" fmla="*/ 1561953 h 2901935"/>
              <a:gd name="connsiteX24" fmla="*/ 200025 w 1966331"/>
              <a:gd name="connsiteY24" fmla="*/ 1490515 h 2901935"/>
              <a:gd name="connsiteX25" fmla="*/ 252412 w 1966331"/>
              <a:gd name="connsiteY25" fmla="*/ 1419078 h 2901935"/>
              <a:gd name="connsiteX26" fmla="*/ 202560 w 1966331"/>
              <a:gd name="connsiteY26" fmla="*/ 1322159 h 2901935"/>
              <a:gd name="connsiteX27" fmla="*/ 142462 w 1966331"/>
              <a:gd name="connsiteY27" fmla="*/ 1226809 h 2901935"/>
              <a:gd name="connsiteX28" fmla="*/ 128725 w 1966331"/>
              <a:gd name="connsiteY28" fmla="*/ 1130581 h 2901935"/>
              <a:gd name="connsiteX29" fmla="*/ 60508 w 1966331"/>
              <a:gd name="connsiteY29" fmla="*/ 1001549 h 2901935"/>
              <a:gd name="connsiteX30" fmla="*/ 21584 w 1966331"/>
              <a:gd name="connsiteY30" fmla="*/ 778937 h 2901935"/>
              <a:gd name="connsiteX31" fmla="*/ 0 w 1966331"/>
              <a:gd name="connsiteY31" fmla="*/ 623740 h 2901935"/>
              <a:gd name="connsiteX32" fmla="*/ 26484 w 1966331"/>
              <a:gd name="connsiteY32" fmla="*/ 414190 h 2901935"/>
              <a:gd name="connsiteX33" fmla="*/ 80962 w 1966331"/>
              <a:gd name="connsiteY33" fmla="*/ 214165 h 2901935"/>
              <a:gd name="connsiteX34" fmla="*/ 109537 w 1966331"/>
              <a:gd name="connsiteY34" fmla="*/ 85578 h 2901935"/>
              <a:gd name="connsiteX35" fmla="*/ 161925 w 1966331"/>
              <a:gd name="connsiteY35" fmla="*/ 28428 h 2901935"/>
              <a:gd name="connsiteX36" fmla="*/ 225928 w 1966331"/>
              <a:gd name="connsiteY36" fmla="*/ 0 h 2901935"/>
              <a:gd name="connsiteX37" fmla="*/ 309562 w 1966331"/>
              <a:gd name="connsiteY37" fmla="*/ 9378 h 2901935"/>
              <a:gd name="connsiteX38" fmla="*/ 415193 w 1966331"/>
              <a:gd name="connsiteY38" fmla="*/ 113807 h 2901935"/>
              <a:gd name="connsiteX39" fmla="*/ 501741 w 1966331"/>
              <a:gd name="connsiteY39" fmla="*/ 133153 h 2901935"/>
              <a:gd name="connsiteX40" fmla="*/ 604837 w 1966331"/>
              <a:gd name="connsiteY40" fmla="*/ 199878 h 2901935"/>
              <a:gd name="connsiteX41" fmla="*/ 628924 w 1966331"/>
              <a:gd name="connsiteY41" fmla="*/ 385615 h 2901935"/>
              <a:gd name="connsiteX42" fmla="*/ 661987 w 1966331"/>
              <a:gd name="connsiteY42" fmla="*/ 499915 h 2901935"/>
              <a:gd name="connsiteX43" fmla="*/ 755695 w 1966331"/>
              <a:gd name="connsiteY43" fmla="*/ 664933 h 2901935"/>
              <a:gd name="connsiteX44" fmla="*/ 866775 w 1966331"/>
              <a:gd name="connsiteY44" fmla="*/ 776140 h 2901935"/>
              <a:gd name="connsiteX45" fmla="*/ 963978 w 1966331"/>
              <a:gd name="connsiteY45" fmla="*/ 914105 h 2901935"/>
              <a:gd name="connsiteX46" fmla="*/ 1008658 w 1966331"/>
              <a:gd name="connsiteY46" fmla="*/ 1077699 h 2901935"/>
              <a:gd name="connsiteX47" fmla="*/ 1068891 w 1966331"/>
              <a:gd name="connsiteY47" fmla="*/ 1290391 h 2901935"/>
              <a:gd name="connsiteX48" fmla="*/ 1143000 w 1966331"/>
              <a:gd name="connsiteY48" fmla="*/ 1342878 h 2901935"/>
              <a:gd name="connsiteX49" fmla="*/ 1328737 w 1966331"/>
              <a:gd name="connsiteY49" fmla="*/ 1423840 h 2901935"/>
              <a:gd name="connsiteX50" fmla="*/ 1524000 w 1966331"/>
              <a:gd name="connsiteY50" fmla="*/ 1504803 h 2901935"/>
              <a:gd name="connsiteX51" fmla="*/ 1613220 w 1966331"/>
              <a:gd name="connsiteY51" fmla="*/ 1584095 h 2901935"/>
              <a:gd name="connsiteX52" fmla="*/ 1692916 w 1966331"/>
              <a:gd name="connsiteY52" fmla="*/ 1695253 h 2901935"/>
              <a:gd name="connsiteX53" fmla="*/ 1765758 w 1966331"/>
              <a:gd name="connsiteY53" fmla="*/ 1768312 h 2901935"/>
              <a:gd name="connsiteX54" fmla="*/ 1871662 w 1966331"/>
              <a:gd name="connsiteY54" fmla="*/ 1809603 h 2901935"/>
              <a:gd name="connsiteX55" fmla="*/ 1921103 w 1966331"/>
              <a:gd name="connsiteY55" fmla="*/ 1841320 h 2901935"/>
              <a:gd name="connsiteX56" fmla="*/ 1944060 w 1966331"/>
              <a:gd name="connsiteY56" fmla="*/ 1888748 h 2901935"/>
              <a:gd name="connsiteX57" fmla="*/ 1966331 w 1966331"/>
              <a:gd name="connsiteY57" fmla="*/ 1957290 h 2901935"/>
              <a:gd name="connsiteX58" fmla="*/ 1953449 w 1966331"/>
              <a:gd name="connsiteY58" fmla="*/ 2011347 h 2901935"/>
              <a:gd name="connsiteX59" fmla="*/ 1873616 w 1966331"/>
              <a:gd name="connsiteY59" fmla="*/ 2046255 h 2901935"/>
              <a:gd name="connsiteX0" fmla="*/ 1873616 w 1966331"/>
              <a:gd name="connsiteY0" fmla="*/ 2046255 h 2901935"/>
              <a:gd name="connsiteX1" fmla="*/ 1734818 w 1966331"/>
              <a:gd name="connsiteY1" fmla="*/ 2060542 h 2901935"/>
              <a:gd name="connsiteX2" fmla="*/ 1567960 w 1966331"/>
              <a:gd name="connsiteY2" fmla="*/ 2093782 h 2901935"/>
              <a:gd name="connsiteX3" fmla="*/ 1446670 w 1966331"/>
              <a:gd name="connsiteY3" fmla="*/ 2174893 h 2901935"/>
              <a:gd name="connsiteX4" fmla="*/ 1370333 w 1966331"/>
              <a:gd name="connsiteY4" fmla="*/ 2352626 h 2901935"/>
              <a:gd name="connsiteX5" fmla="*/ 1341620 w 1966331"/>
              <a:gd name="connsiteY5" fmla="*/ 2508514 h 2901935"/>
              <a:gd name="connsiteX6" fmla="*/ 1338262 w 1966331"/>
              <a:gd name="connsiteY6" fmla="*/ 2719240 h 2901935"/>
              <a:gd name="connsiteX7" fmla="*/ 1308558 w 1966331"/>
              <a:gd name="connsiteY7" fmla="*/ 2782921 h 2901935"/>
              <a:gd name="connsiteX8" fmla="*/ 1214575 w 1966331"/>
              <a:gd name="connsiteY8" fmla="*/ 2863785 h 2901935"/>
              <a:gd name="connsiteX9" fmla="*/ 1022807 w 1966331"/>
              <a:gd name="connsiteY9" fmla="*/ 2901935 h 2901935"/>
              <a:gd name="connsiteX10" fmla="*/ 907821 w 1966331"/>
              <a:gd name="connsiteY10" fmla="*/ 2884406 h 2901935"/>
              <a:gd name="connsiteX11" fmla="*/ 819150 w 1966331"/>
              <a:gd name="connsiteY11" fmla="*/ 2824015 h 2901935"/>
              <a:gd name="connsiteX12" fmla="*/ 751619 w 1966331"/>
              <a:gd name="connsiteY12" fmla="*/ 2755622 h 2901935"/>
              <a:gd name="connsiteX13" fmla="*/ 671512 w 1966331"/>
              <a:gd name="connsiteY13" fmla="*/ 2638278 h 2901935"/>
              <a:gd name="connsiteX14" fmla="*/ 581025 w 1966331"/>
              <a:gd name="connsiteY14" fmla="*/ 2571603 h 2901935"/>
              <a:gd name="connsiteX15" fmla="*/ 492935 w 1966331"/>
              <a:gd name="connsiteY15" fmla="*/ 2497122 h 2901935"/>
              <a:gd name="connsiteX16" fmla="*/ 416153 w 1966331"/>
              <a:gd name="connsiteY16" fmla="*/ 2398484 h 2901935"/>
              <a:gd name="connsiteX17" fmla="*/ 347662 w 1966331"/>
              <a:gd name="connsiteY17" fmla="*/ 2290615 h 2901935"/>
              <a:gd name="connsiteX18" fmla="*/ 271462 w 1966331"/>
              <a:gd name="connsiteY18" fmla="*/ 2223940 h 2901935"/>
              <a:gd name="connsiteX19" fmla="*/ 138250 w 1966331"/>
              <a:gd name="connsiteY19" fmla="*/ 2098693 h 2901935"/>
              <a:gd name="connsiteX20" fmla="*/ 106042 w 1966331"/>
              <a:gd name="connsiteY20" fmla="*/ 1954051 h 2901935"/>
              <a:gd name="connsiteX21" fmla="*/ 146508 w 1966331"/>
              <a:gd name="connsiteY21" fmla="*/ 1792074 h 2901935"/>
              <a:gd name="connsiteX22" fmla="*/ 190637 w 1966331"/>
              <a:gd name="connsiteY22" fmla="*/ 1704828 h 2901935"/>
              <a:gd name="connsiteX23" fmla="*/ 161925 w 1966331"/>
              <a:gd name="connsiteY23" fmla="*/ 1561953 h 2901935"/>
              <a:gd name="connsiteX24" fmla="*/ 200025 w 1966331"/>
              <a:gd name="connsiteY24" fmla="*/ 1490515 h 2901935"/>
              <a:gd name="connsiteX25" fmla="*/ 252412 w 1966331"/>
              <a:gd name="connsiteY25" fmla="*/ 1419078 h 2901935"/>
              <a:gd name="connsiteX26" fmla="*/ 202560 w 1966331"/>
              <a:gd name="connsiteY26" fmla="*/ 1322159 h 2901935"/>
              <a:gd name="connsiteX27" fmla="*/ 142462 w 1966331"/>
              <a:gd name="connsiteY27" fmla="*/ 1226809 h 2901935"/>
              <a:gd name="connsiteX28" fmla="*/ 128725 w 1966331"/>
              <a:gd name="connsiteY28" fmla="*/ 1130581 h 2901935"/>
              <a:gd name="connsiteX29" fmla="*/ 60508 w 1966331"/>
              <a:gd name="connsiteY29" fmla="*/ 1001549 h 2901935"/>
              <a:gd name="connsiteX30" fmla="*/ 21584 w 1966331"/>
              <a:gd name="connsiteY30" fmla="*/ 778937 h 2901935"/>
              <a:gd name="connsiteX31" fmla="*/ 0 w 1966331"/>
              <a:gd name="connsiteY31" fmla="*/ 623740 h 2901935"/>
              <a:gd name="connsiteX32" fmla="*/ 26484 w 1966331"/>
              <a:gd name="connsiteY32" fmla="*/ 414190 h 2901935"/>
              <a:gd name="connsiteX33" fmla="*/ 80962 w 1966331"/>
              <a:gd name="connsiteY33" fmla="*/ 200026 h 2901935"/>
              <a:gd name="connsiteX34" fmla="*/ 109537 w 1966331"/>
              <a:gd name="connsiteY34" fmla="*/ 85578 h 2901935"/>
              <a:gd name="connsiteX35" fmla="*/ 161925 w 1966331"/>
              <a:gd name="connsiteY35" fmla="*/ 28428 h 2901935"/>
              <a:gd name="connsiteX36" fmla="*/ 225928 w 1966331"/>
              <a:gd name="connsiteY36" fmla="*/ 0 h 2901935"/>
              <a:gd name="connsiteX37" fmla="*/ 309562 w 1966331"/>
              <a:gd name="connsiteY37" fmla="*/ 9378 h 2901935"/>
              <a:gd name="connsiteX38" fmla="*/ 415193 w 1966331"/>
              <a:gd name="connsiteY38" fmla="*/ 113807 h 2901935"/>
              <a:gd name="connsiteX39" fmla="*/ 501741 w 1966331"/>
              <a:gd name="connsiteY39" fmla="*/ 133153 h 2901935"/>
              <a:gd name="connsiteX40" fmla="*/ 604837 w 1966331"/>
              <a:gd name="connsiteY40" fmla="*/ 199878 h 2901935"/>
              <a:gd name="connsiteX41" fmla="*/ 628924 w 1966331"/>
              <a:gd name="connsiteY41" fmla="*/ 385615 h 2901935"/>
              <a:gd name="connsiteX42" fmla="*/ 661987 w 1966331"/>
              <a:gd name="connsiteY42" fmla="*/ 499915 h 2901935"/>
              <a:gd name="connsiteX43" fmla="*/ 755695 w 1966331"/>
              <a:gd name="connsiteY43" fmla="*/ 664933 h 2901935"/>
              <a:gd name="connsiteX44" fmla="*/ 866775 w 1966331"/>
              <a:gd name="connsiteY44" fmla="*/ 776140 h 2901935"/>
              <a:gd name="connsiteX45" fmla="*/ 963978 w 1966331"/>
              <a:gd name="connsiteY45" fmla="*/ 914105 h 2901935"/>
              <a:gd name="connsiteX46" fmla="*/ 1008658 w 1966331"/>
              <a:gd name="connsiteY46" fmla="*/ 1077699 h 2901935"/>
              <a:gd name="connsiteX47" fmla="*/ 1068891 w 1966331"/>
              <a:gd name="connsiteY47" fmla="*/ 1290391 h 2901935"/>
              <a:gd name="connsiteX48" fmla="*/ 1143000 w 1966331"/>
              <a:gd name="connsiteY48" fmla="*/ 1342878 h 2901935"/>
              <a:gd name="connsiteX49" fmla="*/ 1328737 w 1966331"/>
              <a:gd name="connsiteY49" fmla="*/ 1423840 h 2901935"/>
              <a:gd name="connsiteX50" fmla="*/ 1524000 w 1966331"/>
              <a:gd name="connsiteY50" fmla="*/ 1504803 h 2901935"/>
              <a:gd name="connsiteX51" fmla="*/ 1613220 w 1966331"/>
              <a:gd name="connsiteY51" fmla="*/ 1584095 h 2901935"/>
              <a:gd name="connsiteX52" fmla="*/ 1692916 w 1966331"/>
              <a:gd name="connsiteY52" fmla="*/ 1695253 h 2901935"/>
              <a:gd name="connsiteX53" fmla="*/ 1765758 w 1966331"/>
              <a:gd name="connsiteY53" fmla="*/ 1768312 h 2901935"/>
              <a:gd name="connsiteX54" fmla="*/ 1871662 w 1966331"/>
              <a:gd name="connsiteY54" fmla="*/ 1809603 h 2901935"/>
              <a:gd name="connsiteX55" fmla="*/ 1921103 w 1966331"/>
              <a:gd name="connsiteY55" fmla="*/ 1841320 h 2901935"/>
              <a:gd name="connsiteX56" fmla="*/ 1944060 w 1966331"/>
              <a:gd name="connsiteY56" fmla="*/ 1888748 h 2901935"/>
              <a:gd name="connsiteX57" fmla="*/ 1966331 w 1966331"/>
              <a:gd name="connsiteY57" fmla="*/ 1957290 h 2901935"/>
              <a:gd name="connsiteX58" fmla="*/ 1953449 w 1966331"/>
              <a:gd name="connsiteY58" fmla="*/ 2011347 h 2901935"/>
              <a:gd name="connsiteX59" fmla="*/ 1873616 w 1966331"/>
              <a:gd name="connsiteY59" fmla="*/ 2046255 h 2901935"/>
              <a:gd name="connsiteX0" fmla="*/ 1873616 w 1966331"/>
              <a:gd name="connsiteY0" fmla="*/ 2046255 h 2901935"/>
              <a:gd name="connsiteX1" fmla="*/ 1734818 w 1966331"/>
              <a:gd name="connsiteY1" fmla="*/ 2060542 h 2901935"/>
              <a:gd name="connsiteX2" fmla="*/ 1567960 w 1966331"/>
              <a:gd name="connsiteY2" fmla="*/ 2093782 h 2901935"/>
              <a:gd name="connsiteX3" fmla="*/ 1446670 w 1966331"/>
              <a:gd name="connsiteY3" fmla="*/ 2174893 h 2901935"/>
              <a:gd name="connsiteX4" fmla="*/ 1370333 w 1966331"/>
              <a:gd name="connsiteY4" fmla="*/ 2352626 h 2901935"/>
              <a:gd name="connsiteX5" fmla="*/ 1341620 w 1966331"/>
              <a:gd name="connsiteY5" fmla="*/ 2508514 h 2901935"/>
              <a:gd name="connsiteX6" fmla="*/ 1338262 w 1966331"/>
              <a:gd name="connsiteY6" fmla="*/ 2719240 h 2901935"/>
              <a:gd name="connsiteX7" fmla="*/ 1308558 w 1966331"/>
              <a:gd name="connsiteY7" fmla="*/ 2782921 h 2901935"/>
              <a:gd name="connsiteX8" fmla="*/ 1214575 w 1966331"/>
              <a:gd name="connsiteY8" fmla="*/ 2863785 h 2901935"/>
              <a:gd name="connsiteX9" fmla="*/ 1022807 w 1966331"/>
              <a:gd name="connsiteY9" fmla="*/ 2901935 h 2901935"/>
              <a:gd name="connsiteX10" fmla="*/ 907821 w 1966331"/>
              <a:gd name="connsiteY10" fmla="*/ 2884406 h 2901935"/>
              <a:gd name="connsiteX11" fmla="*/ 819150 w 1966331"/>
              <a:gd name="connsiteY11" fmla="*/ 2824015 h 2901935"/>
              <a:gd name="connsiteX12" fmla="*/ 751619 w 1966331"/>
              <a:gd name="connsiteY12" fmla="*/ 2755622 h 2901935"/>
              <a:gd name="connsiteX13" fmla="*/ 671512 w 1966331"/>
              <a:gd name="connsiteY13" fmla="*/ 2638278 h 2901935"/>
              <a:gd name="connsiteX14" fmla="*/ 581025 w 1966331"/>
              <a:gd name="connsiteY14" fmla="*/ 2571603 h 2901935"/>
              <a:gd name="connsiteX15" fmla="*/ 492935 w 1966331"/>
              <a:gd name="connsiteY15" fmla="*/ 2497122 h 2901935"/>
              <a:gd name="connsiteX16" fmla="*/ 416153 w 1966331"/>
              <a:gd name="connsiteY16" fmla="*/ 2398484 h 2901935"/>
              <a:gd name="connsiteX17" fmla="*/ 347662 w 1966331"/>
              <a:gd name="connsiteY17" fmla="*/ 2290615 h 2901935"/>
              <a:gd name="connsiteX18" fmla="*/ 271462 w 1966331"/>
              <a:gd name="connsiteY18" fmla="*/ 2223940 h 2901935"/>
              <a:gd name="connsiteX19" fmla="*/ 138250 w 1966331"/>
              <a:gd name="connsiteY19" fmla="*/ 2098693 h 2901935"/>
              <a:gd name="connsiteX20" fmla="*/ 106042 w 1966331"/>
              <a:gd name="connsiteY20" fmla="*/ 1954051 h 2901935"/>
              <a:gd name="connsiteX21" fmla="*/ 146508 w 1966331"/>
              <a:gd name="connsiteY21" fmla="*/ 1792074 h 2901935"/>
              <a:gd name="connsiteX22" fmla="*/ 190637 w 1966331"/>
              <a:gd name="connsiteY22" fmla="*/ 1704828 h 2901935"/>
              <a:gd name="connsiteX23" fmla="*/ 161925 w 1966331"/>
              <a:gd name="connsiteY23" fmla="*/ 1561953 h 2901935"/>
              <a:gd name="connsiteX24" fmla="*/ 200025 w 1966331"/>
              <a:gd name="connsiteY24" fmla="*/ 1490515 h 2901935"/>
              <a:gd name="connsiteX25" fmla="*/ 252412 w 1966331"/>
              <a:gd name="connsiteY25" fmla="*/ 1419078 h 2901935"/>
              <a:gd name="connsiteX26" fmla="*/ 202560 w 1966331"/>
              <a:gd name="connsiteY26" fmla="*/ 1322159 h 2901935"/>
              <a:gd name="connsiteX27" fmla="*/ 142462 w 1966331"/>
              <a:gd name="connsiteY27" fmla="*/ 1226809 h 2901935"/>
              <a:gd name="connsiteX28" fmla="*/ 128725 w 1966331"/>
              <a:gd name="connsiteY28" fmla="*/ 1130581 h 2901935"/>
              <a:gd name="connsiteX29" fmla="*/ 60508 w 1966331"/>
              <a:gd name="connsiteY29" fmla="*/ 1001549 h 2901935"/>
              <a:gd name="connsiteX30" fmla="*/ 21584 w 1966331"/>
              <a:gd name="connsiteY30" fmla="*/ 778937 h 2901935"/>
              <a:gd name="connsiteX31" fmla="*/ 0 w 1966331"/>
              <a:gd name="connsiteY31" fmla="*/ 623740 h 2901935"/>
              <a:gd name="connsiteX32" fmla="*/ 26484 w 1966331"/>
              <a:gd name="connsiteY32" fmla="*/ 414190 h 2901935"/>
              <a:gd name="connsiteX33" fmla="*/ 74795 w 1966331"/>
              <a:gd name="connsiteY33" fmla="*/ 198455 h 2901935"/>
              <a:gd name="connsiteX34" fmla="*/ 109537 w 1966331"/>
              <a:gd name="connsiteY34" fmla="*/ 85578 h 2901935"/>
              <a:gd name="connsiteX35" fmla="*/ 161925 w 1966331"/>
              <a:gd name="connsiteY35" fmla="*/ 28428 h 2901935"/>
              <a:gd name="connsiteX36" fmla="*/ 225928 w 1966331"/>
              <a:gd name="connsiteY36" fmla="*/ 0 h 2901935"/>
              <a:gd name="connsiteX37" fmla="*/ 309562 w 1966331"/>
              <a:gd name="connsiteY37" fmla="*/ 9378 h 2901935"/>
              <a:gd name="connsiteX38" fmla="*/ 415193 w 1966331"/>
              <a:gd name="connsiteY38" fmla="*/ 113807 h 2901935"/>
              <a:gd name="connsiteX39" fmla="*/ 501741 w 1966331"/>
              <a:gd name="connsiteY39" fmla="*/ 133153 h 2901935"/>
              <a:gd name="connsiteX40" fmla="*/ 604837 w 1966331"/>
              <a:gd name="connsiteY40" fmla="*/ 199878 h 2901935"/>
              <a:gd name="connsiteX41" fmla="*/ 628924 w 1966331"/>
              <a:gd name="connsiteY41" fmla="*/ 385615 h 2901935"/>
              <a:gd name="connsiteX42" fmla="*/ 661987 w 1966331"/>
              <a:gd name="connsiteY42" fmla="*/ 499915 h 2901935"/>
              <a:gd name="connsiteX43" fmla="*/ 755695 w 1966331"/>
              <a:gd name="connsiteY43" fmla="*/ 664933 h 2901935"/>
              <a:gd name="connsiteX44" fmla="*/ 866775 w 1966331"/>
              <a:gd name="connsiteY44" fmla="*/ 776140 h 2901935"/>
              <a:gd name="connsiteX45" fmla="*/ 963978 w 1966331"/>
              <a:gd name="connsiteY45" fmla="*/ 914105 h 2901935"/>
              <a:gd name="connsiteX46" fmla="*/ 1008658 w 1966331"/>
              <a:gd name="connsiteY46" fmla="*/ 1077699 h 2901935"/>
              <a:gd name="connsiteX47" fmla="*/ 1068891 w 1966331"/>
              <a:gd name="connsiteY47" fmla="*/ 1290391 h 2901935"/>
              <a:gd name="connsiteX48" fmla="*/ 1143000 w 1966331"/>
              <a:gd name="connsiteY48" fmla="*/ 1342878 h 2901935"/>
              <a:gd name="connsiteX49" fmla="*/ 1328737 w 1966331"/>
              <a:gd name="connsiteY49" fmla="*/ 1423840 h 2901935"/>
              <a:gd name="connsiteX50" fmla="*/ 1524000 w 1966331"/>
              <a:gd name="connsiteY50" fmla="*/ 1504803 h 2901935"/>
              <a:gd name="connsiteX51" fmla="*/ 1613220 w 1966331"/>
              <a:gd name="connsiteY51" fmla="*/ 1584095 h 2901935"/>
              <a:gd name="connsiteX52" fmla="*/ 1692916 w 1966331"/>
              <a:gd name="connsiteY52" fmla="*/ 1695253 h 2901935"/>
              <a:gd name="connsiteX53" fmla="*/ 1765758 w 1966331"/>
              <a:gd name="connsiteY53" fmla="*/ 1768312 h 2901935"/>
              <a:gd name="connsiteX54" fmla="*/ 1871662 w 1966331"/>
              <a:gd name="connsiteY54" fmla="*/ 1809603 h 2901935"/>
              <a:gd name="connsiteX55" fmla="*/ 1921103 w 1966331"/>
              <a:gd name="connsiteY55" fmla="*/ 1841320 h 2901935"/>
              <a:gd name="connsiteX56" fmla="*/ 1944060 w 1966331"/>
              <a:gd name="connsiteY56" fmla="*/ 1888748 h 2901935"/>
              <a:gd name="connsiteX57" fmla="*/ 1966331 w 1966331"/>
              <a:gd name="connsiteY57" fmla="*/ 1957290 h 2901935"/>
              <a:gd name="connsiteX58" fmla="*/ 1953449 w 1966331"/>
              <a:gd name="connsiteY58" fmla="*/ 2011347 h 2901935"/>
              <a:gd name="connsiteX59" fmla="*/ 1873616 w 1966331"/>
              <a:gd name="connsiteY59" fmla="*/ 2046255 h 290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966331" h="2901935">
                <a:moveTo>
                  <a:pt x="1873616" y="2046255"/>
                </a:moveTo>
                <a:lnTo>
                  <a:pt x="1734818" y="2060542"/>
                </a:lnTo>
                <a:lnTo>
                  <a:pt x="1567960" y="2093782"/>
                </a:lnTo>
                <a:lnTo>
                  <a:pt x="1446670" y="2174893"/>
                </a:lnTo>
                <a:lnTo>
                  <a:pt x="1370333" y="2352626"/>
                </a:lnTo>
                <a:lnTo>
                  <a:pt x="1341620" y="2508514"/>
                </a:lnTo>
                <a:cubicBezTo>
                  <a:pt x="1340501" y="2578756"/>
                  <a:pt x="1339381" y="2648998"/>
                  <a:pt x="1338262" y="2719240"/>
                </a:cubicBezTo>
                <a:lnTo>
                  <a:pt x="1308558" y="2782921"/>
                </a:lnTo>
                <a:lnTo>
                  <a:pt x="1214575" y="2863785"/>
                </a:lnTo>
                <a:lnTo>
                  <a:pt x="1022807" y="2901935"/>
                </a:lnTo>
                <a:lnTo>
                  <a:pt x="907821" y="2884406"/>
                </a:lnTo>
                <a:lnTo>
                  <a:pt x="819150" y="2824015"/>
                </a:lnTo>
                <a:lnTo>
                  <a:pt x="751619" y="2755622"/>
                </a:lnTo>
                <a:lnTo>
                  <a:pt x="671512" y="2638278"/>
                </a:lnTo>
                <a:lnTo>
                  <a:pt x="581025" y="2571603"/>
                </a:lnTo>
                <a:lnTo>
                  <a:pt x="492935" y="2497122"/>
                </a:lnTo>
                <a:lnTo>
                  <a:pt x="416153" y="2398484"/>
                </a:lnTo>
                <a:lnTo>
                  <a:pt x="347662" y="2290615"/>
                </a:lnTo>
                <a:lnTo>
                  <a:pt x="271462" y="2223940"/>
                </a:lnTo>
                <a:lnTo>
                  <a:pt x="138250" y="2098693"/>
                </a:lnTo>
                <a:lnTo>
                  <a:pt x="106042" y="1954051"/>
                </a:lnTo>
                <a:lnTo>
                  <a:pt x="146508" y="1792074"/>
                </a:lnTo>
                <a:lnTo>
                  <a:pt x="190637" y="1704828"/>
                </a:lnTo>
                <a:lnTo>
                  <a:pt x="161925" y="1561953"/>
                </a:lnTo>
                <a:lnTo>
                  <a:pt x="200025" y="1490515"/>
                </a:lnTo>
                <a:lnTo>
                  <a:pt x="252412" y="1419078"/>
                </a:lnTo>
                <a:lnTo>
                  <a:pt x="202560" y="1322159"/>
                </a:lnTo>
                <a:lnTo>
                  <a:pt x="142462" y="1226809"/>
                </a:lnTo>
                <a:lnTo>
                  <a:pt x="128725" y="1130581"/>
                </a:lnTo>
                <a:lnTo>
                  <a:pt x="60508" y="1001549"/>
                </a:lnTo>
                <a:lnTo>
                  <a:pt x="21584" y="778937"/>
                </a:lnTo>
                <a:lnTo>
                  <a:pt x="0" y="623740"/>
                </a:lnTo>
                <a:lnTo>
                  <a:pt x="26484" y="414190"/>
                </a:lnTo>
                <a:lnTo>
                  <a:pt x="74795" y="198455"/>
                </a:lnTo>
                <a:lnTo>
                  <a:pt x="109537" y="85578"/>
                </a:lnTo>
                <a:lnTo>
                  <a:pt x="161925" y="28428"/>
                </a:lnTo>
                <a:lnTo>
                  <a:pt x="225928" y="0"/>
                </a:lnTo>
                <a:lnTo>
                  <a:pt x="309562" y="9378"/>
                </a:lnTo>
                <a:lnTo>
                  <a:pt x="415193" y="113807"/>
                </a:lnTo>
                <a:lnTo>
                  <a:pt x="501741" y="133153"/>
                </a:lnTo>
                <a:lnTo>
                  <a:pt x="604837" y="199878"/>
                </a:lnTo>
                <a:lnTo>
                  <a:pt x="628924" y="385615"/>
                </a:lnTo>
                <a:lnTo>
                  <a:pt x="661987" y="499915"/>
                </a:lnTo>
                <a:lnTo>
                  <a:pt x="755695" y="664933"/>
                </a:lnTo>
                <a:lnTo>
                  <a:pt x="866775" y="776140"/>
                </a:lnTo>
                <a:lnTo>
                  <a:pt x="963978" y="914105"/>
                </a:lnTo>
                <a:lnTo>
                  <a:pt x="1008658" y="1077699"/>
                </a:lnTo>
                <a:lnTo>
                  <a:pt x="1068891" y="1290391"/>
                </a:lnTo>
                <a:lnTo>
                  <a:pt x="1143000" y="1342878"/>
                </a:lnTo>
                <a:lnTo>
                  <a:pt x="1328737" y="1423840"/>
                </a:lnTo>
                <a:lnTo>
                  <a:pt x="1524000" y="1504803"/>
                </a:lnTo>
                <a:lnTo>
                  <a:pt x="1613220" y="1584095"/>
                </a:lnTo>
                <a:lnTo>
                  <a:pt x="1692916" y="1695253"/>
                </a:lnTo>
                <a:lnTo>
                  <a:pt x="1765758" y="1768312"/>
                </a:lnTo>
                <a:lnTo>
                  <a:pt x="1871662" y="1809603"/>
                </a:lnTo>
                <a:lnTo>
                  <a:pt x="1921103" y="1841320"/>
                </a:lnTo>
                <a:lnTo>
                  <a:pt x="1944060" y="1888748"/>
                </a:lnTo>
                <a:lnTo>
                  <a:pt x="1966331" y="1957290"/>
                </a:lnTo>
                <a:lnTo>
                  <a:pt x="1953449" y="2011347"/>
                </a:lnTo>
                <a:lnTo>
                  <a:pt x="1873616" y="2046255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6B63BA7-955C-4E54-82C8-21BA204879D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67545" y="220399"/>
            <a:ext cx="8208912" cy="61025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  <a:tabLst>
                <a:tab pos="8175625" algn="r"/>
              </a:tabLst>
            </a:pPr>
            <a:r>
              <a:rPr lang="en-US" b="1" dirty="0"/>
              <a:t>Remediation Implementation</a:t>
            </a:r>
            <a:r>
              <a:rPr lang="en-US" dirty="0"/>
              <a:t>	</a:t>
            </a:r>
            <a:r>
              <a:rPr lang="en-US" b="1" i="1" dirty="0">
                <a:solidFill>
                  <a:srgbClr val="A7D4FD"/>
                </a:solidFill>
              </a:rPr>
              <a:t>Work Completed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7C37FEA9-19DA-4523-A06B-7A7320364F65}"/>
              </a:ext>
            </a:extLst>
          </p:cNvPr>
          <p:cNvSpPr txBox="1">
            <a:spLocks/>
          </p:cNvSpPr>
          <p:nvPr/>
        </p:nvSpPr>
        <p:spPr>
          <a:xfrm>
            <a:off x="174171" y="926952"/>
            <a:ext cx="4153989" cy="548337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5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2018-2019 – Remediation Plan Design</a:t>
            </a:r>
          </a:p>
          <a:p>
            <a:r>
              <a:rPr lang="en-US" dirty="0"/>
              <a:t>Sep 2019 - Mobilization</a:t>
            </a:r>
          </a:p>
          <a:p>
            <a:pPr lvl="1"/>
            <a:r>
              <a:rPr lang="en-US" dirty="0"/>
              <a:t>Grouting Campaign</a:t>
            </a:r>
          </a:p>
          <a:p>
            <a:pPr lvl="2"/>
            <a:r>
              <a:rPr lang="en-US" dirty="0"/>
              <a:t>Stabilize Southern Cavity</a:t>
            </a:r>
          </a:p>
          <a:p>
            <a:pPr lvl="2"/>
            <a:r>
              <a:rPr lang="en-US" dirty="0"/>
              <a:t>Injected 5,600 CY of Grout</a:t>
            </a:r>
          </a:p>
          <a:p>
            <a:pPr lvl="1"/>
            <a:r>
              <a:rPr lang="en-US" dirty="0"/>
              <a:t>Discovered Northern Void</a:t>
            </a:r>
          </a:p>
          <a:p>
            <a:pPr lvl="2"/>
            <a:r>
              <a:rPr lang="en-US" dirty="0"/>
              <a:t>December 2019 Encountered During Drilling</a:t>
            </a:r>
          </a:p>
          <a:p>
            <a:pPr lvl="2"/>
            <a:r>
              <a:rPr lang="en-US" dirty="0"/>
              <a:t>February 2020 Sonar Survey</a:t>
            </a:r>
          </a:p>
          <a:p>
            <a:pPr lvl="1"/>
            <a:r>
              <a:rPr lang="en-US" dirty="0"/>
              <a:t>Required adjustment to remediation approach</a:t>
            </a:r>
          </a:p>
          <a:p>
            <a:pPr lvl="1"/>
            <a:r>
              <a:rPr lang="en-US" dirty="0"/>
              <a:t>Sand Slurry Campaign</a:t>
            </a:r>
          </a:p>
          <a:p>
            <a:pPr lvl="2"/>
            <a:r>
              <a:rPr lang="en-US" dirty="0"/>
              <a:t>Stabilize Northern Void</a:t>
            </a:r>
          </a:p>
          <a:p>
            <a:pPr lvl="2"/>
            <a:r>
              <a:rPr lang="en-US" dirty="0"/>
              <a:t>Injected 170,000 CY of Sand</a:t>
            </a:r>
          </a:p>
          <a:p>
            <a:pPr lvl="2"/>
            <a:r>
              <a:rPr lang="en-US" dirty="0"/>
              <a:t>Completed Feb 2022</a:t>
            </a:r>
          </a:p>
          <a:p>
            <a:pPr lvl="1"/>
            <a:r>
              <a:rPr lang="en-US" dirty="0"/>
              <a:t>Brine removed and disposed of from cavity equal to the volume of solids added.</a:t>
            </a:r>
          </a:p>
          <a:p>
            <a:r>
              <a:rPr lang="en-US" dirty="0"/>
              <a:t>Apr 2022 - Demobilization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E5BAC96-3872-483A-8086-0848B2E3B15D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903196A-7FFE-4FB1-BBCD-D8FD8D336828}"/>
              </a:ext>
            </a:extLst>
          </p:cNvPr>
          <p:cNvGrpSpPr/>
          <p:nvPr/>
        </p:nvGrpSpPr>
        <p:grpSpPr>
          <a:xfrm>
            <a:off x="5595938" y="1081088"/>
            <a:ext cx="3548062" cy="2152650"/>
            <a:chOff x="5595938" y="1081088"/>
            <a:chExt cx="3548062" cy="215265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20347BA-5790-40C4-B782-9C2F94D44C40}"/>
                </a:ext>
              </a:extLst>
            </p:cNvPr>
            <p:cNvSpPr/>
            <p:nvPr/>
          </p:nvSpPr>
          <p:spPr>
            <a:xfrm>
              <a:off x="5595938" y="1081088"/>
              <a:ext cx="1295400" cy="2152650"/>
            </a:xfrm>
            <a:custGeom>
              <a:avLst/>
              <a:gdLst>
                <a:gd name="connsiteX0" fmla="*/ 1062037 w 1295400"/>
                <a:gd name="connsiteY0" fmla="*/ 738187 h 2152650"/>
                <a:gd name="connsiteX1" fmla="*/ 1200150 w 1295400"/>
                <a:gd name="connsiteY1" fmla="*/ 790575 h 2152650"/>
                <a:gd name="connsiteX2" fmla="*/ 1190625 w 1295400"/>
                <a:gd name="connsiteY2" fmla="*/ 871537 h 2152650"/>
                <a:gd name="connsiteX3" fmla="*/ 1223962 w 1295400"/>
                <a:gd name="connsiteY3" fmla="*/ 952500 h 2152650"/>
                <a:gd name="connsiteX4" fmla="*/ 1290637 w 1295400"/>
                <a:gd name="connsiteY4" fmla="*/ 1147762 h 2152650"/>
                <a:gd name="connsiteX5" fmla="*/ 1295400 w 1295400"/>
                <a:gd name="connsiteY5" fmla="*/ 1400175 h 2152650"/>
                <a:gd name="connsiteX6" fmla="*/ 1238250 w 1295400"/>
                <a:gd name="connsiteY6" fmla="*/ 1790700 h 2152650"/>
                <a:gd name="connsiteX7" fmla="*/ 1133475 w 1295400"/>
                <a:gd name="connsiteY7" fmla="*/ 1976437 h 2152650"/>
                <a:gd name="connsiteX8" fmla="*/ 995362 w 1295400"/>
                <a:gd name="connsiteY8" fmla="*/ 2095500 h 2152650"/>
                <a:gd name="connsiteX9" fmla="*/ 852487 w 1295400"/>
                <a:gd name="connsiteY9" fmla="*/ 2152650 h 2152650"/>
                <a:gd name="connsiteX10" fmla="*/ 614362 w 1295400"/>
                <a:gd name="connsiteY10" fmla="*/ 2138362 h 2152650"/>
                <a:gd name="connsiteX11" fmla="*/ 471487 w 1295400"/>
                <a:gd name="connsiteY11" fmla="*/ 2100262 h 2152650"/>
                <a:gd name="connsiteX12" fmla="*/ 304800 w 1295400"/>
                <a:gd name="connsiteY12" fmla="*/ 1957387 h 2152650"/>
                <a:gd name="connsiteX13" fmla="*/ 57150 w 1295400"/>
                <a:gd name="connsiteY13" fmla="*/ 1685925 h 2152650"/>
                <a:gd name="connsiteX14" fmla="*/ 42862 w 1295400"/>
                <a:gd name="connsiteY14" fmla="*/ 1624012 h 2152650"/>
                <a:gd name="connsiteX15" fmla="*/ 0 w 1295400"/>
                <a:gd name="connsiteY15" fmla="*/ 1362075 h 2152650"/>
                <a:gd name="connsiteX16" fmla="*/ 4762 w 1295400"/>
                <a:gd name="connsiteY16" fmla="*/ 1114425 h 2152650"/>
                <a:gd name="connsiteX17" fmla="*/ 52387 w 1295400"/>
                <a:gd name="connsiteY17" fmla="*/ 952500 h 2152650"/>
                <a:gd name="connsiteX18" fmla="*/ 95250 w 1295400"/>
                <a:gd name="connsiteY18" fmla="*/ 809625 h 2152650"/>
                <a:gd name="connsiteX19" fmla="*/ 152400 w 1295400"/>
                <a:gd name="connsiteY19" fmla="*/ 638175 h 2152650"/>
                <a:gd name="connsiteX20" fmla="*/ 180975 w 1295400"/>
                <a:gd name="connsiteY20" fmla="*/ 523875 h 2152650"/>
                <a:gd name="connsiteX21" fmla="*/ 195262 w 1295400"/>
                <a:gd name="connsiteY21" fmla="*/ 485775 h 2152650"/>
                <a:gd name="connsiteX22" fmla="*/ 200025 w 1295400"/>
                <a:gd name="connsiteY22" fmla="*/ 338137 h 2152650"/>
                <a:gd name="connsiteX23" fmla="*/ 214312 w 1295400"/>
                <a:gd name="connsiteY23" fmla="*/ 276225 h 2152650"/>
                <a:gd name="connsiteX24" fmla="*/ 266700 w 1295400"/>
                <a:gd name="connsiteY24" fmla="*/ 123825 h 2152650"/>
                <a:gd name="connsiteX25" fmla="*/ 433387 w 1295400"/>
                <a:gd name="connsiteY25" fmla="*/ 23812 h 2152650"/>
                <a:gd name="connsiteX26" fmla="*/ 547687 w 1295400"/>
                <a:gd name="connsiteY26" fmla="*/ 0 h 2152650"/>
                <a:gd name="connsiteX27" fmla="*/ 852487 w 1295400"/>
                <a:gd name="connsiteY27" fmla="*/ 76200 h 2152650"/>
                <a:gd name="connsiteX28" fmla="*/ 1000125 w 1295400"/>
                <a:gd name="connsiteY28" fmla="*/ 152400 h 2152650"/>
                <a:gd name="connsiteX29" fmla="*/ 1100137 w 1295400"/>
                <a:gd name="connsiteY29" fmla="*/ 314325 h 2152650"/>
                <a:gd name="connsiteX30" fmla="*/ 1133475 w 1295400"/>
                <a:gd name="connsiteY30" fmla="*/ 557212 h 2152650"/>
                <a:gd name="connsiteX31" fmla="*/ 1085850 w 1295400"/>
                <a:gd name="connsiteY31" fmla="*/ 676275 h 2152650"/>
                <a:gd name="connsiteX32" fmla="*/ 1062037 w 1295400"/>
                <a:gd name="connsiteY32" fmla="*/ 738187 h 215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295400" h="2152650">
                  <a:moveTo>
                    <a:pt x="1062037" y="738187"/>
                  </a:moveTo>
                  <a:lnTo>
                    <a:pt x="1200150" y="790575"/>
                  </a:lnTo>
                  <a:lnTo>
                    <a:pt x="1190625" y="871537"/>
                  </a:lnTo>
                  <a:lnTo>
                    <a:pt x="1223962" y="952500"/>
                  </a:lnTo>
                  <a:lnTo>
                    <a:pt x="1290637" y="1147762"/>
                  </a:lnTo>
                  <a:cubicBezTo>
                    <a:pt x="1292225" y="1231900"/>
                    <a:pt x="1293812" y="1316037"/>
                    <a:pt x="1295400" y="1400175"/>
                  </a:cubicBezTo>
                  <a:lnTo>
                    <a:pt x="1238250" y="1790700"/>
                  </a:lnTo>
                  <a:lnTo>
                    <a:pt x="1133475" y="1976437"/>
                  </a:lnTo>
                  <a:lnTo>
                    <a:pt x="995362" y="2095500"/>
                  </a:lnTo>
                  <a:lnTo>
                    <a:pt x="852487" y="2152650"/>
                  </a:lnTo>
                  <a:lnTo>
                    <a:pt x="614362" y="2138362"/>
                  </a:lnTo>
                  <a:lnTo>
                    <a:pt x="471487" y="2100262"/>
                  </a:lnTo>
                  <a:lnTo>
                    <a:pt x="304800" y="1957387"/>
                  </a:lnTo>
                  <a:lnTo>
                    <a:pt x="57150" y="1685925"/>
                  </a:lnTo>
                  <a:lnTo>
                    <a:pt x="42862" y="1624012"/>
                  </a:lnTo>
                  <a:lnTo>
                    <a:pt x="0" y="1362075"/>
                  </a:lnTo>
                  <a:cubicBezTo>
                    <a:pt x="1587" y="1279525"/>
                    <a:pt x="3175" y="1196975"/>
                    <a:pt x="4762" y="1114425"/>
                  </a:cubicBezTo>
                  <a:lnTo>
                    <a:pt x="52387" y="952500"/>
                  </a:lnTo>
                  <a:lnTo>
                    <a:pt x="95250" y="809625"/>
                  </a:lnTo>
                  <a:lnTo>
                    <a:pt x="152400" y="638175"/>
                  </a:lnTo>
                  <a:lnTo>
                    <a:pt x="180975" y="523875"/>
                  </a:lnTo>
                  <a:lnTo>
                    <a:pt x="195262" y="485775"/>
                  </a:lnTo>
                  <a:lnTo>
                    <a:pt x="200025" y="338137"/>
                  </a:lnTo>
                  <a:lnTo>
                    <a:pt x="214312" y="276225"/>
                  </a:lnTo>
                  <a:lnTo>
                    <a:pt x="266700" y="123825"/>
                  </a:lnTo>
                  <a:lnTo>
                    <a:pt x="433387" y="23812"/>
                  </a:lnTo>
                  <a:lnTo>
                    <a:pt x="547687" y="0"/>
                  </a:lnTo>
                  <a:lnTo>
                    <a:pt x="852487" y="76200"/>
                  </a:lnTo>
                  <a:lnTo>
                    <a:pt x="1000125" y="152400"/>
                  </a:lnTo>
                  <a:lnTo>
                    <a:pt x="1100137" y="314325"/>
                  </a:lnTo>
                  <a:lnTo>
                    <a:pt x="1133475" y="557212"/>
                  </a:lnTo>
                  <a:lnTo>
                    <a:pt x="1085850" y="676275"/>
                  </a:lnTo>
                  <a:lnTo>
                    <a:pt x="1062037" y="738187"/>
                  </a:lnTo>
                  <a:close/>
                </a:path>
              </a:pathLst>
            </a:custGeom>
            <a:blipFill>
              <a:blip r:embed="rId3">
                <a:alphaModFix amt="44000"/>
              </a:blip>
              <a:stretch>
                <a:fillRect/>
              </a:stretch>
            </a:blip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392D9AA-5032-420B-AC5B-9ED638ECBBBB}"/>
                </a:ext>
              </a:extLst>
            </p:cNvPr>
            <p:cNvSpPr txBox="1"/>
            <p:nvPr/>
          </p:nvSpPr>
          <p:spPr>
            <a:xfrm>
              <a:off x="7521756" y="1091811"/>
              <a:ext cx="162224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>
                  <a:highlight>
                    <a:srgbClr val="C0C0C0"/>
                  </a:highlight>
                </a:rPr>
                <a:t>SAND STABILIZED</a:t>
              </a:r>
            </a:p>
            <a:p>
              <a:r>
                <a:rPr lang="en-US" sz="1600" dirty="0">
                  <a:highlight>
                    <a:srgbClr val="C0C0C0"/>
                  </a:highlight>
                </a:rPr>
                <a:t>NORTHERN VOID 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DF4CD850-4E00-4CC1-91EF-70B8AA3E754F}"/>
                </a:ext>
              </a:extLst>
            </p:cNvPr>
            <p:cNvCxnSpPr>
              <a:cxnSpLocks/>
              <a:endCxn id="4" idx="3"/>
            </p:cNvCxnSpPr>
            <p:nvPr/>
          </p:nvCxnSpPr>
          <p:spPr>
            <a:xfrm flipH="1">
              <a:off x="6819900" y="1569720"/>
              <a:ext cx="769620" cy="46386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F299EE3-DAF4-4B04-8DBF-B69E11715B98}"/>
              </a:ext>
            </a:extLst>
          </p:cNvPr>
          <p:cNvGrpSpPr/>
          <p:nvPr/>
        </p:nvGrpSpPr>
        <p:grpSpPr>
          <a:xfrm>
            <a:off x="7009862" y="2760591"/>
            <a:ext cx="1539778" cy="683321"/>
            <a:chOff x="7009862" y="2760591"/>
            <a:chExt cx="1539778" cy="68332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9735B1A-8261-4F3C-8062-ED5EC347F10B}"/>
                </a:ext>
              </a:extLst>
            </p:cNvPr>
            <p:cNvSpPr txBox="1"/>
            <p:nvPr/>
          </p:nvSpPr>
          <p:spPr>
            <a:xfrm>
              <a:off x="7346496" y="2760591"/>
              <a:ext cx="120314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>
                  <a:highlight>
                    <a:srgbClr val="C0C0C0"/>
                  </a:highlight>
                </a:rPr>
                <a:t>ORIGINAL</a:t>
              </a:r>
            </a:p>
            <a:p>
              <a:r>
                <a:rPr lang="en-US" sz="1600" dirty="0">
                  <a:highlight>
                    <a:srgbClr val="C0C0C0"/>
                  </a:highlight>
                </a:rPr>
                <a:t>BOUNDARY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02602C35-3458-42BF-8B13-1AAC32E32C5D}"/>
                </a:ext>
              </a:extLst>
            </p:cNvPr>
            <p:cNvCxnSpPr>
              <a:cxnSpLocks/>
              <a:endCxn id="17" idx="47"/>
            </p:cNvCxnSpPr>
            <p:nvPr/>
          </p:nvCxnSpPr>
          <p:spPr>
            <a:xfrm flipH="1">
              <a:off x="7009862" y="3169920"/>
              <a:ext cx="396778" cy="27399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E1DDD6D-E5D5-460B-9029-8CF462F11091}"/>
              </a:ext>
            </a:extLst>
          </p:cNvPr>
          <p:cNvGrpSpPr/>
          <p:nvPr/>
        </p:nvGrpSpPr>
        <p:grpSpPr>
          <a:xfrm>
            <a:off x="4458516" y="3846194"/>
            <a:ext cx="3939432" cy="2669092"/>
            <a:chOff x="4458516" y="3846194"/>
            <a:chExt cx="3939432" cy="2669092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0EDD9F7-84B0-477B-B624-3FEDCF3CD88C}"/>
                </a:ext>
              </a:extLst>
            </p:cNvPr>
            <p:cNvSpPr/>
            <p:nvPr/>
          </p:nvSpPr>
          <p:spPr>
            <a:xfrm>
              <a:off x="6011028" y="3846194"/>
              <a:ext cx="2386920" cy="2038985"/>
            </a:xfrm>
            <a:custGeom>
              <a:avLst/>
              <a:gdLst>
                <a:gd name="connsiteX0" fmla="*/ 1264920 w 2110740"/>
                <a:gd name="connsiteY0" fmla="*/ 1234440 h 1798320"/>
                <a:gd name="connsiteX1" fmla="*/ 1234440 w 2110740"/>
                <a:gd name="connsiteY1" fmla="*/ 1470660 h 1798320"/>
                <a:gd name="connsiteX2" fmla="*/ 1242060 w 2110740"/>
                <a:gd name="connsiteY2" fmla="*/ 1645920 h 1798320"/>
                <a:gd name="connsiteX3" fmla="*/ 1143000 w 2110740"/>
                <a:gd name="connsiteY3" fmla="*/ 1783080 h 1798320"/>
                <a:gd name="connsiteX4" fmla="*/ 929640 w 2110740"/>
                <a:gd name="connsiteY4" fmla="*/ 1798320 h 1798320"/>
                <a:gd name="connsiteX5" fmla="*/ 762000 w 2110740"/>
                <a:gd name="connsiteY5" fmla="*/ 1798320 h 1798320"/>
                <a:gd name="connsiteX6" fmla="*/ 594360 w 2110740"/>
                <a:gd name="connsiteY6" fmla="*/ 1744980 h 1798320"/>
                <a:gd name="connsiteX7" fmla="*/ 457200 w 2110740"/>
                <a:gd name="connsiteY7" fmla="*/ 1623060 h 1798320"/>
                <a:gd name="connsiteX8" fmla="*/ 373380 w 2110740"/>
                <a:gd name="connsiteY8" fmla="*/ 1501140 h 1798320"/>
                <a:gd name="connsiteX9" fmla="*/ 243840 w 2110740"/>
                <a:gd name="connsiteY9" fmla="*/ 1363980 h 1798320"/>
                <a:gd name="connsiteX10" fmla="*/ 99060 w 2110740"/>
                <a:gd name="connsiteY10" fmla="*/ 1272540 h 1798320"/>
                <a:gd name="connsiteX11" fmla="*/ 38100 w 2110740"/>
                <a:gd name="connsiteY11" fmla="*/ 1196340 h 1798320"/>
                <a:gd name="connsiteX12" fmla="*/ 0 w 2110740"/>
                <a:gd name="connsiteY12" fmla="*/ 1097280 h 1798320"/>
                <a:gd name="connsiteX13" fmla="*/ 0 w 2110740"/>
                <a:gd name="connsiteY13" fmla="*/ 1005840 h 1798320"/>
                <a:gd name="connsiteX14" fmla="*/ 121920 w 2110740"/>
                <a:gd name="connsiteY14" fmla="*/ 975360 h 1798320"/>
                <a:gd name="connsiteX15" fmla="*/ 449580 w 2110740"/>
                <a:gd name="connsiteY15" fmla="*/ 937260 h 1798320"/>
                <a:gd name="connsiteX16" fmla="*/ 922020 w 2110740"/>
                <a:gd name="connsiteY16" fmla="*/ 937260 h 1798320"/>
                <a:gd name="connsiteX17" fmla="*/ 1120140 w 2110740"/>
                <a:gd name="connsiteY17" fmla="*/ 845820 h 1798320"/>
                <a:gd name="connsiteX18" fmla="*/ 1196340 w 2110740"/>
                <a:gd name="connsiteY18" fmla="*/ 708660 h 1798320"/>
                <a:gd name="connsiteX19" fmla="*/ 1211580 w 2110740"/>
                <a:gd name="connsiteY19" fmla="*/ 563880 h 1798320"/>
                <a:gd name="connsiteX20" fmla="*/ 1203960 w 2110740"/>
                <a:gd name="connsiteY20" fmla="*/ 464820 h 1798320"/>
                <a:gd name="connsiteX21" fmla="*/ 1181100 w 2110740"/>
                <a:gd name="connsiteY21" fmla="*/ 335280 h 1798320"/>
                <a:gd name="connsiteX22" fmla="*/ 1173480 w 2110740"/>
                <a:gd name="connsiteY22" fmla="*/ 198120 h 1798320"/>
                <a:gd name="connsiteX23" fmla="*/ 1211580 w 2110740"/>
                <a:gd name="connsiteY23" fmla="*/ 68580 h 1798320"/>
                <a:gd name="connsiteX24" fmla="*/ 1341120 w 2110740"/>
                <a:gd name="connsiteY24" fmla="*/ 0 h 1798320"/>
                <a:gd name="connsiteX25" fmla="*/ 1554480 w 2110740"/>
                <a:gd name="connsiteY25" fmla="*/ 7620 h 1798320"/>
                <a:gd name="connsiteX26" fmla="*/ 1661160 w 2110740"/>
                <a:gd name="connsiteY26" fmla="*/ 45720 h 1798320"/>
                <a:gd name="connsiteX27" fmla="*/ 1737360 w 2110740"/>
                <a:gd name="connsiteY27" fmla="*/ 152400 h 1798320"/>
                <a:gd name="connsiteX28" fmla="*/ 1821180 w 2110740"/>
                <a:gd name="connsiteY28" fmla="*/ 281940 h 1798320"/>
                <a:gd name="connsiteX29" fmla="*/ 1920240 w 2110740"/>
                <a:gd name="connsiteY29" fmla="*/ 312420 h 1798320"/>
                <a:gd name="connsiteX30" fmla="*/ 2026920 w 2110740"/>
                <a:gd name="connsiteY30" fmla="*/ 365760 h 1798320"/>
                <a:gd name="connsiteX31" fmla="*/ 2110740 w 2110740"/>
                <a:gd name="connsiteY31" fmla="*/ 449580 h 1798320"/>
                <a:gd name="connsiteX32" fmla="*/ 2110740 w 2110740"/>
                <a:gd name="connsiteY32" fmla="*/ 518160 h 1798320"/>
                <a:gd name="connsiteX33" fmla="*/ 2103120 w 2110740"/>
                <a:gd name="connsiteY33" fmla="*/ 632460 h 1798320"/>
                <a:gd name="connsiteX34" fmla="*/ 2103120 w 2110740"/>
                <a:gd name="connsiteY34" fmla="*/ 632460 h 1798320"/>
                <a:gd name="connsiteX35" fmla="*/ 1851660 w 2110740"/>
                <a:gd name="connsiteY35" fmla="*/ 640080 h 1798320"/>
                <a:gd name="connsiteX36" fmla="*/ 1630680 w 2110740"/>
                <a:gd name="connsiteY36" fmla="*/ 693420 h 1798320"/>
                <a:gd name="connsiteX37" fmla="*/ 1485900 w 2110740"/>
                <a:gd name="connsiteY37" fmla="*/ 769620 h 1798320"/>
                <a:gd name="connsiteX38" fmla="*/ 1409700 w 2110740"/>
                <a:gd name="connsiteY38" fmla="*/ 853440 h 1798320"/>
                <a:gd name="connsiteX39" fmla="*/ 1356360 w 2110740"/>
                <a:gd name="connsiteY39" fmla="*/ 944880 h 1798320"/>
                <a:gd name="connsiteX40" fmla="*/ 1318260 w 2110740"/>
                <a:gd name="connsiteY40" fmla="*/ 1059180 h 1798320"/>
                <a:gd name="connsiteX41" fmla="*/ 1264920 w 2110740"/>
                <a:gd name="connsiteY41" fmla="*/ 1234440 h 1798320"/>
                <a:gd name="connsiteX0" fmla="*/ 1264920 w 2110740"/>
                <a:gd name="connsiteY0" fmla="*/ 1234440 h 1798320"/>
                <a:gd name="connsiteX1" fmla="*/ 1234440 w 2110740"/>
                <a:gd name="connsiteY1" fmla="*/ 1470660 h 1798320"/>
                <a:gd name="connsiteX2" fmla="*/ 1242060 w 2110740"/>
                <a:gd name="connsiteY2" fmla="*/ 1645920 h 1798320"/>
                <a:gd name="connsiteX3" fmla="*/ 1114446 w 2110740"/>
                <a:gd name="connsiteY3" fmla="*/ 1746043 h 1798320"/>
                <a:gd name="connsiteX4" fmla="*/ 929640 w 2110740"/>
                <a:gd name="connsiteY4" fmla="*/ 1798320 h 1798320"/>
                <a:gd name="connsiteX5" fmla="*/ 762000 w 2110740"/>
                <a:gd name="connsiteY5" fmla="*/ 1798320 h 1798320"/>
                <a:gd name="connsiteX6" fmla="*/ 594360 w 2110740"/>
                <a:gd name="connsiteY6" fmla="*/ 1744980 h 1798320"/>
                <a:gd name="connsiteX7" fmla="*/ 457200 w 2110740"/>
                <a:gd name="connsiteY7" fmla="*/ 1623060 h 1798320"/>
                <a:gd name="connsiteX8" fmla="*/ 373380 w 2110740"/>
                <a:gd name="connsiteY8" fmla="*/ 1501140 h 1798320"/>
                <a:gd name="connsiteX9" fmla="*/ 243840 w 2110740"/>
                <a:gd name="connsiteY9" fmla="*/ 1363980 h 1798320"/>
                <a:gd name="connsiteX10" fmla="*/ 99060 w 2110740"/>
                <a:gd name="connsiteY10" fmla="*/ 1272540 h 1798320"/>
                <a:gd name="connsiteX11" fmla="*/ 38100 w 2110740"/>
                <a:gd name="connsiteY11" fmla="*/ 1196340 h 1798320"/>
                <a:gd name="connsiteX12" fmla="*/ 0 w 2110740"/>
                <a:gd name="connsiteY12" fmla="*/ 1097280 h 1798320"/>
                <a:gd name="connsiteX13" fmla="*/ 0 w 2110740"/>
                <a:gd name="connsiteY13" fmla="*/ 1005840 h 1798320"/>
                <a:gd name="connsiteX14" fmla="*/ 121920 w 2110740"/>
                <a:gd name="connsiteY14" fmla="*/ 975360 h 1798320"/>
                <a:gd name="connsiteX15" fmla="*/ 449580 w 2110740"/>
                <a:gd name="connsiteY15" fmla="*/ 937260 h 1798320"/>
                <a:gd name="connsiteX16" fmla="*/ 922020 w 2110740"/>
                <a:gd name="connsiteY16" fmla="*/ 937260 h 1798320"/>
                <a:gd name="connsiteX17" fmla="*/ 1120140 w 2110740"/>
                <a:gd name="connsiteY17" fmla="*/ 845820 h 1798320"/>
                <a:gd name="connsiteX18" fmla="*/ 1196340 w 2110740"/>
                <a:gd name="connsiteY18" fmla="*/ 708660 h 1798320"/>
                <a:gd name="connsiteX19" fmla="*/ 1211580 w 2110740"/>
                <a:gd name="connsiteY19" fmla="*/ 563880 h 1798320"/>
                <a:gd name="connsiteX20" fmla="*/ 1203960 w 2110740"/>
                <a:gd name="connsiteY20" fmla="*/ 464820 h 1798320"/>
                <a:gd name="connsiteX21" fmla="*/ 1181100 w 2110740"/>
                <a:gd name="connsiteY21" fmla="*/ 335280 h 1798320"/>
                <a:gd name="connsiteX22" fmla="*/ 1173480 w 2110740"/>
                <a:gd name="connsiteY22" fmla="*/ 198120 h 1798320"/>
                <a:gd name="connsiteX23" fmla="*/ 1211580 w 2110740"/>
                <a:gd name="connsiteY23" fmla="*/ 68580 h 1798320"/>
                <a:gd name="connsiteX24" fmla="*/ 1341120 w 2110740"/>
                <a:gd name="connsiteY24" fmla="*/ 0 h 1798320"/>
                <a:gd name="connsiteX25" fmla="*/ 1554480 w 2110740"/>
                <a:gd name="connsiteY25" fmla="*/ 7620 h 1798320"/>
                <a:gd name="connsiteX26" fmla="*/ 1661160 w 2110740"/>
                <a:gd name="connsiteY26" fmla="*/ 45720 h 1798320"/>
                <a:gd name="connsiteX27" fmla="*/ 1737360 w 2110740"/>
                <a:gd name="connsiteY27" fmla="*/ 152400 h 1798320"/>
                <a:gd name="connsiteX28" fmla="*/ 1821180 w 2110740"/>
                <a:gd name="connsiteY28" fmla="*/ 281940 h 1798320"/>
                <a:gd name="connsiteX29" fmla="*/ 1920240 w 2110740"/>
                <a:gd name="connsiteY29" fmla="*/ 312420 h 1798320"/>
                <a:gd name="connsiteX30" fmla="*/ 2026920 w 2110740"/>
                <a:gd name="connsiteY30" fmla="*/ 365760 h 1798320"/>
                <a:gd name="connsiteX31" fmla="*/ 2110740 w 2110740"/>
                <a:gd name="connsiteY31" fmla="*/ 449580 h 1798320"/>
                <a:gd name="connsiteX32" fmla="*/ 2110740 w 2110740"/>
                <a:gd name="connsiteY32" fmla="*/ 518160 h 1798320"/>
                <a:gd name="connsiteX33" fmla="*/ 2103120 w 2110740"/>
                <a:gd name="connsiteY33" fmla="*/ 632460 h 1798320"/>
                <a:gd name="connsiteX34" fmla="*/ 2103120 w 2110740"/>
                <a:gd name="connsiteY34" fmla="*/ 632460 h 1798320"/>
                <a:gd name="connsiteX35" fmla="*/ 1851660 w 2110740"/>
                <a:gd name="connsiteY35" fmla="*/ 640080 h 1798320"/>
                <a:gd name="connsiteX36" fmla="*/ 1630680 w 2110740"/>
                <a:gd name="connsiteY36" fmla="*/ 693420 h 1798320"/>
                <a:gd name="connsiteX37" fmla="*/ 1485900 w 2110740"/>
                <a:gd name="connsiteY37" fmla="*/ 769620 h 1798320"/>
                <a:gd name="connsiteX38" fmla="*/ 1409700 w 2110740"/>
                <a:gd name="connsiteY38" fmla="*/ 853440 h 1798320"/>
                <a:gd name="connsiteX39" fmla="*/ 1356360 w 2110740"/>
                <a:gd name="connsiteY39" fmla="*/ 944880 h 1798320"/>
                <a:gd name="connsiteX40" fmla="*/ 1318260 w 2110740"/>
                <a:gd name="connsiteY40" fmla="*/ 1059180 h 1798320"/>
                <a:gd name="connsiteX41" fmla="*/ 1264920 w 2110740"/>
                <a:gd name="connsiteY41" fmla="*/ 1234440 h 1798320"/>
                <a:gd name="connsiteX0" fmla="*/ 1264920 w 2110740"/>
                <a:gd name="connsiteY0" fmla="*/ 1234440 h 1821112"/>
                <a:gd name="connsiteX1" fmla="*/ 1234440 w 2110740"/>
                <a:gd name="connsiteY1" fmla="*/ 1470660 h 1821112"/>
                <a:gd name="connsiteX2" fmla="*/ 1242060 w 2110740"/>
                <a:gd name="connsiteY2" fmla="*/ 1645920 h 1821112"/>
                <a:gd name="connsiteX3" fmla="*/ 1114446 w 2110740"/>
                <a:gd name="connsiteY3" fmla="*/ 1746043 h 1821112"/>
                <a:gd name="connsiteX4" fmla="*/ 929640 w 2110740"/>
                <a:gd name="connsiteY4" fmla="*/ 1798320 h 1821112"/>
                <a:gd name="connsiteX5" fmla="*/ 747723 w 2110740"/>
                <a:gd name="connsiteY5" fmla="*/ 1821112 h 1821112"/>
                <a:gd name="connsiteX6" fmla="*/ 594360 w 2110740"/>
                <a:gd name="connsiteY6" fmla="*/ 1744980 h 1821112"/>
                <a:gd name="connsiteX7" fmla="*/ 457200 w 2110740"/>
                <a:gd name="connsiteY7" fmla="*/ 1623060 h 1821112"/>
                <a:gd name="connsiteX8" fmla="*/ 373380 w 2110740"/>
                <a:gd name="connsiteY8" fmla="*/ 1501140 h 1821112"/>
                <a:gd name="connsiteX9" fmla="*/ 243840 w 2110740"/>
                <a:gd name="connsiteY9" fmla="*/ 1363980 h 1821112"/>
                <a:gd name="connsiteX10" fmla="*/ 99060 w 2110740"/>
                <a:gd name="connsiteY10" fmla="*/ 1272540 h 1821112"/>
                <a:gd name="connsiteX11" fmla="*/ 38100 w 2110740"/>
                <a:gd name="connsiteY11" fmla="*/ 1196340 h 1821112"/>
                <a:gd name="connsiteX12" fmla="*/ 0 w 2110740"/>
                <a:gd name="connsiteY12" fmla="*/ 1097280 h 1821112"/>
                <a:gd name="connsiteX13" fmla="*/ 0 w 2110740"/>
                <a:gd name="connsiteY13" fmla="*/ 1005840 h 1821112"/>
                <a:gd name="connsiteX14" fmla="*/ 121920 w 2110740"/>
                <a:gd name="connsiteY14" fmla="*/ 975360 h 1821112"/>
                <a:gd name="connsiteX15" fmla="*/ 449580 w 2110740"/>
                <a:gd name="connsiteY15" fmla="*/ 937260 h 1821112"/>
                <a:gd name="connsiteX16" fmla="*/ 922020 w 2110740"/>
                <a:gd name="connsiteY16" fmla="*/ 937260 h 1821112"/>
                <a:gd name="connsiteX17" fmla="*/ 1120140 w 2110740"/>
                <a:gd name="connsiteY17" fmla="*/ 845820 h 1821112"/>
                <a:gd name="connsiteX18" fmla="*/ 1196340 w 2110740"/>
                <a:gd name="connsiteY18" fmla="*/ 708660 h 1821112"/>
                <a:gd name="connsiteX19" fmla="*/ 1211580 w 2110740"/>
                <a:gd name="connsiteY19" fmla="*/ 563880 h 1821112"/>
                <a:gd name="connsiteX20" fmla="*/ 1203960 w 2110740"/>
                <a:gd name="connsiteY20" fmla="*/ 464820 h 1821112"/>
                <a:gd name="connsiteX21" fmla="*/ 1181100 w 2110740"/>
                <a:gd name="connsiteY21" fmla="*/ 335280 h 1821112"/>
                <a:gd name="connsiteX22" fmla="*/ 1173480 w 2110740"/>
                <a:gd name="connsiteY22" fmla="*/ 198120 h 1821112"/>
                <a:gd name="connsiteX23" fmla="*/ 1211580 w 2110740"/>
                <a:gd name="connsiteY23" fmla="*/ 68580 h 1821112"/>
                <a:gd name="connsiteX24" fmla="*/ 1341120 w 2110740"/>
                <a:gd name="connsiteY24" fmla="*/ 0 h 1821112"/>
                <a:gd name="connsiteX25" fmla="*/ 1554480 w 2110740"/>
                <a:gd name="connsiteY25" fmla="*/ 7620 h 1821112"/>
                <a:gd name="connsiteX26" fmla="*/ 1661160 w 2110740"/>
                <a:gd name="connsiteY26" fmla="*/ 45720 h 1821112"/>
                <a:gd name="connsiteX27" fmla="*/ 1737360 w 2110740"/>
                <a:gd name="connsiteY27" fmla="*/ 152400 h 1821112"/>
                <a:gd name="connsiteX28" fmla="*/ 1821180 w 2110740"/>
                <a:gd name="connsiteY28" fmla="*/ 281940 h 1821112"/>
                <a:gd name="connsiteX29" fmla="*/ 1920240 w 2110740"/>
                <a:gd name="connsiteY29" fmla="*/ 312420 h 1821112"/>
                <a:gd name="connsiteX30" fmla="*/ 2026920 w 2110740"/>
                <a:gd name="connsiteY30" fmla="*/ 365760 h 1821112"/>
                <a:gd name="connsiteX31" fmla="*/ 2110740 w 2110740"/>
                <a:gd name="connsiteY31" fmla="*/ 449580 h 1821112"/>
                <a:gd name="connsiteX32" fmla="*/ 2110740 w 2110740"/>
                <a:gd name="connsiteY32" fmla="*/ 518160 h 1821112"/>
                <a:gd name="connsiteX33" fmla="*/ 2103120 w 2110740"/>
                <a:gd name="connsiteY33" fmla="*/ 632460 h 1821112"/>
                <a:gd name="connsiteX34" fmla="*/ 2103120 w 2110740"/>
                <a:gd name="connsiteY34" fmla="*/ 632460 h 1821112"/>
                <a:gd name="connsiteX35" fmla="*/ 1851660 w 2110740"/>
                <a:gd name="connsiteY35" fmla="*/ 640080 h 1821112"/>
                <a:gd name="connsiteX36" fmla="*/ 1630680 w 2110740"/>
                <a:gd name="connsiteY36" fmla="*/ 693420 h 1821112"/>
                <a:gd name="connsiteX37" fmla="*/ 1485900 w 2110740"/>
                <a:gd name="connsiteY37" fmla="*/ 769620 h 1821112"/>
                <a:gd name="connsiteX38" fmla="*/ 1409700 w 2110740"/>
                <a:gd name="connsiteY38" fmla="*/ 853440 h 1821112"/>
                <a:gd name="connsiteX39" fmla="*/ 1356360 w 2110740"/>
                <a:gd name="connsiteY39" fmla="*/ 944880 h 1821112"/>
                <a:gd name="connsiteX40" fmla="*/ 1318260 w 2110740"/>
                <a:gd name="connsiteY40" fmla="*/ 1059180 h 1821112"/>
                <a:gd name="connsiteX41" fmla="*/ 1264920 w 2110740"/>
                <a:gd name="connsiteY41" fmla="*/ 1234440 h 1821112"/>
                <a:gd name="connsiteX0" fmla="*/ 1264920 w 2110740"/>
                <a:gd name="connsiteY0" fmla="*/ 1234440 h 1821112"/>
                <a:gd name="connsiteX1" fmla="*/ 1234440 w 2110740"/>
                <a:gd name="connsiteY1" fmla="*/ 1470660 h 1821112"/>
                <a:gd name="connsiteX2" fmla="*/ 1242060 w 2110740"/>
                <a:gd name="connsiteY2" fmla="*/ 1645920 h 1821112"/>
                <a:gd name="connsiteX3" fmla="*/ 1114446 w 2110740"/>
                <a:gd name="connsiteY3" fmla="*/ 1746043 h 1821112"/>
                <a:gd name="connsiteX4" fmla="*/ 929640 w 2110740"/>
                <a:gd name="connsiteY4" fmla="*/ 1798320 h 1821112"/>
                <a:gd name="connsiteX5" fmla="*/ 747723 w 2110740"/>
                <a:gd name="connsiteY5" fmla="*/ 1821112 h 1821112"/>
                <a:gd name="connsiteX6" fmla="*/ 594360 w 2110740"/>
                <a:gd name="connsiteY6" fmla="*/ 1744980 h 1821112"/>
                <a:gd name="connsiteX7" fmla="*/ 457200 w 2110740"/>
                <a:gd name="connsiteY7" fmla="*/ 1623060 h 1821112"/>
                <a:gd name="connsiteX8" fmla="*/ 373380 w 2110740"/>
                <a:gd name="connsiteY8" fmla="*/ 1501140 h 1821112"/>
                <a:gd name="connsiteX9" fmla="*/ 229563 w 2110740"/>
                <a:gd name="connsiteY9" fmla="*/ 1363980 h 1821112"/>
                <a:gd name="connsiteX10" fmla="*/ 99060 w 2110740"/>
                <a:gd name="connsiteY10" fmla="*/ 1272540 h 1821112"/>
                <a:gd name="connsiteX11" fmla="*/ 38100 w 2110740"/>
                <a:gd name="connsiteY11" fmla="*/ 1196340 h 1821112"/>
                <a:gd name="connsiteX12" fmla="*/ 0 w 2110740"/>
                <a:gd name="connsiteY12" fmla="*/ 1097280 h 1821112"/>
                <a:gd name="connsiteX13" fmla="*/ 0 w 2110740"/>
                <a:gd name="connsiteY13" fmla="*/ 1005840 h 1821112"/>
                <a:gd name="connsiteX14" fmla="*/ 121920 w 2110740"/>
                <a:gd name="connsiteY14" fmla="*/ 975360 h 1821112"/>
                <a:gd name="connsiteX15" fmla="*/ 449580 w 2110740"/>
                <a:gd name="connsiteY15" fmla="*/ 937260 h 1821112"/>
                <a:gd name="connsiteX16" fmla="*/ 922020 w 2110740"/>
                <a:gd name="connsiteY16" fmla="*/ 937260 h 1821112"/>
                <a:gd name="connsiteX17" fmla="*/ 1120140 w 2110740"/>
                <a:gd name="connsiteY17" fmla="*/ 845820 h 1821112"/>
                <a:gd name="connsiteX18" fmla="*/ 1196340 w 2110740"/>
                <a:gd name="connsiteY18" fmla="*/ 708660 h 1821112"/>
                <a:gd name="connsiteX19" fmla="*/ 1211580 w 2110740"/>
                <a:gd name="connsiteY19" fmla="*/ 563880 h 1821112"/>
                <a:gd name="connsiteX20" fmla="*/ 1203960 w 2110740"/>
                <a:gd name="connsiteY20" fmla="*/ 464820 h 1821112"/>
                <a:gd name="connsiteX21" fmla="*/ 1181100 w 2110740"/>
                <a:gd name="connsiteY21" fmla="*/ 335280 h 1821112"/>
                <a:gd name="connsiteX22" fmla="*/ 1173480 w 2110740"/>
                <a:gd name="connsiteY22" fmla="*/ 198120 h 1821112"/>
                <a:gd name="connsiteX23" fmla="*/ 1211580 w 2110740"/>
                <a:gd name="connsiteY23" fmla="*/ 68580 h 1821112"/>
                <a:gd name="connsiteX24" fmla="*/ 1341120 w 2110740"/>
                <a:gd name="connsiteY24" fmla="*/ 0 h 1821112"/>
                <a:gd name="connsiteX25" fmla="*/ 1554480 w 2110740"/>
                <a:gd name="connsiteY25" fmla="*/ 7620 h 1821112"/>
                <a:gd name="connsiteX26" fmla="*/ 1661160 w 2110740"/>
                <a:gd name="connsiteY26" fmla="*/ 45720 h 1821112"/>
                <a:gd name="connsiteX27" fmla="*/ 1737360 w 2110740"/>
                <a:gd name="connsiteY27" fmla="*/ 152400 h 1821112"/>
                <a:gd name="connsiteX28" fmla="*/ 1821180 w 2110740"/>
                <a:gd name="connsiteY28" fmla="*/ 281940 h 1821112"/>
                <a:gd name="connsiteX29" fmla="*/ 1920240 w 2110740"/>
                <a:gd name="connsiteY29" fmla="*/ 312420 h 1821112"/>
                <a:gd name="connsiteX30" fmla="*/ 2026920 w 2110740"/>
                <a:gd name="connsiteY30" fmla="*/ 365760 h 1821112"/>
                <a:gd name="connsiteX31" fmla="*/ 2110740 w 2110740"/>
                <a:gd name="connsiteY31" fmla="*/ 449580 h 1821112"/>
                <a:gd name="connsiteX32" fmla="*/ 2110740 w 2110740"/>
                <a:gd name="connsiteY32" fmla="*/ 518160 h 1821112"/>
                <a:gd name="connsiteX33" fmla="*/ 2103120 w 2110740"/>
                <a:gd name="connsiteY33" fmla="*/ 632460 h 1821112"/>
                <a:gd name="connsiteX34" fmla="*/ 2103120 w 2110740"/>
                <a:gd name="connsiteY34" fmla="*/ 632460 h 1821112"/>
                <a:gd name="connsiteX35" fmla="*/ 1851660 w 2110740"/>
                <a:gd name="connsiteY35" fmla="*/ 640080 h 1821112"/>
                <a:gd name="connsiteX36" fmla="*/ 1630680 w 2110740"/>
                <a:gd name="connsiteY36" fmla="*/ 693420 h 1821112"/>
                <a:gd name="connsiteX37" fmla="*/ 1485900 w 2110740"/>
                <a:gd name="connsiteY37" fmla="*/ 769620 h 1821112"/>
                <a:gd name="connsiteX38" fmla="*/ 1409700 w 2110740"/>
                <a:gd name="connsiteY38" fmla="*/ 853440 h 1821112"/>
                <a:gd name="connsiteX39" fmla="*/ 1356360 w 2110740"/>
                <a:gd name="connsiteY39" fmla="*/ 944880 h 1821112"/>
                <a:gd name="connsiteX40" fmla="*/ 1318260 w 2110740"/>
                <a:gd name="connsiteY40" fmla="*/ 1059180 h 1821112"/>
                <a:gd name="connsiteX41" fmla="*/ 1264920 w 2110740"/>
                <a:gd name="connsiteY41" fmla="*/ 1234440 h 1821112"/>
                <a:gd name="connsiteX0" fmla="*/ 1264920 w 2110740"/>
                <a:gd name="connsiteY0" fmla="*/ 1234440 h 1821112"/>
                <a:gd name="connsiteX1" fmla="*/ 1234440 w 2110740"/>
                <a:gd name="connsiteY1" fmla="*/ 1470660 h 1821112"/>
                <a:gd name="connsiteX2" fmla="*/ 1242060 w 2110740"/>
                <a:gd name="connsiteY2" fmla="*/ 1645920 h 1821112"/>
                <a:gd name="connsiteX3" fmla="*/ 1114446 w 2110740"/>
                <a:gd name="connsiteY3" fmla="*/ 1746043 h 1821112"/>
                <a:gd name="connsiteX4" fmla="*/ 929640 w 2110740"/>
                <a:gd name="connsiteY4" fmla="*/ 1798320 h 1821112"/>
                <a:gd name="connsiteX5" fmla="*/ 747723 w 2110740"/>
                <a:gd name="connsiteY5" fmla="*/ 1821112 h 1821112"/>
                <a:gd name="connsiteX6" fmla="*/ 594360 w 2110740"/>
                <a:gd name="connsiteY6" fmla="*/ 1744980 h 1821112"/>
                <a:gd name="connsiteX7" fmla="*/ 457200 w 2110740"/>
                <a:gd name="connsiteY7" fmla="*/ 1623060 h 1821112"/>
                <a:gd name="connsiteX8" fmla="*/ 373380 w 2110740"/>
                <a:gd name="connsiteY8" fmla="*/ 1501140 h 1821112"/>
                <a:gd name="connsiteX9" fmla="*/ 229563 w 2110740"/>
                <a:gd name="connsiteY9" fmla="*/ 1363980 h 1821112"/>
                <a:gd name="connsiteX10" fmla="*/ 99060 w 2110740"/>
                <a:gd name="connsiteY10" fmla="*/ 1272540 h 1821112"/>
                <a:gd name="connsiteX11" fmla="*/ 32389 w 2110740"/>
                <a:gd name="connsiteY11" fmla="*/ 1199189 h 1821112"/>
                <a:gd name="connsiteX12" fmla="*/ 0 w 2110740"/>
                <a:gd name="connsiteY12" fmla="*/ 1097280 h 1821112"/>
                <a:gd name="connsiteX13" fmla="*/ 0 w 2110740"/>
                <a:gd name="connsiteY13" fmla="*/ 1005840 h 1821112"/>
                <a:gd name="connsiteX14" fmla="*/ 121920 w 2110740"/>
                <a:gd name="connsiteY14" fmla="*/ 975360 h 1821112"/>
                <a:gd name="connsiteX15" fmla="*/ 449580 w 2110740"/>
                <a:gd name="connsiteY15" fmla="*/ 937260 h 1821112"/>
                <a:gd name="connsiteX16" fmla="*/ 922020 w 2110740"/>
                <a:gd name="connsiteY16" fmla="*/ 937260 h 1821112"/>
                <a:gd name="connsiteX17" fmla="*/ 1120140 w 2110740"/>
                <a:gd name="connsiteY17" fmla="*/ 845820 h 1821112"/>
                <a:gd name="connsiteX18" fmla="*/ 1196340 w 2110740"/>
                <a:gd name="connsiteY18" fmla="*/ 708660 h 1821112"/>
                <a:gd name="connsiteX19" fmla="*/ 1211580 w 2110740"/>
                <a:gd name="connsiteY19" fmla="*/ 563880 h 1821112"/>
                <a:gd name="connsiteX20" fmla="*/ 1203960 w 2110740"/>
                <a:gd name="connsiteY20" fmla="*/ 464820 h 1821112"/>
                <a:gd name="connsiteX21" fmla="*/ 1181100 w 2110740"/>
                <a:gd name="connsiteY21" fmla="*/ 335280 h 1821112"/>
                <a:gd name="connsiteX22" fmla="*/ 1173480 w 2110740"/>
                <a:gd name="connsiteY22" fmla="*/ 198120 h 1821112"/>
                <a:gd name="connsiteX23" fmla="*/ 1211580 w 2110740"/>
                <a:gd name="connsiteY23" fmla="*/ 68580 h 1821112"/>
                <a:gd name="connsiteX24" fmla="*/ 1341120 w 2110740"/>
                <a:gd name="connsiteY24" fmla="*/ 0 h 1821112"/>
                <a:gd name="connsiteX25" fmla="*/ 1554480 w 2110740"/>
                <a:gd name="connsiteY25" fmla="*/ 7620 h 1821112"/>
                <a:gd name="connsiteX26" fmla="*/ 1661160 w 2110740"/>
                <a:gd name="connsiteY26" fmla="*/ 45720 h 1821112"/>
                <a:gd name="connsiteX27" fmla="*/ 1737360 w 2110740"/>
                <a:gd name="connsiteY27" fmla="*/ 152400 h 1821112"/>
                <a:gd name="connsiteX28" fmla="*/ 1821180 w 2110740"/>
                <a:gd name="connsiteY28" fmla="*/ 281940 h 1821112"/>
                <a:gd name="connsiteX29" fmla="*/ 1920240 w 2110740"/>
                <a:gd name="connsiteY29" fmla="*/ 312420 h 1821112"/>
                <a:gd name="connsiteX30" fmla="*/ 2026920 w 2110740"/>
                <a:gd name="connsiteY30" fmla="*/ 365760 h 1821112"/>
                <a:gd name="connsiteX31" fmla="*/ 2110740 w 2110740"/>
                <a:gd name="connsiteY31" fmla="*/ 449580 h 1821112"/>
                <a:gd name="connsiteX32" fmla="*/ 2110740 w 2110740"/>
                <a:gd name="connsiteY32" fmla="*/ 518160 h 1821112"/>
                <a:gd name="connsiteX33" fmla="*/ 2103120 w 2110740"/>
                <a:gd name="connsiteY33" fmla="*/ 632460 h 1821112"/>
                <a:gd name="connsiteX34" fmla="*/ 2103120 w 2110740"/>
                <a:gd name="connsiteY34" fmla="*/ 632460 h 1821112"/>
                <a:gd name="connsiteX35" fmla="*/ 1851660 w 2110740"/>
                <a:gd name="connsiteY35" fmla="*/ 640080 h 1821112"/>
                <a:gd name="connsiteX36" fmla="*/ 1630680 w 2110740"/>
                <a:gd name="connsiteY36" fmla="*/ 693420 h 1821112"/>
                <a:gd name="connsiteX37" fmla="*/ 1485900 w 2110740"/>
                <a:gd name="connsiteY37" fmla="*/ 769620 h 1821112"/>
                <a:gd name="connsiteX38" fmla="*/ 1409700 w 2110740"/>
                <a:gd name="connsiteY38" fmla="*/ 853440 h 1821112"/>
                <a:gd name="connsiteX39" fmla="*/ 1356360 w 2110740"/>
                <a:gd name="connsiteY39" fmla="*/ 944880 h 1821112"/>
                <a:gd name="connsiteX40" fmla="*/ 1318260 w 2110740"/>
                <a:gd name="connsiteY40" fmla="*/ 1059180 h 1821112"/>
                <a:gd name="connsiteX41" fmla="*/ 1264920 w 2110740"/>
                <a:gd name="connsiteY41" fmla="*/ 1234440 h 1821112"/>
                <a:gd name="connsiteX0" fmla="*/ 1275274 w 2121094"/>
                <a:gd name="connsiteY0" fmla="*/ 1234440 h 1821112"/>
                <a:gd name="connsiteX1" fmla="*/ 1244794 w 2121094"/>
                <a:gd name="connsiteY1" fmla="*/ 1470660 h 1821112"/>
                <a:gd name="connsiteX2" fmla="*/ 1252414 w 2121094"/>
                <a:gd name="connsiteY2" fmla="*/ 1645920 h 1821112"/>
                <a:gd name="connsiteX3" fmla="*/ 1124800 w 2121094"/>
                <a:gd name="connsiteY3" fmla="*/ 1746043 h 1821112"/>
                <a:gd name="connsiteX4" fmla="*/ 939994 w 2121094"/>
                <a:gd name="connsiteY4" fmla="*/ 1798320 h 1821112"/>
                <a:gd name="connsiteX5" fmla="*/ 758077 w 2121094"/>
                <a:gd name="connsiteY5" fmla="*/ 1821112 h 1821112"/>
                <a:gd name="connsiteX6" fmla="*/ 604714 w 2121094"/>
                <a:gd name="connsiteY6" fmla="*/ 1744980 h 1821112"/>
                <a:gd name="connsiteX7" fmla="*/ 467554 w 2121094"/>
                <a:gd name="connsiteY7" fmla="*/ 1623060 h 1821112"/>
                <a:gd name="connsiteX8" fmla="*/ 383734 w 2121094"/>
                <a:gd name="connsiteY8" fmla="*/ 1501140 h 1821112"/>
                <a:gd name="connsiteX9" fmla="*/ 239917 w 2121094"/>
                <a:gd name="connsiteY9" fmla="*/ 1363980 h 1821112"/>
                <a:gd name="connsiteX10" fmla="*/ 109414 w 2121094"/>
                <a:gd name="connsiteY10" fmla="*/ 1272540 h 1821112"/>
                <a:gd name="connsiteX11" fmla="*/ 42743 w 2121094"/>
                <a:gd name="connsiteY11" fmla="*/ 1199189 h 1821112"/>
                <a:gd name="connsiteX12" fmla="*/ 10354 w 2121094"/>
                <a:gd name="connsiteY12" fmla="*/ 1097280 h 1821112"/>
                <a:gd name="connsiteX13" fmla="*/ 10354 w 2121094"/>
                <a:gd name="connsiteY13" fmla="*/ 1005840 h 1821112"/>
                <a:gd name="connsiteX14" fmla="*/ 132274 w 2121094"/>
                <a:gd name="connsiteY14" fmla="*/ 975360 h 1821112"/>
                <a:gd name="connsiteX15" fmla="*/ 459934 w 2121094"/>
                <a:gd name="connsiteY15" fmla="*/ 937260 h 1821112"/>
                <a:gd name="connsiteX16" fmla="*/ 932374 w 2121094"/>
                <a:gd name="connsiteY16" fmla="*/ 937260 h 1821112"/>
                <a:gd name="connsiteX17" fmla="*/ 1130494 w 2121094"/>
                <a:gd name="connsiteY17" fmla="*/ 845820 h 1821112"/>
                <a:gd name="connsiteX18" fmla="*/ 1206694 w 2121094"/>
                <a:gd name="connsiteY18" fmla="*/ 708660 h 1821112"/>
                <a:gd name="connsiteX19" fmla="*/ 1221934 w 2121094"/>
                <a:gd name="connsiteY19" fmla="*/ 563880 h 1821112"/>
                <a:gd name="connsiteX20" fmla="*/ 1214314 w 2121094"/>
                <a:gd name="connsiteY20" fmla="*/ 464820 h 1821112"/>
                <a:gd name="connsiteX21" fmla="*/ 1191454 w 2121094"/>
                <a:gd name="connsiteY21" fmla="*/ 335280 h 1821112"/>
                <a:gd name="connsiteX22" fmla="*/ 1183834 w 2121094"/>
                <a:gd name="connsiteY22" fmla="*/ 198120 h 1821112"/>
                <a:gd name="connsiteX23" fmla="*/ 1221934 w 2121094"/>
                <a:gd name="connsiteY23" fmla="*/ 68580 h 1821112"/>
                <a:gd name="connsiteX24" fmla="*/ 1351474 w 2121094"/>
                <a:gd name="connsiteY24" fmla="*/ 0 h 1821112"/>
                <a:gd name="connsiteX25" fmla="*/ 1564834 w 2121094"/>
                <a:gd name="connsiteY25" fmla="*/ 7620 h 1821112"/>
                <a:gd name="connsiteX26" fmla="*/ 1671514 w 2121094"/>
                <a:gd name="connsiteY26" fmla="*/ 45720 h 1821112"/>
                <a:gd name="connsiteX27" fmla="*/ 1747714 w 2121094"/>
                <a:gd name="connsiteY27" fmla="*/ 152400 h 1821112"/>
                <a:gd name="connsiteX28" fmla="*/ 1831534 w 2121094"/>
                <a:gd name="connsiteY28" fmla="*/ 281940 h 1821112"/>
                <a:gd name="connsiteX29" fmla="*/ 1930594 w 2121094"/>
                <a:gd name="connsiteY29" fmla="*/ 312420 h 1821112"/>
                <a:gd name="connsiteX30" fmla="*/ 2037274 w 2121094"/>
                <a:gd name="connsiteY30" fmla="*/ 365760 h 1821112"/>
                <a:gd name="connsiteX31" fmla="*/ 2121094 w 2121094"/>
                <a:gd name="connsiteY31" fmla="*/ 449580 h 1821112"/>
                <a:gd name="connsiteX32" fmla="*/ 2121094 w 2121094"/>
                <a:gd name="connsiteY32" fmla="*/ 518160 h 1821112"/>
                <a:gd name="connsiteX33" fmla="*/ 2113474 w 2121094"/>
                <a:gd name="connsiteY33" fmla="*/ 632460 h 1821112"/>
                <a:gd name="connsiteX34" fmla="*/ 2113474 w 2121094"/>
                <a:gd name="connsiteY34" fmla="*/ 632460 h 1821112"/>
                <a:gd name="connsiteX35" fmla="*/ 1862014 w 2121094"/>
                <a:gd name="connsiteY35" fmla="*/ 640080 h 1821112"/>
                <a:gd name="connsiteX36" fmla="*/ 1641034 w 2121094"/>
                <a:gd name="connsiteY36" fmla="*/ 693420 h 1821112"/>
                <a:gd name="connsiteX37" fmla="*/ 1496254 w 2121094"/>
                <a:gd name="connsiteY37" fmla="*/ 769620 h 1821112"/>
                <a:gd name="connsiteX38" fmla="*/ 1420054 w 2121094"/>
                <a:gd name="connsiteY38" fmla="*/ 853440 h 1821112"/>
                <a:gd name="connsiteX39" fmla="*/ 1366714 w 2121094"/>
                <a:gd name="connsiteY39" fmla="*/ 944880 h 1821112"/>
                <a:gd name="connsiteX40" fmla="*/ 1328614 w 2121094"/>
                <a:gd name="connsiteY40" fmla="*/ 1059180 h 1821112"/>
                <a:gd name="connsiteX41" fmla="*/ 1275274 w 2121094"/>
                <a:gd name="connsiteY41" fmla="*/ 1234440 h 1821112"/>
                <a:gd name="connsiteX0" fmla="*/ 1265956 w 2111776"/>
                <a:gd name="connsiteY0" fmla="*/ 1234440 h 1821112"/>
                <a:gd name="connsiteX1" fmla="*/ 1235476 w 2111776"/>
                <a:gd name="connsiteY1" fmla="*/ 1470660 h 1821112"/>
                <a:gd name="connsiteX2" fmla="*/ 1243096 w 2111776"/>
                <a:gd name="connsiteY2" fmla="*/ 1645920 h 1821112"/>
                <a:gd name="connsiteX3" fmla="*/ 1115482 w 2111776"/>
                <a:gd name="connsiteY3" fmla="*/ 1746043 h 1821112"/>
                <a:gd name="connsiteX4" fmla="*/ 930676 w 2111776"/>
                <a:gd name="connsiteY4" fmla="*/ 1798320 h 1821112"/>
                <a:gd name="connsiteX5" fmla="*/ 748759 w 2111776"/>
                <a:gd name="connsiteY5" fmla="*/ 1821112 h 1821112"/>
                <a:gd name="connsiteX6" fmla="*/ 595396 w 2111776"/>
                <a:gd name="connsiteY6" fmla="*/ 1744980 h 1821112"/>
                <a:gd name="connsiteX7" fmla="*/ 458236 w 2111776"/>
                <a:gd name="connsiteY7" fmla="*/ 1623060 h 1821112"/>
                <a:gd name="connsiteX8" fmla="*/ 374416 w 2111776"/>
                <a:gd name="connsiteY8" fmla="*/ 1501140 h 1821112"/>
                <a:gd name="connsiteX9" fmla="*/ 230599 w 2111776"/>
                <a:gd name="connsiteY9" fmla="*/ 1363980 h 1821112"/>
                <a:gd name="connsiteX10" fmla="*/ 100096 w 2111776"/>
                <a:gd name="connsiteY10" fmla="*/ 1272540 h 1821112"/>
                <a:gd name="connsiteX11" fmla="*/ 33425 w 2111776"/>
                <a:gd name="connsiteY11" fmla="*/ 1199189 h 1821112"/>
                <a:gd name="connsiteX12" fmla="*/ 1036 w 2111776"/>
                <a:gd name="connsiteY12" fmla="*/ 1097280 h 1821112"/>
                <a:gd name="connsiteX13" fmla="*/ 32446 w 2111776"/>
                <a:gd name="connsiteY13" fmla="*/ 991595 h 1821112"/>
                <a:gd name="connsiteX14" fmla="*/ 122956 w 2111776"/>
                <a:gd name="connsiteY14" fmla="*/ 975360 h 1821112"/>
                <a:gd name="connsiteX15" fmla="*/ 450616 w 2111776"/>
                <a:gd name="connsiteY15" fmla="*/ 937260 h 1821112"/>
                <a:gd name="connsiteX16" fmla="*/ 923056 w 2111776"/>
                <a:gd name="connsiteY16" fmla="*/ 937260 h 1821112"/>
                <a:gd name="connsiteX17" fmla="*/ 1121176 w 2111776"/>
                <a:gd name="connsiteY17" fmla="*/ 845820 h 1821112"/>
                <a:gd name="connsiteX18" fmla="*/ 1197376 w 2111776"/>
                <a:gd name="connsiteY18" fmla="*/ 708660 h 1821112"/>
                <a:gd name="connsiteX19" fmla="*/ 1212616 w 2111776"/>
                <a:gd name="connsiteY19" fmla="*/ 563880 h 1821112"/>
                <a:gd name="connsiteX20" fmla="*/ 1204996 w 2111776"/>
                <a:gd name="connsiteY20" fmla="*/ 464820 h 1821112"/>
                <a:gd name="connsiteX21" fmla="*/ 1182136 w 2111776"/>
                <a:gd name="connsiteY21" fmla="*/ 335280 h 1821112"/>
                <a:gd name="connsiteX22" fmla="*/ 1174516 w 2111776"/>
                <a:gd name="connsiteY22" fmla="*/ 198120 h 1821112"/>
                <a:gd name="connsiteX23" fmla="*/ 1212616 w 2111776"/>
                <a:gd name="connsiteY23" fmla="*/ 68580 h 1821112"/>
                <a:gd name="connsiteX24" fmla="*/ 1342156 w 2111776"/>
                <a:gd name="connsiteY24" fmla="*/ 0 h 1821112"/>
                <a:gd name="connsiteX25" fmla="*/ 1555516 w 2111776"/>
                <a:gd name="connsiteY25" fmla="*/ 7620 h 1821112"/>
                <a:gd name="connsiteX26" fmla="*/ 1662196 w 2111776"/>
                <a:gd name="connsiteY26" fmla="*/ 45720 h 1821112"/>
                <a:gd name="connsiteX27" fmla="*/ 1738396 w 2111776"/>
                <a:gd name="connsiteY27" fmla="*/ 152400 h 1821112"/>
                <a:gd name="connsiteX28" fmla="*/ 1822216 w 2111776"/>
                <a:gd name="connsiteY28" fmla="*/ 281940 h 1821112"/>
                <a:gd name="connsiteX29" fmla="*/ 1921276 w 2111776"/>
                <a:gd name="connsiteY29" fmla="*/ 312420 h 1821112"/>
                <a:gd name="connsiteX30" fmla="*/ 2027956 w 2111776"/>
                <a:gd name="connsiteY30" fmla="*/ 365760 h 1821112"/>
                <a:gd name="connsiteX31" fmla="*/ 2111776 w 2111776"/>
                <a:gd name="connsiteY31" fmla="*/ 449580 h 1821112"/>
                <a:gd name="connsiteX32" fmla="*/ 2111776 w 2111776"/>
                <a:gd name="connsiteY32" fmla="*/ 518160 h 1821112"/>
                <a:gd name="connsiteX33" fmla="*/ 2104156 w 2111776"/>
                <a:gd name="connsiteY33" fmla="*/ 632460 h 1821112"/>
                <a:gd name="connsiteX34" fmla="*/ 2104156 w 2111776"/>
                <a:gd name="connsiteY34" fmla="*/ 632460 h 1821112"/>
                <a:gd name="connsiteX35" fmla="*/ 1852696 w 2111776"/>
                <a:gd name="connsiteY35" fmla="*/ 640080 h 1821112"/>
                <a:gd name="connsiteX36" fmla="*/ 1631716 w 2111776"/>
                <a:gd name="connsiteY36" fmla="*/ 693420 h 1821112"/>
                <a:gd name="connsiteX37" fmla="*/ 1486936 w 2111776"/>
                <a:gd name="connsiteY37" fmla="*/ 769620 h 1821112"/>
                <a:gd name="connsiteX38" fmla="*/ 1410736 w 2111776"/>
                <a:gd name="connsiteY38" fmla="*/ 853440 h 1821112"/>
                <a:gd name="connsiteX39" fmla="*/ 1357396 w 2111776"/>
                <a:gd name="connsiteY39" fmla="*/ 944880 h 1821112"/>
                <a:gd name="connsiteX40" fmla="*/ 1319296 w 2111776"/>
                <a:gd name="connsiteY40" fmla="*/ 1059180 h 1821112"/>
                <a:gd name="connsiteX41" fmla="*/ 1265956 w 2111776"/>
                <a:gd name="connsiteY41" fmla="*/ 1234440 h 1821112"/>
                <a:gd name="connsiteX0" fmla="*/ 1265956 w 2111776"/>
                <a:gd name="connsiteY0" fmla="*/ 1234440 h 1821112"/>
                <a:gd name="connsiteX1" fmla="*/ 1235476 w 2111776"/>
                <a:gd name="connsiteY1" fmla="*/ 1470660 h 1821112"/>
                <a:gd name="connsiteX2" fmla="*/ 1243096 w 2111776"/>
                <a:gd name="connsiteY2" fmla="*/ 1645920 h 1821112"/>
                <a:gd name="connsiteX3" fmla="*/ 1115482 w 2111776"/>
                <a:gd name="connsiteY3" fmla="*/ 1746043 h 1821112"/>
                <a:gd name="connsiteX4" fmla="*/ 930676 w 2111776"/>
                <a:gd name="connsiteY4" fmla="*/ 1798320 h 1821112"/>
                <a:gd name="connsiteX5" fmla="*/ 748759 w 2111776"/>
                <a:gd name="connsiteY5" fmla="*/ 1821112 h 1821112"/>
                <a:gd name="connsiteX6" fmla="*/ 595396 w 2111776"/>
                <a:gd name="connsiteY6" fmla="*/ 1744980 h 1821112"/>
                <a:gd name="connsiteX7" fmla="*/ 458236 w 2111776"/>
                <a:gd name="connsiteY7" fmla="*/ 1623060 h 1821112"/>
                <a:gd name="connsiteX8" fmla="*/ 374416 w 2111776"/>
                <a:gd name="connsiteY8" fmla="*/ 1501140 h 1821112"/>
                <a:gd name="connsiteX9" fmla="*/ 230599 w 2111776"/>
                <a:gd name="connsiteY9" fmla="*/ 1363980 h 1821112"/>
                <a:gd name="connsiteX10" fmla="*/ 100096 w 2111776"/>
                <a:gd name="connsiteY10" fmla="*/ 1272540 h 1821112"/>
                <a:gd name="connsiteX11" fmla="*/ 33425 w 2111776"/>
                <a:gd name="connsiteY11" fmla="*/ 1199189 h 1821112"/>
                <a:gd name="connsiteX12" fmla="*/ 1036 w 2111776"/>
                <a:gd name="connsiteY12" fmla="*/ 1097280 h 1821112"/>
                <a:gd name="connsiteX13" fmla="*/ 32446 w 2111776"/>
                <a:gd name="connsiteY13" fmla="*/ 991595 h 1821112"/>
                <a:gd name="connsiteX14" fmla="*/ 122956 w 2111776"/>
                <a:gd name="connsiteY14" fmla="*/ 975360 h 1821112"/>
                <a:gd name="connsiteX15" fmla="*/ 450616 w 2111776"/>
                <a:gd name="connsiteY15" fmla="*/ 937260 h 1821112"/>
                <a:gd name="connsiteX16" fmla="*/ 923056 w 2111776"/>
                <a:gd name="connsiteY16" fmla="*/ 937260 h 1821112"/>
                <a:gd name="connsiteX17" fmla="*/ 1121176 w 2111776"/>
                <a:gd name="connsiteY17" fmla="*/ 845820 h 1821112"/>
                <a:gd name="connsiteX18" fmla="*/ 1197376 w 2111776"/>
                <a:gd name="connsiteY18" fmla="*/ 708660 h 1821112"/>
                <a:gd name="connsiteX19" fmla="*/ 1212616 w 2111776"/>
                <a:gd name="connsiteY19" fmla="*/ 563880 h 1821112"/>
                <a:gd name="connsiteX20" fmla="*/ 1204996 w 2111776"/>
                <a:gd name="connsiteY20" fmla="*/ 464820 h 1821112"/>
                <a:gd name="connsiteX21" fmla="*/ 1182136 w 2111776"/>
                <a:gd name="connsiteY21" fmla="*/ 335280 h 1821112"/>
                <a:gd name="connsiteX22" fmla="*/ 1174516 w 2111776"/>
                <a:gd name="connsiteY22" fmla="*/ 198120 h 1821112"/>
                <a:gd name="connsiteX23" fmla="*/ 1212616 w 2111776"/>
                <a:gd name="connsiteY23" fmla="*/ 68580 h 1821112"/>
                <a:gd name="connsiteX24" fmla="*/ 1342156 w 2111776"/>
                <a:gd name="connsiteY24" fmla="*/ 0 h 1821112"/>
                <a:gd name="connsiteX25" fmla="*/ 1555516 w 2111776"/>
                <a:gd name="connsiteY25" fmla="*/ 7620 h 1821112"/>
                <a:gd name="connsiteX26" fmla="*/ 1662196 w 2111776"/>
                <a:gd name="connsiteY26" fmla="*/ 45720 h 1821112"/>
                <a:gd name="connsiteX27" fmla="*/ 1738396 w 2111776"/>
                <a:gd name="connsiteY27" fmla="*/ 152400 h 1821112"/>
                <a:gd name="connsiteX28" fmla="*/ 1822216 w 2111776"/>
                <a:gd name="connsiteY28" fmla="*/ 281940 h 1821112"/>
                <a:gd name="connsiteX29" fmla="*/ 1921276 w 2111776"/>
                <a:gd name="connsiteY29" fmla="*/ 312420 h 1821112"/>
                <a:gd name="connsiteX30" fmla="*/ 2027956 w 2111776"/>
                <a:gd name="connsiteY30" fmla="*/ 365760 h 1821112"/>
                <a:gd name="connsiteX31" fmla="*/ 2111776 w 2111776"/>
                <a:gd name="connsiteY31" fmla="*/ 449580 h 1821112"/>
                <a:gd name="connsiteX32" fmla="*/ 2111776 w 2111776"/>
                <a:gd name="connsiteY32" fmla="*/ 518160 h 1821112"/>
                <a:gd name="connsiteX33" fmla="*/ 2104156 w 2111776"/>
                <a:gd name="connsiteY33" fmla="*/ 632460 h 1821112"/>
                <a:gd name="connsiteX34" fmla="*/ 2104156 w 2111776"/>
                <a:gd name="connsiteY34" fmla="*/ 632460 h 1821112"/>
                <a:gd name="connsiteX35" fmla="*/ 1852696 w 2111776"/>
                <a:gd name="connsiteY35" fmla="*/ 640080 h 1821112"/>
                <a:gd name="connsiteX36" fmla="*/ 1631716 w 2111776"/>
                <a:gd name="connsiteY36" fmla="*/ 693420 h 1821112"/>
                <a:gd name="connsiteX37" fmla="*/ 1486936 w 2111776"/>
                <a:gd name="connsiteY37" fmla="*/ 769620 h 1821112"/>
                <a:gd name="connsiteX38" fmla="*/ 1410736 w 2111776"/>
                <a:gd name="connsiteY38" fmla="*/ 853440 h 1821112"/>
                <a:gd name="connsiteX39" fmla="*/ 1357396 w 2111776"/>
                <a:gd name="connsiteY39" fmla="*/ 944880 h 1821112"/>
                <a:gd name="connsiteX40" fmla="*/ 1319296 w 2111776"/>
                <a:gd name="connsiteY40" fmla="*/ 1059180 h 1821112"/>
                <a:gd name="connsiteX41" fmla="*/ 1265956 w 2111776"/>
                <a:gd name="connsiteY41" fmla="*/ 1234440 h 1821112"/>
                <a:gd name="connsiteX0" fmla="*/ 1265956 w 2111776"/>
                <a:gd name="connsiteY0" fmla="*/ 1242987 h 1829659"/>
                <a:gd name="connsiteX1" fmla="*/ 1235476 w 2111776"/>
                <a:gd name="connsiteY1" fmla="*/ 1479207 h 1829659"/>
                <a:gd name="connsiteX2" fmla="*/ 1243096 w 2111776"/>
                <a:gd name="connsiteY2" fmla="*/ 1654467 h 1829659"/>
                <a:gd name="connsiteX3" fmla="*/ 1115482 w 2111776"/>
                <a:gd name="connsiteY3" fmla="*/ 1754590 h 1829659"/>
                <a:gd name="connsiteX4" fmla="*/ 930676 w 2111776"/>
                <a:gd name="connsiteY4" fmla="*/ 1806867 h 1829659"/>
                <a:gd name="connsiteX5" fmla="*/ 748759 w 2111776"/>
                <a:gd name="connsiteY5" fmla="*/ 1829659 h 1829659"/>
                <a:gd name="connsiteX6" fmla="*/ 595396 w 2111776"/>
                <a:gd name="connsiteY6" fmla="*/ 1753527 h 1829659"/>
                <a:gd name="connsiteX7" fmla="*/ 458236 w 2111776"/>
                <a:gd name="connsiteY7" fmla="*/ 1631607 h 1829659"/>
                <a:gd name="connsiteX8" fmla="*/ 374416 w 2111776"/>
                <a:gd name="connsiteY8" fmla="*/ 1509687 h 1829659"/>
                <a:gd name="connsiteX9" fmla="*/ 230599 w 2111776"/>
                <a:gd name="connsiteY9" fmla="*/ 1372527 h 1829659"/>
                <a:gd name="connsiteX10" fmla="*/ 100096 w 2111776"/>
                <a:gd name="connsiteY10" fmla="*/ 1281087 h 1829659"/>
                <a:gd name="connsiteX11" fmla="*/ 33425 w 2111776"/>
                <a:gd name="connsiteY11" fmla="*/ 1207736 h 1829659"/>
                <a:gd name="connsiteX12" fmla="*/ 1036 w 2111776"/>
                <a:gd name="connsiteY12" fmla="*/ 1105827 h 1829659"/>
                <a:gd name="connsiteX13" fmla="*/ 32446 w 2111776"/>
                <a:gd name="connsiteY13" fmla="*/ 1000142 h 1829659"/>
                <a:gd name="connsiteX14" fmla="*/ 122956 w 2111776"/>
                <a:gd name="connsiteY14" fmla="*/ 983907 h 1829659"/>
                <a:gd name="connsiteX15" fmla="*/ 450616 w 2111776"/>
                <a:gd name="connsiteY15" fmla="*/ 945807 h 1829659"/>
                <a:gd name="connsiteX16" fmla="*/ 923056 w 2111776"/>
                <a:gd name="connsiteY16" fmla="*/ 945807 h 1829659"/>
                <a:gd name="connsiteX17" fmla="*/ 1121176 w 2111776"/>
                <a:gd name="connsiteY17" fmla="*/ 854367 h 1829659"/>
                <a:gd name="connsiteX18" fmla="*/ 1197376 w 2111776"/>
                <a:gd name="connsiteY18" fmla="*/ 717207 h 1829659"/>
                <a:gd name="connsiteX19" fmla="*/ 1212616 w 2111776"/>
                <a:gd name="connsiteY19" fmla="*/ 572427 h 1829659"/>
                <a:gd name="connsiteX20" fmla="*/ 1204996 w 2111776"/>
                <a:gd name="connsiteY20" fmla="*/ 473367 h 1829659"/>
                <a:gd name="connsiteX21" fmla="*/ 1182136 w 2111776"/>
                <a:gd name="connsiteY21" fmla="*/ 343827 h 1829659"/>
                <a:gd name="connsiteX22" fmla="*/ 1174516 w 2111776"/>
                <a:gd name="connsiteY22" fmla="*/ 206667 h 1829659"/>
                <a:gd name="connsiteX23" fmla="*/ 1212616 w 2111776"/>
                <a:gd name="connsiteY23" fmla="*/ 77127 h 1829659"/>
                <a:gd name="connsiteX24" fmla="*/ 1384987 w 2111776"/>
                <a:gd name="connsiteY24" fmla="*/ 0 h 1829659"/>
                <a:gd name="connsiteX25" fmla="*/ 1555516 w 2111776"/>
                <a:gd name="connsiteY25" fmla="*/ 16167 h 1829659"/>
                <a:gd name="connsiteX26" fmla="*/ 1662196 w 2111776"/>
                <a:gd name="connsiteY26" fmla="*/ 54267 h 1829659"/>
                <a:gd name="connsiteX27" fmla="*/ 1738396 w 2111776"/>
                <a:gd name="connsiteY27" fmla="*/ 160947 h 1829659"/>
                <a:gd name="connsiteX28" fmla="*/ 1822216 w 2111776"/>
                <a:gd name="connsiteY28" fmla="*/ 290487 h 1829659"/>
                <a:gd name="connsiteX29" fmla="*/ 1921276 w 2111776"/>
                <a:gd name="connsiteY29" fmla="*/ 320967 h 1829659"/>
                <a:gd name="connsiteX30" fmla="*/ 2027956 w 2111776"/>
                <a:gd name="connsiteY30" fmla="*/ 374307 h 1829659"/>
                <a:gd name="connsiteX31" fmla="*/ 2111776 w 2111776"/>
                <a:gd name="connsiteY31" fmla="*/ 458127 h 1829659"/>
                <a:gd name="connsiteX32" fmla="*/ 2111776 w 2111776"/>
                <a:gd name="connsiteY32" fmla="*/ 526707 h 1829659"/>
                <a:gd name="connsiteX33" fmla="*/ 2104156 w 2111776"/>
                <a:gd name="connsiteY33" fmla="*/ 641007 h 1829659"/>
                <a:gd name="connsiteX34" fmla="*/ 2104156 w 2111776"/>
                <a:gd name="connsiteY34" fmla="*/ 641007 h 1829659"/>
                <a:gd name="connsiteX35" fmla="*/ 1852696 w 2111776"/>
                <a:gd name="connsiteY35" fmla="*/ 648627 h 1829659"/>
                <a:gd name="connsiteX36" fmla="*/ 1631716 w 2111776"/>
                <a:gd name="connsiteY36" fmla="*/ 701967 h 1829659"/>
                <a:gd name="connsiteX37" fmla="*/ 1486936 w 2111776"/>
                <a:gd name="connsiteY37" fmla="*/ 778167 h 1829659"/>
                <a:gd name="connsiteX38" fmla="*/ 1410736 w 2111776"/>
                <a:gd name="connsiteY38" fmla="*/ 861987 h 1829659"/>
                <a:gd name="connsiteX39" fmla="*/ 1357396 w 2111776"/>
                <a:gd name="connsiteY39" fmla="*/ 953427 h 1829659"/>
                <a:gd name="connsiteX40" fmla="*/ 1319296 w 2111776"/>
                <a:gd name="connsiteY40" fmla="*/ 1067727 h 1829659"/>
                <a:gd name="connsiteX41" fmla="*/ 1265956 w 2111776"/>
                <a:gd name="connsiteY41" fmla="*/ 1242987 h 1829659"/>
                <a:gd name="connsiteX0" fmla="*/ 1265956 w 2111776"/>
                <a:gd name="connsiteY0" fmla="*/ 1242987 h 1829659"/>
                <a:gd name="connsiteX1" fmla="*/ 1235476 w 2111776"/>
                <a:gd name="connsiteY1" fmla="*/ 1479207 h 1829659"/>
                <a:gd name="connsiteX2" fmla="*/ 1243096 w 2111776"/>
                <a:gd name="connsiteY2" fmla="*/ 1654467 h 1829659"/>
                <a:gd name="connsiteX3" fmla="*/ 1115482 w 2111776"/>
                <a:gd name="connsiteY3" fmla="*/ 1754590 h 1829659"/>
                <a:gd name="connsiteX4" fmla="*/ 930676 w 2111776"/>
                <a:gd name="connsiteY4" fmla="*/ 1806867 h 1829659"/>
                <a:gd name="connsiteX5" fmla="*/ 748759 w 2111776"/>
                <a:gd name="connsiteY5" fmla="*/ 1829659 h 1829659"/>
                <a:gd name="connsiteX6" fmla="*/ 595396 w 2111776"/>
                <a:gd name="connsiteY6" fmla="*/ 1753527 h 1829659"/>
                <a:gd name="connsiteX7" fmla="*/ 458236 w 2111776"/>
                <a:gd name="connsiteY7" fmla="*/ 1631607 h 1829659"/>
                <a:gd name="connsiteX8" fmla="*/ 374416 w 2111776"/>
                <a:gd name="connsiteY8" fmla="*/ 1509687 h 1829659"/>
                <a:gd name="connsiteX9" fmla="*/ 230599 w 2111776"/>
                <a:gd name="connsiteY9" fmla="*/ 1372527 h 1829659"/>
                <a:gd name="connsiteX10" fmla="*/ 100096 w 2111776"/>
                <a:gd name="connsiteY10" fmla="*/ 1281087 h 1829659"/>
                <a:gd name="connsiteX11" fmla="*/ 33425 w 2111776"/>
                <a:gd name="connsiteY11" fmla="*/ 1207736 h 1829659"/>
                <a:gd name="connsiteX12" fmla="*/ 1036 w 2111776"/>
                <a:gd name="connsiteY12" fmla="*/ 1105827 h 1829659"/>
                <a:gd name="connsiteX13" fmla="*/ 32446 w 2111776"/>
                <a:gd name="connsiteY13" fmla="*/ 1000142 h 1829659"/>
                <a:gd name="connsiteX14" fmla="*/ 122956 w 2111776"/>
                <a:gd name="connsiteY14" fmla="*/ 983907 h 1829659"/>
                <a:gd name="connsiteX15" fmla="*/ 450616 w 2111776"/>
                <a:gd name="connsiteY15" fmla="*/ 945807 h 1829659"/>
                <a:gd name="connsiteX16" fmla="*/ 923056 w 2111776"/>
                <a:gd name="connsiteY16" fmla="*/ 945807 h 1829659"/>
                <a:gd name="connsiteX17" fmla="*/ 1121176 w 2111776"/>
                <a:gd name="connsiteY17" fmla="*/ 854367 h 1829659"/>
                <a:gd name="connsiteX18" fmla="*/ 1197376 w 2111776"/>
                <a:gd name="connsiteY18" fmla="*/ 717207 h 1829659"/>
                <a:gd name="connsiteX19" fmla="*/ 1212616 w 2111776"/>
                <a:gd name="connsiteY19" fmla="*/ 572427 h 1829659"/>
                <a:gd name="connsiteX20" fmla="*/ 1204996 w 2111776"/>
                <a:gd name="connsiteY20" fmla="*/ 473367 h 1829659"/>
                <a:gd name="connsiteX21" fmla="*/ 1182136 w 2111776"/>
                <a:gd name="connsiteY21" fmla="*/ 343827 h 1829659"/>
                <a:gd name="connsiteX22" fmla="*/ 1174516 w 2111776"/>
                <a:gd name="connsiteY22" fmla="*/ 206667 h 1829659"/>
                <a:gd name="connsiteX23" fmla="*/ 1212616 w 2111776"/>
                <a:gd name="connsiteY23" fmla="*/ 77127 h 1829659"/>
                <a:gd name="connsiteX24" fmla="*/ 1384987 w 2111776"/>
                <a:gd name="connsiteY24" fmla="*/ 0 h 1829659"/>
                <a:gd name="connsiteX25" fmla="*/ 1555516 w 2111776"/>
                <a:gd name="connsiteY25" fmla="*/ 16167 h 1829659"/>
                <a:gd name="connsiteX26" fmla="*/ 1662196 w 2111776"/>
                <a:gd name="connsiteY26" fmla="*/ 54267 h 1829659"/>
                <a:gd name="connsiteX27" fmla="*/ 1738396 w 2111776"/>
                <a:gd name="connsiteY27" fmla="*/ 160947 h 1829659"/>
                <a:gd name="connsiteX28" fmla="*/ 1822216 w 2111776"/>
                <a:gd name="connsiteY28" fmla="*/ 290487 h 1829659"/>
                <a:gd name="connsiteX29" fmla="*/ 1921276 w 2111776"/>
                <a:gd name="connsiteY29" fmla="*/ 320967 h 1829659"/>
                <a:gd name="connsiteX30" fmla="*/ 2027956 w 2111776"/>
                <a:gd name="connsiteY30" fmla="*/ 374307 h 1829659"/>
                <a:gd name="connsiteX31" fmla="*/ 2111776 w 2111776"/>
                <a:gd name="connsiteY31" fmla="*/ 458127 h 1829659"/>
                <a:gd name="connsiteX32" fmla="*/ 2104156 w 2111776"/>
                <a:gd name="connsiteY32" fmla="*/ 641007 h 1829659"/>
                <a:gd name="connsiteX33" fmla="*/ 2104156 w 2111776"/>
                <a:gd name="connsiteY33" fmla="*/ 641007 h 1829659"/>
                <a:gd name="connsiteX34" fmla="*/ 1852696 w 2111776"/>
                <a:gd name="connsiteY34" fmla="*/ 648627 h 1829659"/>
                <a:gd name="connsiteX35" fmla="*/ 1631716 w 2111776"/>
                <a:gd name="connsiteY35" fmla="*/ 701967 h 1829659"/>
                <a:gd name="connsiteX36" fmla="*/ 1486936 w 2111776"/>
                <a:gd name="connsiteY36" fmla="*/ 778167 h 1829659"/>
                <a:gd name="connsiteX37" fmla="*/ 1410736 w 2111776"/>
                <a:gd name="connsiteY37" fmla="*/ 861987 h 1829659"/>
                <a:gd name="connsiteX38" fmla="*/ 1357396 w 2111776"/>
                <a:gd name="connsiteY38" fmla="*/ 953427 h 1829659"/>
                <a:gd name="connsiteX39" fmla="*/ 1319296 w 2111776"/>
                <a:gd name="connsiteY39" fmla="*/ 1067727 h 1829659"/>
                <a:gd name="connsiteX40" fmla="*/ 1265956 w 2111776"/>
                <a:gd name="connsiteY40" fmla="*/ 1242987 h 1829659"/>
                <a:gd name="connsiteX0" fmla="*/ 1265956 w 2116122"/>
                <a:gd name="connsiteY0" fmla="*/ 1242987 h 1829659"/>
                <a:gd name="connsiteX1" fmla="*/ 1235476 w 2116122"/>
                <a:gd name="connsiteY1" fmla="*/ 1479207 h 1829659"/>
                <a:gd name="connsiteX2" fmla="*/ 1243096 w 2116122"/>
                <a:gd name="connsiteY2" fmla="*/ 1654467 h 1829659"/>
                <a:gd name="connsiteX3" fmla="*/ 1115482 w 2116122"/>
                <a:gd name="connsiteY3" fmla="*/ 1754590 h 1829659"/>
                <a:gd name="connsiteX4" fmla="*/ 930676 w 2116122"/>
                <a:gd name="connsiteY4" fmla="*/ 1806867 h 1829659"/>
                <a:gd name="connsiteX5" fmla="*/ 748759 w 2116122"/>
                <a:gd name="connsiteY5" fmla="*/ 1829659 h 1829659"/>
                <a:gd name="connsiteX6" fmla="*/ 595396 w 2116122"/>
                <a:gd name="connsiteY6" fmla="*/ 1753527 h 1829659"/>
                <a:gd name="connsiteX7" fmla="*/ 458236 w 2116122"/>
                <a:gd name="connsiteY7" fmla="*/ 1631607 h 1829659"/>
                <a:gd name="connsiteX8" fmla="*/ 374416 w 2116122"/>
                <a:gd name="connsiteY8" fmla="*/ 1509687 h 1829659"/>
                <a:gd name="connsiteX9" fmla="*/ 230599 w 2116122"/>
                <a:gd name="connsiteY9" fmla="*/ 1372527 h 1829659"/>
                <a:gd name="connsiteX10" fmla="*/ 100096 w 2116122"/>
                <a:gd name="connsiteY10" fmla="*/ 1281087 h 1829659"/>
                <a:gd name="connsiteX11" fmla="*/ 33425 w 2116122"/>
                <a:gd name="connsiteY11" fmla="*/ 1207736 h 1829659"/>
                <a:gd name="connsiteX12" fmla="*/ 1036 w 2116122"/>
                <a:gd name="connsiteY12" fmla="*/ 1105827 h 1829659"/>
                <a:gd name="connsiteX13" fmla="*/ 32446 w 2116122"/>
                <a:gd name="connsiteY13" fmla="*/ 1000142 h 1829659"/>
                <a:gd name="connsiteX14" fmla="*/ 122956 w 2116122"/>
                <a:gd name="connsiteY14" fmla="*/ 983907 h 1829659"/>
                <a:gd name="connsiteX15" fmla="*/ 450616 w 2116122"/>
                <a:gd name="connsiteY15" fmla="*/ 945807 h 1829659"/>
                <a:gd name="connsiteX16" fmla="*/ 923056 w 2116122"/>
                <a:gd name="connsiteY16" fmla="*/ 945807 h 1829659"/>
                <a:gd name="connsiteX17" fmla="*/ 1121176 w 2116122"/>
                <a:gd name="connsiteY17" fmla="*/ 854367 h 1829659"/>
                <a:gd name="connsiteX18" fmla="*/ 1197376 w 2116122"/>
                <a:gd name="connsiteY18" fmla="*/ 717207 h 1829659"/>
                <a:gd name="connsiteX19" fmla="*/ 1212616 w 2116122"/>
                <a:gd name="connsiteY19" fmla="*/ 572427 h 1829659"/>
                <a:gd name="connsiteX20" fmla="*/ 1204996 w 2116122"/>
                <a:gd name="connsiteY20" fmla="*/ 473367 h 1829659"/>
                <a:gd name="connsiteX21" fmla="*/ 1182136 w 2116122"/>
                <a:gd name="connsiteY21" fmla="*/ 343827 h 1829659"/>
                <a:gd name="connsiteX22" fmla="*/ 1174516 w 2116122"/>
                <a:gd name="connsiteY22" fmla="*/ 206667 h 1829659"/>
                <a:gd name="connsiteX23" fmla="*/ 1212616 w 2116122"/>
                <a:gd name="connsiteY23" fmla="*/ 77127 h 1829659"/>
                <a:gd name="connsiteX24" fmla="*/ 1384987 w 2116122"/>
                <a:gd name="connsiteY24" fmla="*/ 0 h 1829659"/>
                <a:gd name="connsiteX25" fmla="*/ 1555516 w 2116122"/>
                <a:gd name="connsiteY25" fmla="*/ 16167 h 1829659"/>
                <a:gd name="connsiteX26" fmla="*/ 1662196 w 2116122"/>
                <a:gd name="connsiteY26" fmla="*/ 54267 h 1829659"/>
                <a:gd name="connsiteX27" fmla="*/ 1738396 w 2116122"/>
                <a:gd name="connsiteY27" fmla="*/ 160947 h 1829659"/>
                <a:gd name="connsiteX28" fmla="*/ 1822216 w 2116122"/>
                <a:gd name="connsiteY28" fmla="*/ 290487 h 1829659"/>
                <a:gd name="connsiteX29" fmla="*/ 1921276 w 2116122"/>
                <a:gd name="connsiteY29" fmla="*/ 320967 h 1829659"/>
                <a:gd name="connsiteX30" fmla="*/ 2027956 w 2116122"/>
                <a:gd name="connsiteY30" fmla="*/ 374307 h 1829659"/>
                <a:gd name="connsiteX31" fmla="*/ 2111776 w 2116122"/>
                <a:gd name="connsiteY31" fmla="*/ 458127 h 1829659"/>
                <a:gd name="connsiteX32" fmla="*/ 2104156 w 2116122"/>
                <a:gd name="connsiteY32" fmla="*/ 641007 h 1829659"/>
                <a:gd name="connsiteX33" fmla="*/ 2104156 w 2116122"/>
                <a:gd name="connsiteY33" fmla="*/ 641007 h 1829659"/>
                <a:gd name="connsiteX34" fmla="*/ 1852696 w 2116122"/>
                <a:gd name="connsiteY34" fmla="*/ 648627 h 1829659"/>
                <a:gd name="connsiteX35" fmla="*/ 1631716 w 2116122"/>
                <a:gd name="connsiteY35" fmla="*/ 701967 h 1829659"/>
                <a:gd name="connsiteX36" fmla="*/ 1486936 w 2116122"/>
                <a:gd name="connsiteY36" fmla="*/ 778167 h 1829659"/>
                <a:gd name="connsiteX37" fmla="*/ 1410736 w 2116122"/>
                <a:gd name="connsiteY37" fmla="*/ 861987 h 1829659"/>
                <a:gd name="connsiteX38" fmla="*/ 1357396 w 2116122"/>
                <a:gd name="connsiteY38" fmla="*/ 953427 h 1829659"/>
                <a:gd name="connsiteX39" fmla="*/ 1319296 w 2116122"/>
                <a:gd name="connsiteY39" fmla="*/ 1067727 h 1829659"/>
                <a:gd name="connsiteX40" fmla="*/ 1265956 w 2116122"/>
                <a:gd name="connsiteY40" fmla="*/ 1242987 h 1829659"/>
                <a:gd name="connsiteX0" fmla="*/ 1265956 w 2116122"/>
                <a:gd name="connsiteY0" fmla="*/ 1242987 h 1829659"/>
                <a:gd name="connsiteX1" fmla="*/ 1235476 w 2116122"/>
                <a:gd name="connsiteY1" fmla="*/ 1479207 h 1829659"/>
                <a:gd name="connsiteX2" fmla="*/ 1243096 w 2116122"/>
                <a:gd name="connsiteY2" fmla="*/ 1654467 h 1829659"/>
                <a:gd name="connsiteX3" fmla="*/ 1115482 w 2116122"/>
                <a:gd name="connsiteY3" fmla="*/ 1754590 h 1829659"/>
                <a:gd name="connsiteX4" fmla="*/ 930676 w 2116122"/>
                <a:gd name="connsiteY4" fmla="*/ 1806867 h 1829659"/>
                <a:gd name="connsiteX5" fmla="*/ 748759 w 2116122"/>
                <a:gd name="connsiteY5" fmla="*/ 1829659 h 1829659"/>
                <a:gd name="connsiteX6" fmla="*/ 595396 w 2116122"/>
                <a:gd name="connsiteY6" fmla="*/ 1753527 h 1829659"/>
                <a:gd name="connsiteX7" fmla="*/ 458236 w 2116122"/>
                <a:gd name="connsiteY7" fmla="*/ 1631607 h 1829659"/>
                <a:gd name="connsiteX8" fmla="*/ 374416 w 2116122"/>
                <a:gd name="connsiteY8" fmla="*/ 1509687 h 1829659"/>
                <a:gd name="connsiteX9" fmla="*/ 230599 w 2116122"/>
                <a:gd name="connsiteY9" fmla="*/ 1372527 h 1829659"/>
                <a:gd name="connsiteX10" fmla="*/ 100096 w 2116122"/>
                <a:gd name="connsiteY10" fmla="*/ 1281087 h 1829659"/>
                <a:gd name="connsiteX11" fmla="*/ 33425 w 2116122"/>
                <a:gd name="connsiteY11" fmla="*/ 1207736 h 1829659"/>
                <a:gd name="connsiteX12" fmla="*/ 1036 w 2116122"/>
                <a:gd name="connsiteY12" fmla="*/ 1105827 h 1829659"/>
                <a:gd name="connsiteX13" fmla="*/ 32446 w 2116122"/>
                <a:gd name="connsiteY13" fmla="*/ 1000142 h 1829659"/>
                <a:gd name="connsiteX14" fmla="*/ 122956 w 2116122"/>
                <a:gd name="connsiteY14" fmla="*/ 983907 h 1829659"/>
                <a:gd name="connsiteX15" fmla="*/ 450616 w 2116122"/>
                <a:gd name="connsiteY15" fmla="*/ 945807 h 1829659"/>
                <a:gd name="connsiteX16" fmla="*/ 923056 w 2116122"/>
                <a:gd name="connsiteY16" fmla="*/ 945807 h 1829659"/>
                <a:gd name="connsiteX17" fmla="*/ 1121176 w 2116122"/>
                <a:gd name="connsiteY17" fmla="*/ 854367 h 1829659"/>
                <a:gd name="connsiteX18" fmla="*/ 1197376 w 2116122"/>
                <a:gd name="connsiteY18" fmla="*/ 717207 h 1829659"/>
                <a:gd name="connsiteX19" fmla="*/ 1212616 w 2116122"/>
                <a:gd name="connsiteY19" fmla="*/ 572427 h 1829659"/>
                <a:gd name="connsiteX20" fmla="*/ 1204996 w 2116122"/>
                <a:gd name="connsiteY20" fmla="*/ 473367 h 1829659"/>
                <a:gd name="connsiteX21" fmla="*/ 1182136 w 2116122"/>
                <a:gd name="connsiteY21" fmla="*/ 343827 h 1829659"/>
                <a:gd name="connsiteX22" fmla="*/ 1174516 w 2116122"/>
                <a:gd name="connsiteY22" fmla="*/ 206667 h 1829659"/>
                <a:gd name="connsiteX23" fmla="*/ 1212616 w 2116122"/>
                <a:gd name="connsiteY23" fmla="*/ 77127 h 1829659"/>
                <a:gd name="connsiteX24" fmla="*/ 1384987 w 2116122"/>
                <a:gd name="connsiteY24" fmla="*/ 0 h 1829659"/>
                <a:gd name="connsiteX25" fmla="*/ 1555516 w 2116122"/>
                <a:gd name="connsiteY25" fmla="*/ 16167 h 1829659"/>
                <a:gd name="connsiteX26" fmla="*/ 1662196 w 2116122"/>
                <a:gd name="connsiteY26" fmla="*/ 54267 h 1829659"/>
                <a:gd name="connsiteX27" fmla="*/ 1738396 w 2116122"/>
                <a:gd name="connsiteY27" fmla="*/ 160947 h 1829659"/>
                <a:gd name="connsiteX28" fmla="*/ 1822216 w 2116122"/>
                <a:gd name="connsiteY28" fmla="*/ 290487 h 1829659"/>
                <a:gd name="connsiteX29" fmla="*/ 1921276 w 2116122"/>
                <a:gd name="connsiteY29" fmla="*/ 320967 h 1829659"/>
                <a:gd name="connsiteX30" fmla="*/ 2027956 w 2116122"/>
                <a:gd name="connsiteY30" fmla="*/ 374307 h 1829659"/>
                <a:gd name="connsiteX31" fmla="*/ 2111776 w 2116122"/>
                <a:gd name="connsiteY31" fmla="*/ 458127 h 1829659"/>
                <a:gd name="connsiteX32" fmla="*/ 2104156 w 2116122"/>
                <a:gd name="connsiteY32" fmla="*/ 641007 h 1829659"/>
                <a:gd name="connsiteX33" fmla="*/ 2081313 w 2116122"/>
                <a:gd name="connsiteY33" fmla="*/ 655252 h 1829659"/>
                <a:gd name="connsiteX34" fmla="*/ 1852696 w 2116122"/>
                <a:gd name="connsiteY34" fmla="*/ 648627 h 1829659"/>
                <a:gd name="connsiteX35" fmla="*/ 1631716 w 2116122"/>
                <a:gd name="connsiteY35" fmla="*/ 701967 h 1829659"/>
                <a:gd name="connsiteX36" fmla="*/ 1486936 w 2116122"/>
                <a:gd name="connsiteY36" fmla="*/ 778167 h 1829659"/>
                <a:gd name="connsiteX37" fmla="*/ 1410736 w 2116122"/>
                <a:gd name="connsiteY37" fmla="*/ 861987 h 1829659"/>
                <a:gd name="connsiteX38" fmla="*/ 1357396 w 2116122"/>
                <a:gd name="connsiteY38" fmla="*/ 953427 h 1829659"/>
                <a:gd name="connsiteX39" fmla="*/ 1319296 w 2116122"/>
                <a:gd name="connsiteY39" fmla="*/ 1067727 h 1829659"/>
                <a:gd name="connsiteX40" fmla="*/ 1265956 w 2116122"/>
                <a:gd name="connsiteY40" fmla="*/ 1242987 h 1829659"/>
                <a:gd name="connsiteX0" fmla="*/ 1265956 w 2146666"/>
                <a:gd name="connsiteY0" fmla="*/ 1242987 h 1829659"/>
                <a:gd name="connsiteX1" fmla="*/ 1235476 w 2146666"/>
                <a:gd name="connsiteY1" fmla="*/ 1479207 h 1829659"/>
                <a:gd name="connsiteX2" fmla="*/ 1243096 w 2146666"/>
                <a:gd name="connsiteY2" fmla="*/ 1654467 h 1829659"/>
                <a:gd name="connsiteX3" fmla="*/ 1115482 w 2146666"/>
                <a:gd name="connsiteY3" fmla="*/ 1754590 h 1829659"/>
                <a:gd name="connsiteX4" fmla="*/ 930676 w 2146666"/>
                <a:gd name="connsiteY4" fmla="*/ 1806867 h 1829659"/>
                <a:gd name="connsiteX5" fmla="*/ 748759 w 2146666"/>
                <a:gd name="connsiteY5" fmla="*/ 1829659 h 1829659"/>
                <a:gd name="connsiteX6" fmla="*/ 595396 w 2146666"/>
                <a:gd name="connsiteY6" fmla="*/ 1753527 h 1829659"/>
                <a:gd name="connsiteX7" fmla="*/ 458236 w 2146666"/>
                <a:gd name="connsiteY7" fmla="*/ 1631607 h 1829659"/>
                <a:gd name="connsiteX8" fmla="*/ 374416 w 2146666"/>
                <a:gd name="connsiteY8" fmla="*/ 1509687 h 1829659"/>
                <a:gd name="connsiteX9" fmla="*/ 230599 w 2146666"/>
                <a:gd name="connsiteY9" fmla="*/ 1372527 h 1829659"/>
                <a:gd name="connsiteX10" fmla="*/ 100096 w 2146666"/>
                <a:gd name="connsiteY10" fmla="*/ 1281087 h 1829659"/>
                <a:gd name="connsiteX11" fmla="*/ 33425 w 2146666"/>
                <a:gd name="connsiteY11" fmla="*/ 1207736 h 1829659"/>
                <a:gd name="connsiteX12" fmla="*/ 1036 w 2146666"/>
                <a:gd name="connsiteY12" fmla="*/ 1105827 h 1829659"/>
                <a:gd name="connsiteX13" fmla="*/ 32446 w 2146666"/>
                <a:gd name="connsiteY13" fmla="*/ 1000142 h 1829659"/>
                <a:gd name="connsiteX14" fmla="*/ 122956 w 2146666"/>
                <a:gd name="connsiteY14" fmla="*/ 983907 h 1829659"/>
                <a:gd name="connsiteX15" fmla="*/ 450616 w 2146666"/>
                <a:gd name="connsiteY15" fmla="*/ 945807 h 1829659"/>
                <a:gd name="connsiteX16" fmla="*/ 923056 w 2146666"/>
                <a:gd name="connsiteY16" fmla="*/ 945807 h 1829659"/>
                <a:gd name="connsiteX17" fmla="*/ 1121176 w 2146666"/>
                <a:gd name="connsiteY17" fmla="*/ 854367 h 1829659"/>
                <a:gd name="connsiteX18" fmla="*/ 1197376 w 2146666"/>
                <a:gd name="connsiteY18" fmla="*/ 717207 h 1829659"/>
                <a:gd name="connsiteX19" fmla="*/ 1212616 w 2146666"/>
                <a:gd name="connsiteY19" fmla="*/ 572427 h 1829659"/>
                <a:gd name="connsiteX20" fmla="*/ 1204996 w 2146666"/>
                <a:gd name="connsiteY20" fmla="*/ 473367 h 1829659"/>
                <a:gd name="connsiteX21" fmla="*/ 1182136 w 2146666"/>
                <a:gd name="connsiteY21" fmla="*/ 343827 h 1829659"/>
                <a:gd name="connsiteX22" fmla="*/ 1174516 w 2146666"/>
                <a:gd name="connsiteY22" fmla="*/ 206667 h 1829659"/>
                <a:gd name="connsiteX23" fmla="*/ 1212616 w 2146666"/>
                <a:gd name="connsiteY23" fmla="*/ 77127 h 1829659"/>
                <a:gd name="connsiteX24" fmla="*/ 1384987 w 2146666"/>
                <a:gd name="connsiteY24" fmla="*/ 0 h 1829659"/>
                <a:gd name="connsiteX25" fmla="*/ 1555516 w 2146666"/>
                <a:gd name="connsiteY25" fmla="*/ 16167 h 1829659"/>
                <a:gd name="connsiteX26" fmla="*/ 1662196 w 2146666"/>
                <a:gd name="connsiteY26" fmla="*/ 54267 h 1829659"/>
                <a:gd name="connsiteX27" fmla="*/ 1738396 w 2146666"/>
                <a:gd name="connsiteY27" fmla="*/ 160947 h 1829659"/>
                <a:gd name="connsiteX28" fmla="*/ 1822216 w 2146666"/>
                <a:gd name="connsiteY28" fmla="*/ 290487 h 1829659"/>
                <a:gd name="connsiteX29" fmla="*/ 1921276 w 2146666"/>
                <a:gd name="connsiteY29" fmla="*/ 320967 h 1829659"/>
                <a:gd name="connsiteX30" fmla="*/ 2027956 w 2146666"/>
                <a:gd name="connsiteY30" fmla="*/ 374307 h 1829659"/>
                <a:gd name="connsiteX31" fmla="*/ 2111776 w 2146666"/>
                <a:gd name="connsiteY31" fmla="*/ 458127 h 1829659"/>
                <a:gd name="connsiteX32" fmla="*/ 2146613 w 2146666"/>
                <a:gd name="connsiteY32" fmla="*/ 525935 h 1829659"/>
                <a:gd name="connsiteX33" fmla="*/ 2104156 w 2146666"/>
                <a:gd name="connsiteY33" fmla="*/ 641007 h 1829659"/>
                <a:gd name="connsiteX34" fmla="*/ 2081313 w 2146666"/>
                <a:gd name="connsiteY34" fmla="*/ 655252 h 1829659"/>
                <a:gd name="connsiteX35" fmla="*/ 1852696 w 2146666"/>
                <a:gd name="connsiteY35" fmla="*/ 648627 h 1829659"/>
                <a:gd name="connsiteX36" fmla="*/ 1631716 w 2146666"/>
                <a:gd name="connsiteY36" fmla="*/ 701967 h 1829659"/>
                <a:gd name="connsiteX37" fmla="*/ 1486936 w 2146666"/>
                <a:gd name="connsiteY37" fmla="*/ 778167 h 1829659"/>
                <a:gd name="connsiteX38" fmla="*/ 1410736 w 2146666"/>
                <a:gd name="connsiteY38" fmla="*/ 861987 h 1829659"/>
                <a:gd name="connsiteX39" fmla="*/ 1357396 w 2146666"/>
                <a:gd name="connsiteY39" fmla="*/ 953427 h 1829659"/>
                <a:gd name="connsiteX40" fmla="*/ 1319296 w 2146666"/>
                <a:gd name="connsiteY40" fmla="*/ 1067727 h 1829659"/>
                <a:gd name="connsiteX41" fmla="*/ 1265956 w 2146666"/>
                <a:gd name="connsiteY41" fmla="*/ 1242987 h 1829659"/>
                <a:gd name="connsiteX0" fmla="*/ 1265956 w 2146666"/>
                <a:gd name="connsiteY0" fmla="*/ 1242987 h 1829659"/>
                <a:gd name="connsiteX1" fmla="*/ 1235476 w 2146666"/>
                <a:gd name="connsiteY1" fmla="*/ 1479207 h 1829659"/>
                <a:gd name="connsiteX2" fmla="*/ 1243096 w 2146666"/>
                <a:gd name="connsiteY2" fmla="*/ 1654467 h 1829659"/>
                <a:gd name="connsiteX3" fmla="*/ 1115482 w 2146666"/>
                <a:gd name="connsiteY3" fmla="*/ 1754590 h 1829659"/>
                <a:gd name="connsiteX4" fmla="*/ 930676 w 2146666"/>
                <a:gd name="connsiteY4" fmla="*/ 1806867 h 1829659"/>
                <a:gd name="connsiteX5" fmla="*/ 748759 w 2146666"/>
                <a:gd name="connsiteY5" fmla="*/ 1829659 h 1829659"/>
                <a:gd name="connsiteX6" fmla="*/ 595396 w 2146666"/>
                <a:gd name="connsiteY6" fmla="*/ 1753527 h 1829659"/>
                <a:gd name="connsiteX7" fmla="*/ 458236 w 2146666"/>
                <a:gd name="connsiteY7" fmla="*/ 1631607 h 1829659"/>
                <a:gd name="connsiteX8" fmla="*/ 374416 w 2146666"/>
                <a:gd name="connsiteY8" fmla="*/ 1509687 h 1829659"/>
                <a:gd name="connsiteX9" fmla="*/ 230599 w 2146666"/>
                <a:gd name="connsiteY9" fmla="*/ 1372527 h 1829659"/>
                <a:gd name="connsiteX10" fmla="*/ 100096 w 2146666"/>
                <a:gd name="connsiteY10" fmla="*/ 1281087 h 1829659"/>
                <a:gd name="connsiteX11" fmla="*/ 33425 w 2146666"/>
                <a:gd name="connsiteY11" fmla="*/ 1207736 h 1829659"/>
                <a:gd name="connsiteX12" fmla="*/ 1036 w 2146666"/>
                <a:gd name="connsiteY12" fmla="*/ 1105827 h 1829659"/>
                <a:gd name="connsiteX13" fmla="*/ 32446 w 2146666"/>
                <a:gd name="connsiteY13" fmla="*/ 1000142 h 1829659"/>
                <a:gd name="connsiteX14" fmla="*/ 122956 w 2146666"/>
                <a:gd name="connsiteY14" fmla="*/ 983907 h 1829659"/>
                <a:gd name="connsiteX15" fmla="*/ 450616 w 2146666"/>
                <a:gd name="connsiteY15" fmla="*/ 945807 h 1829659"/>
                <a:gd name="connsiteX16" fmla="*/ 923056 w 2146666"/>
                <a:gd name="connsiteY16" fmla="*/ 945807 h 1829659"/>
                <a:gd name="connsiteX17" fmla="*/ 1121176 w 2146666"/>
                <a:gd name="connsiteY17" fmla="*/ 854367 h 1829659"/>
                <a:gd name="connsiteX18" fmla="*/ 1197376 w 2146666"/>
                <a:gd name="connsiteY18" fmla="*/ 717207 h 1829659"/>
                <a:gd name="connsiteX19" fmla="*/ 1212616 w 2146666"/>
                <a:gd name="connsiteY19" fmla="*/ 572427 h 1829659"/>
                <a:gd name="connsiteX20" fmla="*/ 1204996 w 2146666"/>
                <a:gd name="connsiteY20" fmla="*/ 473367 h 1829659"/>
                <a:gd name="connsiteX21" fmla="*/ 1182136 w 2146666"/>
                <a:gd name="connsiteY21" fmla="*/ 343827 h 1829659"/>
                <a:gd name="connsiteX22" fmla="*/ 1174516 w 2146666"/>
                <a:gd name="connsiteY22" fmla="*/ 206667 h 1829659"/>
                <a:gd name="connsiteX23" fmla="*/ 1212616 w 2146666"/>
                <a:gd name="connsiteY23" fmla="*/ 77127 h 1829659"/>
                <a:gd name="connsiteX24" fmla="*/ 1384987 w 2146666"/>
                <a:gd name="connsiteY24" fmla="*/ 0 h 1829659"/>
                <a:gd name="connsiteX25" fmla="*/ 1555516 w 2146666"/>
                <a:gd name="connsiteY25" fmla="*/ 16167 h 1829659"/>
                <a:gd name="connsiteX26" fmla="*/ 1662196 w 2146666"/>
                <a:gd name="connsiteY26" fmla="*/ 54267 h 1829659"/>
                <a:gd name="connsiteX27" fmla="*/ 1738396 w 2146666"/>
                <a:gd name="connsiteY27" fmla="*/ 160947 h 1829659"/>
                <a:gd name="connsiteX28" fmla="*/ 1822216 w 2146666"/>
                <a:gd name="connsiteY28" fmla="*/ 290487 h 1829659"/>
                <a:gd name="connsiteX29" fmla="*/ 1921276 w 2146666"/>
                <a:gd name="connsiteY29" fmla="*/ 320967 h 1829659"/>
                <a:gd name="connsiteX30" fmla="*/ 2027956 w 2146666"/>
                <a:gd name="connsiteY30" fmla="*/ 374307 h 1829659"/>
                <a:gd name="connsiteX31" fmla="*/ 2111776 w 2146666"/>
                <a:gd name="connsiteY31" fmla="*/ 458127 h 1829659"/>
                <a:gd name="connsiteX32" fmla="*/ 2146613 w 2146666"/>
                <a:gd name="connsiteY32" fmla="*/ 525935 h 1829659"/>
                <a:gd name="connsiteX33" fmla="*/ 2104156 w 2146666"/>
                <a:gd name="connsiteY33" fmla="*/ 641007 h 1829659"/>
                <a:gd name="connsiteX34" fmla="*/ 2081313 w 2146666"/>
                <a:gd name="connsiteY34" fmla="*/ 655252 h 1829659"/>
                <a:gd name="connsiteX35" fmla="*/ 1855552 w 2146666"/>
                <a:gd name="connsiteY35" fmla="*/ 674269 h 1829659"/>
                <a:gd name="connsiteX36" fmla="*/ 1631716 w 2146666"/>
                <a:gd name="connsiteY36" fmla="*/ 701967 h 1829659"/>
                <a:gd name="connsiteX37" fmla="*/ 1486936 w 2146666"/>
                <a:gd name="connsiteY37" fmla="*/ 778167 h 1829659"/>
                <a:gd name="connsiteX38" fmla="*/ 1410736 w 2146666"/>
                <a:gd name="connsiteY38" fmla="*/ 861987 h 1829659"/>
                <a:gd name="connsiteX39" fmla="*/ 1357396 w 2146666"/>
                <a:gd name="connsiteY39" fmla="*/ 953427 h 1829659"/>
                <a:gd name="connsiteX40" fmla="*/ 1319296 w 2146666"/>
                <a:gd name="connsiteY40" fmla="*/ 1067727 h 1829659"/>
                <a:gd name="connsiteX41" fmla="*/ 1265956 w 2146666"/>
                <a:gd name="connsiteY41" fmla="*/ 1242987 h 1829659"/>
                <a:gd name="connsiteX0" fmla="*/ 1265956 w 2146666"/>
                <a:gd name="connsiteY0" fmla="*/ 1242987 h 1829659"/>
                <a:gd name="connsiteX1" fmla="*/ 1235476 w 2146666"/>
                <a:gd name="connsiteY1" fmla="*/ 1479207 h 1829659"/>
                <a:gd name="connsiteX2" fmla="*/ 1243096 w 2146666"/>
                <a:gd name="connsiteY2" fmla="*/ 1654467 h 1829659"/>
                <a:gd name="connsiteX3" fmla="*/ 1115482 w 2146666"/>
                <a:gd name="connsiteY3" fmla="*/ 1754590 h 1829659"/>
                <a:gd name="connsiteX4" fmla="*/ 930676 w 2146666"/>
                <a:gd name="connsiteY4" fmla="*/ 1806867 h 1829659"/>
                <a:gd name="connsiteX5" fmla="*/ 748759 w 2146666"/>
                <a:gd name="connsiteY5" fmla="*/ 1829659 h 1829659"/>
                <a:gd name="connsiteX6" fmla="*/ 595396 w 2146666"/>
                <a:gd name="connsiteY6" fmla="*/ 1753527 h 1829659"/>
                <a:gd name="connsiteX7" fmla="*/ 458236 w 2146666"/>
                <a:gd name="connsiteY7" fmla="*/ 1631607 h 1829659"/>
                <a:gd name="connsiteX8" fmla="*/ 374416 w 2146666"/>
                <a:gd name="connsiteY8" fmla="*/ 1509687 h 1829659"/>
                <a:gd name="connsiteX9" fmla="*/ 230599 w 2146666"/>
                <a:gd name="connsiteY9" fmla="*/ 1372527 h 1829659"/>
                <a:gd name="connsiteX10" fmla="*/ 100096 w 2146666"/>
                <a:gd name="connsiteY10" fmla="*/ 1281087 h 1829659"/>
                <a:gd name="connsiteX11" fmla="*/ 33425 w 2146666"/>
                <a:gd name="connsiteY11" fmla="*/ 1207736 h 1829659"/>
                <a:gd name="connsiteX12" fmla="*/ 1036 w 2146666"/>
                <a:gd name="connsiteY12" fmla="*/ 1105827 h 1829659"/>
                <a:gd name="connsiteX13" fmla="*/ 32446 w 2146666"/>
                <a:gd name="connsiteY13" fmla="*/ 1000142 h 1829659"/>
                <a:gd name="connsiteX14" fmla="*/ 122956 w 2146666"/>
                <a:gd name="connsiteY14" fmla="*/ 983907 h 1829659"/>
                <a:gd name="connsiteX15" fmla="*/ 450616 w 2146666"/>
                <a:gd name="connsiteY15" fmla="*/ 945807 h 1829659"/>
                <a:gd name="connsiteX16" fmla="*/ 923056 w 2146666"/>
                <a:gd name="connsiteY16" fmla="*/ 945807 h 1829659"/>
                <a:gd name="connsiteX17" fmla="*/ 1121176 w 2146666"/>
                <a:gd name="connsiteY17" fmla="*/ 854367 h 1829659"/>
                <a:gd name="connsiteX18" fmla="*/ 1197376 w 2146666"/>
                <a:gd name="connsiteY18" fmla="*/ 717207 h 1829659"/>
                <a:gd name="connsiteX19" fmla="*/ 1212616 w 2146666"/>
                <a:gd name="connsiteY19" fmla="*/ 572427 h 1829659"/>
                <a:gd name="connsiteX20" fmla="*/ 1204996 w 2146666"/>
                <a:gd name="connsiteY20" fmla="*/ 473367 h 1829659"/>
                <a:gd name="connsiteX21" fmla="*/ 1182136 w 2146666"/>
                <a:gd name="connsiteY21" fmla="*/ 343827 h 1829659"/>
                <a:gd name="connsiteX22" fmla="*/ 1174516 w 2146666"/>
                <a:gd name="connsiteY22" fmla="*/ 206667 h 1829659"/>
                <a:gd name="connsiteX23" fmla="*/ 1212616 w 2146666"/>
                <a:gd name="connsiteY23" fmla="*/ 77127 h 1829659"/>
                <a:gd name="connsiteX24" fmla="*/ 1384987 w 2146666"/>
                <a:gd name="connsiteY24" fmla="*/ 0 h 1829659"/>
                <a:gd name="connsiteX25" fmla="*/ 1555516 w 2146666"/>
                <a:gd name="connsiteY25" fmla="*/ 16167 h 1829659"/>
                <a:gd name="connsiteX26" fmla="*/ 1662196 w 2146666"/>
                <a:gd name="connsiteY26" fmla="*/ 54267 h 1829659"/>
                <a:gd name="connsiteX27" fmla="*/ 1738396 w 2146666"/>
                <a:gd name="connsiteY27" fmla="*/ 160947 h 1829659"/>
                <a:gd name="connsiteX28" fmla="*/ 1822216 w 2146666"/>
                <a:gd name="connsiteY28" fmla="*/ 290487 h 1829659"/>
                <a:gd name="connsiteX29" fmla="*/ 1921276 w 2146666"/>
                <a:gd name="connsiteY29" fmla="*/ 320967 h 1829659"/>
                <a:gd name="connsiteX30" fmla="*/ 2027956 w 2146666"/>
                <a:gd name="connsiteY30" fmla="*/ 374307 h 1829659"/>
                <a:gd name="connsiteX31" fmla="*/ 2111776 w 2146666"/>
                <a:gd name="connsiteY31" fmla="*/ 458127 h 1829659"/>
                <a:gd name="connsiteX32" fmla="*/ 2146613 w 2146666"/>
                <a:gd name="connsiteY32" fmla="*/ 525935 h 1829659"/>
                <a:gd name="connsiteX33" fmla="*/ 2104156 w 2146666"/>
                <a:gd name="connsiteY33" fmla="*/ 641007 h 1829659"/>
                <a:gd name="connsiteX34" fmla="*/ 2081313 w 2146666"/>
                <a:gd name="connsiteY34" fmla="*/ 655252 h 1829659"/>
                <a:gd name="connsiteX35" fmla="*/ 1855552 w 2146666"/>
                <a:gd name="connsiteY35" fmla="*/ 674269 h 1829659"/>
                <a:gd name="connsiteX36" fmla="*/ 1634571 w 2146666"/>
                <a:gd name="connsiteY36" fmla="*/ 716212 h 1829659"/>
                <a:gd name="connsiteX37" fmla="*/ 1486936 w 2146666"/>
                <a:gd name="connsiteY37" fmla="*/ 778167 h 1829659"/>
                <a:gd name="connsiteX38" fmla="*/ 1410736 w 2146666"/>
                <a:gd name="connsiteY38" fmla="*/ 861987 h 1829659"/>
                <a:gd name="connsiteX39" fmla="*/ 1357396 w 2146666"/>
                <a:gd name="connsiteY39" fmla="*/ 953427 h 1829659"/>
                <a:gd name="connsiteX40" fmla="*/ 1319296 w 2146666"/>
                <a:gd name="connsiteY40" fmla="*/ 1067727 h 1829659"/>
                <a:gd name="connsiteX41" fmla="*/ 1265956 w 2146666"/>
                <a:gd name="connsiteY41" fmla="*/ 1242987 h 1829659"/>
                <a:gd name="connsiteX0" fmla="*/ 1265956 w 2146666"/>
                <a:gd name="connsiteY0" fmla="*/ 1242987 h 1829659"/>
                <a:gd name="connsiteX1" fmla="*/ 1235476 w 2146666"/>
                <a:gd name="connsiteY1" fmla="*/ 1479207 h 1829659"/>
                <a:gd name="connsiteX2" fmla="*/ 1243096 w 2146666"/>
                <a:gd name="connsiteY2" fmla="*/ 1654467 h 1829659"/>
                <a:gd name="connsiteX3" fmla="*/ 1115482 w 2146666"/>
                <a:gd name="connsiteY3" fmla="*/ 1754590 h 1829659"/>
                <a:gd name="connsiteX4" fmla="*/ 930676 w 2146666"/>
                <a:gd name="connsiteY4" fmla="*/ 1806867 h 1829659"/>
                <a:gd name="connsiteX5" fmla="*/ 748759 w 2146666"/>
                <a:gd name="connsiteY5" fmla="*/ 1829659 h 1829659"/>
                <a:gd name="connsiteX6" fmla="*/ 595396 w 2146666"/>
                <a:gd name="connsiteY6" fmla="*/ 1753527 h 1829659"/>
                <a:gd name="connsiteX7" fmla="*/ 458236 w 2146666"/>
                <a:gd name="connsiteY7" fmla="*/ 1631607 h 1829659"/>
                <a:gd name="connsiteX8" fmla="*/ 374416 w 2146666"/>
                <a:gd name="connsiteY8" fmla="*/ 1509687 h 1829659"/>
                <a:gd name="connsiteX9" fmla="*/ 230599 w 2146666"/>
                <a:gd name="connsiteY9" fmla="*/ 1372527 h 1829659"/>
                <a:gd name="connsiteX10" fmla="*/ 100096 w 2146666"/>
                <a:gd name="connsiteY10" fmla="*/ 1281087 h 1829659"/>
                <a:gd name="connsiteX11" fmla="*/ 33425 w 2146666"/>
                <a:gd name="connsiteY11" fmla="*/ 1207736 h 1829659"/>
                <a:gd name="connsiteX12" fmla="*/ 1036 w 2146666"/>
                <a:gd name="connsiteY12" fmla="*/ 1105827 h 1829659"/>
                <a:gd name="connsiteX13" fmla="*/ 32446 w 2146666"/>
                <a:gd name="connsiteY13" fmla="*/ 1000142 h 1829659"/>
                <a:gd name="connsiteX14" fmla="*/ 122956 w 2146666"/>
                <a:gd name="connsiteY14" fmla="*/ 983907 h 1829659"/>
                <a:gd name="connsiteX15" fmla="*/ 450616 w 2146666"/>
                <a:gd name="connsiteY15" fmla="*/ 945807 h 1829659"/>
                <a:gd name="connsiteX16" fmla="*/ 923056 w 2146666"/>
                <a:gd name="connsiteY16" fmla="*/ 945807 h 1829659"/>
                <a:gd name="connsiteX17" fmla="*/ 1121176 w 2146666"/>
                <a:gd name="connsiteY17" fmla="*/ 854367 h 1829659"/>
                <a:gd name="connsiteX18" fmla="*/ 1197376 w 2146666"/>
                <a:gd name="connsiteY18" fmla="*/ 717207 h 1829659"/>
                <a:gd name="connsiteX19" fmla="*/ 1212616 w 2146666"/>
                <a:gd name="connsiteY19" fmla="*/ 572427 h 1829659"/>
                <a:gd name="connsiteX20" fmla="*/ 1204996 w 2146666"/>
                <a:gd name="connsiteY20" fmla="*/ 473367 h 1829659"/>
                <a:gd name="connsiteX21" fmla="*/ 1182136 w 2146666"/>
                <a:gd name="connsiteY21" fmla="*/ 343827 h 1829659"/>
                <a:gd name="connsiteX22" fmla="*/ 1174516 w 2146666"/>
                <a:gd name="connsiteY22" fmla="*/ 206667 h 1829659"/>
                <a:gd name="connsiteX23" fmla="*/ 1212616 w 2146666"/>
                <a:gd name="connsiteY23" fmla="*/ 77127 h 1829659"/>
                <a:gd name="connsiteX24" fmla="*/ 1384987 w 2146666"/>
                <a:gd name="connsiteY24" fmla="*/ 0 h 1829659"/>
                <a:gd name="connsiteX25" fmla="*/ 1555516 w 2146666"/>
                <a:gd name="connsiteY25" fmla="*/ 16167 h 1829659"/>
                <a:gd name="connsiteX26" fmla="*/ 1662196 w 2146666"/>
                <a:gd name="connsiteY26" fmla="*/ 54267 h 1829659"/>
                <a:gd name="connsiteX27" fmla="*/ 1738396 w 2146666"/>
                <a:gd name="connsiteY27" fmla="*/ 160947 h 1829659"/>
                <a:gd name="connsiteX28" fmla="*/ 1822216 w 2146666"/>
                <a:gd name="connsiteY28" fmla="*/ 290487 h 1829659"/>
                <a:gd name="connsiteX29" fmla="*/ 1921276 w 2146666"/>
                <a:gd name="connsiteY29" fmla="*/ 320967 h 1829659"/>
                <a:gd name="connsiteX30" fmla="*/ 2027956 w 2146666"/>
                <a:gd name="connsiteY30" fmla="*/ 374307 h 1829659"/>
                <a:gd name="connsiteX31" fmla="*/ 2111776 w 2146666"/>
                <a:gd name="connsiteY31" fmla="*/ 458127 h 1829659"/>
                <a:gd name="connsiteX32" fmla="*/ 2146613 w 2146666"/>
                <a:gd name="connsiteY32" fmla="*/ 525935 h 1829659"/>
                <a:gd name="connsiteX33" fmla="*/ 2104156 w 2146666"/>
                <a:gd name="connsiteY33" fmla="*/ 641007 h 1829659"/>
                <a:gd name="connsiteX34" fmla="*/ 2081313 w 2146666"/>
                <a:gd name="connsiteY34" fmla="*/ 655252 h 1829659"/>
                <a:gd name="connsiteX35" fmla="*/ 1855552 w 2146666"/>
                <a:gd name="connsiteY35" fmla="*/ 674269 h 1829659"/>
                <a:gd name="connsiteX36" fmla="*/ 1634571 w 2146666"/>
                <a:gd name="connsiteY36" fmla="*/ 716212 h 1829659"/>
                <a:gd name="connsiteX37" fmla="*/ 1486936 w 2146666"/>
                <a:gd name="connsiteY37" fmla="*/ 786714 h 1829659"/>
                <a:gd name="connsiteX38" fmla="*/ 1410736 w 2146666"/>
                <a:gd name="connsiteY38" fmla="*/ 861987 h 1829659"/>
                <a:gd name="connsiteX39" fmla="*/ 1357396 w 2146666"/>
                <a:gd name="connsiteY39" fmla="*/ 953427 h 1829659"/>
                <a:gd name="connsiteX40" fmla="*/ 1319296 w 2146666"/>
                <a:gd name="connsiteY40" fmla="*/ 1067727 h 1829659"/>
                <a:gd name="connsiteX41" fmla="*/ 1265956 w 2146666"/>
                <a:gd name="connsiteY41" fmla="*/ 1242987 h 1829659"/>
                <a:gd name="connsiteX0" fmla="*/ 1265956 w 2146666"/>
                <a:gd name="connsiteY0" fmla="*/ 1242987 h 1829659"/>
                <a:gd name="connsiteX1" fmla="*/ 1246898 w 2146666"/>
                <a:gd name="connsiteY1" fmla="*/ 1459264 h 1829659"/>
                <a:gd name="connsiteX2" fmla="*/ 1243096 w 2146666"/>
                <a:gd name="connsiteY2" fmla="*/ 1654467 h 1829659"/>
                <a:gd name="connsiteX3" fmla="*/ 1115482 w 2146666"/>
                <a:gd name="connsiteY3" fmla="*/ 1754590 h 1829659"/>
                <a:gd name="connsiteX4" fmla="*/ 930676 w 2146666"/>
                <a:gd name="connsiteY4" fmla="*/ 1806867 h 1829659"/>
                <a:gd name="connsiteX5" fmla="*/ 748759 w 2146666"/>
                <a:gd name="connsiteY5" fmla="*/ 1829659 h 1829659"/>
                <a:gd name="connsiteX6" fmla="*/ 595396 w 2146666"/>
                <a:gd name="connsiteY6" fmla="*/ 1753527 h 1829659"/>
                <a:gd name="connsiteX7" fmla="*/ 458236 w 2146666"/>
                <a:gd name="connsiteY7" fmla="*/ 1631607 h 1829659"/>
                <a:gd name="connsiteX8" fmla="*/ 374416 w 2146666"/>
                <a:gd name="connsiteY8" fmla="*/ 1509687 h 1829659"/>
                <a:gd name="connsiteX9" fmla="*/ 230599 w 2146666"/>
                <a:gd name="connsiteY9" fmla="*/ 1372527 h 1829659"/>
                <a:gd name="connsiteX10" fmla="*/ 100096 w 2146666"/>
                <a:gd name="connsiteY10" fmla="*/ 1281087 h 1829659"/>
                <a:gd name="connsiteX11" fmla="*/ 33425 w 2146666"/>
                <a:gd name="connsiteY11" fmla="*/ 1207736 h 1829659"/>
                <a:gd name="connsiteX12" fmla="*/ 1036 w 2146666"/>
                <a:gd name="connsiteY12" fmla="*/ 1105827 h 1829659"/>
                <a:gd name="connsiteX13" fmla="*/ 32446 w 2146666"/>
                <a:gd name="connsiteY13" fmla="*/ 1000142 h 1829659"/>
                <a:gd name="connsiteX14" fmla="*/ 122956 w 2146666"/>
                <a:gd name="connsiteY14" fmla="*/ 983907 h 1829659"/>
                <a:gd name="connsiteX15" fmla="*/ 450616 w 2146666"/>
                <a:gd name="connsiteY15" fmla="*/ 945807 h 1829659"/>
                <a:gd name="connsiteX16" fmla="*/ 923056 w 2146666"/>
                <a:gd name="connsiteY16" fmla="*/ 945807 h 1829659"/>
                <a:gd name="connsiteX17" fmla="*/ 1121176 w 2146666"/>
                <a:gd name="connsiteY17" fmla="*/ 854367 h 1829659"/>
                <a:gd name="connsiteX18" fmla="*/ 1197376 w 2146666"/>
                <a:gd name="connsiteY18" fmla="*/ 717207 h 1829659"/>
                <a:gd name="connsiteX19" fmla="*/ 1212616 w 2146666"/>
                <a:gd name="connsiteY19" fmla="*/ 572427 h 1829659"/>
                <a:gd name="connsiteX20" fmla="*/ 1204996 w 2146666"/>
                <a:gd name="connsiteY20" fmla="*/ 473367 h 1829659"/>
                <a:gd name="connsiteX21" fmla="*/ 1182136 w 2146666"/>
                <a:gd name="connsiteY21" fmla="*/ 343827 h 1829659"/>
                <a:gd name="connsiteX22" fmla="*/ 1174516 w 2146666"/>
                <a:gd name="connsiteY22" fmla="*/ 206667 h 1829659"/>
                <a:gd name="connsiteX23" fmla="*/ 1212616 w 2146666"/>
                <a:gd name="connsiteY23" fmla="*/ 77127 h 1829659"/>
                <a:gd name="connsiteX24" fmla="*/ 1384987 w 2146666"/>
                <a:gd name="connsiteY24" fmla="*/ 0 h 1829659"/>
                <a:gd name="connsiteX25" fmla="*/ 1555516 w 2146666"/>
                <a:gd name="connsiteY25" fmla="*/ 16167 h 1829659"/>
                <a:gd name="connsiteX26" fmla="*/ 1662196 w 2146666"/>
                <a:gd name="connsiteY26" fmla="*/ 54267 h 1829659"/>
                <a:gd name="connsiteX27" fmla="*/ 1738396 w 2146666"/>
                <a:gd name="connsiteY27" fmla="*/ 160947 h 1829659"/>
                <a:gd name="connsiteX28" fmla="*/ 1822216 w 2146666"/>
                <a:gd name="connsiteY28" fmla="*/ 290487 h 1829659"/>
                <a:gd name="connsiteX29" fmla="*/ 1921276 w 2146666"/>
                <a:gd name="connsiteY29" fmla="*/ 320967 h 1829659"/>
                <a:gd name="connsiteX30" fmla="*/ 2027956 w 2146666"/>
                <a:gd name="connsiteY30" fmla="*/ 374307 h 1829659"/>
                <a:gd name="connsiteX31" fmla="*/ 2111776 w 2146666"/>
                <a:gd name="connsiteY31" fmla="*/ 458127 h 1829659"/>
                <a:gd name="connsiteX32" fmla="*/ 2146613 w 2146666"/>
                <a:gd name="connsiteY32" fmla="*/ 525935 h 1829659"/>
                <a:gd name="connsiteX33" fmla="*/ 2104156 w 2146666"/>
                <a:gd name="connsiteY33" fmla="*/ 641007 h 1829659"/>
                <a:gd name="connsiteX34" fmla="*/ 2081313 w 2146666"/>
                <a:gd name="connsiteY34" fmla="*/ 655252 h 1829659"/>
                <a:gd name="connsiteX35" fmla="*/ 1855552 w 2146666"/>
                <a:gd name="connsiteY35" fmla="*/ 674269 h 1829659"/>
                <a:gd name="connsiteX36" fmla="*/ 1634571 w 2146666"/>
                <a:gd name="connsiteY36" fmla="*/ 716212 h 1829659"/>
                <a:gd name="connsiteX37" fmla="*/ 1486936 w 2146666"/>
                <a:gd name="connsiteY37" fmla="*/ 786714 h 1829659"/>
                <a:gd name="connsiteX38" fmla="*/ 1410736 w 2146666"/>
                <a:gd name="connsiteY38" fmla="*/ 861987 h 1829659"/>
                <a:gd name="connsiteX39" fmla="*/ 1357396 w 2146666"/>
                <a:gd name="connsiteY39" fmla="*/ 953427 h 1829659"/>
                <a:gd name="connsiteX40" fmla="*/ 1319296 w 2146666"/>
                <a:gd name="connsiteY40" fmla="*/ 1067727 h 1829659"/>
                <a:gd name="connsiteX41" fmla="*/ 1265956 w 2146666"/>
                <a:gd name="connsiteY41" fmla="*/ 1242987 h 1829659"/>
                <a:gd name="connsiteX0" fmla="*/ 1265956 w 2146666"/>
                <a:gd name="connsiteY0" fmla="*/ 1242987 h 1829659"/>
                <a:gd name="connsiteX1" fmla="*/ 1246898 w 2146666"/>
                <a:gd name="connsiteY1" fmla="*/ 1459264 h 1829659"/>
                <a:gd name="connsiteX2" fmla="*/ 1271651 w 2146666"/>
                <a:gd name="connsiteY2" fmla="*/ 1586090 h 1829659"/>
                <a:gd name="connsiteX3" fmla="*/ 1115482 w 2146666"/>
                <a:gd name="connsiteY3" fmla="*/ 1754590 h 1829659"/>
                <a:gd name="connsiteX4" fmla="*/ 930676 w 2146666"/>
                <a:gd name="connsiteY4" fmla="*/ 1806867 h 1829659"/>
                <a:gd name="connsiteX5" fmla="*/ 748759 w 2146666"/>
                <a:gd name="connsiteY5" fmla="*/ 1829659 h 1829659"/>
                <a:gd name="connsiteX6" fmla="*/ 595396 w 2146666"/>
                <a:gd name="connsiteY6" fmla="*/ 1753527 h 1829659"/>
                <a:gd name="connsiteX7" fmla="*/ 458236 w 2146666"/>
                <a:gd name="connsiteY7" fmla="*/ 1631607 h 1829659"/>
                <a:gd name="connsiteX8" fmla="*/ 374416 w 2146666"/>
                <a:gd name="connsiteY8" fmla="*/ 1509687 h 1829659"/>
                <a:gd name="connsiteX9" fmla="*/ 230599 w 2146666"/>
                <a:gd name="connsiteY9" fmla="*/ 1372527 h 1829659"/>
                <a:gd name="connsiteX10" fmla="*/ 100096 w 2146666"/>
                <a:gd name="connsiteY10" fmla="*/ 1281087 h 1829659"/>
                <a:gd name="connsiteX11" fmla="*/ 33425 w 2146666"/>
                <a:gd name="connsiteY11" fmla="*/ 1207736 h 1829659"/>
                <a:gd name="connsiteX12" fmla="*/ 1036 w 2146666"/>
                <a:gd name="connsiteY12" fmla="*/ 1105827 h 1829659"/>
                <a:gd name="connsiteX13" fmla="*/ 32446 w 2146666"/>
                <a:gd name="connsiteY13" fmla="*/ 1000142 h 1829659"/>
                <a:gd name="connsiteX14" fmla="*/ 122956 w 2146666"/>
                <a:gd name="connsiteY14" fmla="*/ 983907 h 1829659"/>
                <a:gd name="connsiteX15" fmla="*/ 450616 w 2146666"/>
                <a:gd name="connsiteY15" fmla="*/ 945807 h 1829659"/>
                <a:gd name="connsiteX16" fmla="*/ 923056 w 2146666"/>
                <a:gd name="connsiteY16" fmla="*/ 945807 h 1829659"/>
                <a:gd name="connsiteX17" fmla="*/ 1121176 w 2146666"/>
                <a:gd name="connsiteY17" fmla="*/ 854367 h 1829659"/>
                <a:gd name="connsiteX18" fmla="*/ 1197376 w 2146666"/>
                <a:gd name="connsiteY18" fmla="*/ 717207 h 1829659"/>
                <a:gd name="connsiteX19" fmla="*/ 1212616 w 2146666"/>
                <a:gd name="connsiteY19" fmla="*/ 572427 h 1829659"/>
                <a:gd name="connsiteX20" fmla="*/ 1204996 w 2146666"/>
                <a:gd name="connsiteY20" fmla="*/ 473367 h 1829659"/>
                <a:gd name="connsiteX21" fmla="*/ 1182136 w 2146666"/>
                <a:gd name="connsiteY21" fmla="*/ 343827 h 1829659"/>
                <a:gd name="connsiteX22" fmla="*/ 1174516 w 2146666"/>
                <a:gd name="connsiteY22" fmla="*/ 206667 h 1829659"/>
                <a:gd name="connsiteX23" fmla="*/ 1212616 w 2146666"/>
                <a:gd name="connsiteY23" fmla="*/ 77127 h 1829659"/>
                <a:gd name="connsiteX24" fmla="*/ 1384987 w 2146666"/>
                <a:gd name="connsiteY24" fmla="*/ 0 h 1829659"/>
                <a:gd name="connsiteX25" fmla="*/ 1555516 w 2146666"/>
                <a:gd name="connsiteY25" fmla="*/ 16167 h 1829659"/>
                <a:gd name="connsiteX26" fmla="*/ 1662196 w 2146666"/>
                <a:gd name="connsiteY26" fmla="*/ 54267 h 1829659"/>
                <a:gd name="connsiteX27" fmla="*/ 1738396 w 2146666"/>
                <a:gd name="connsiteY27" fmla="*/ 160947 h 1829659"/>
                <a:gd name="connsiteX28" fmla="*/ 1822216 w 2146666"/>
                <a:gd name="connsiteY28" fmla="*/ 290487 h 1829659"/>
                <a:gd name="connsiteX29" fmla="*/ 1921276 w 2146666"/>
                <a:gd name="connsiteY29" fmla="*/ 320967 h 1829659"/>
                <a:gd name="connsiteX30" fmla="*/ 2027956 w 2146666"/>
                <a:gd name="connsiteY30" fmla="*/ 374307 h 1829659"/>
                <a:gd name="connsiteX31" fmla="*/ 2111776 w 2146666"/>
                <a:gd name="connsiteY31" fmla="*/ 458127 h 1829659"/>
                <a:gd name="connsiteX32" fmla="*/ 2146613 w 2146666"/>
                <a:gd name="connsiteY32" fmla="*/ 525935 h 1829659"/>
                <a:gd name="connsiteX33" fmla="*/ 2104156 w 2146666"/>
                <a:gd name="connsiteY33" fmla="*/ 641007 h 1829659"/>
                <a:gd name="connsiteX34" fmla="*/ 2081313 w 2146666"/>
                <a:gd name="connsiteY34" fmla="*/ 655252 h 1829659"/>
                <a:gd name="connsiteX35" fmla="*/ 1855552 w 2146666"/>
                <a:gd name="connsiteY35" fmla="*/ 674269 h 1829659"/>
                <a:gd name="connsiteX36" fmla="*/ 1634571 w 2146666"/>
                <a:gd name="connsiteY36" fmla="*/ 716212 h 1829659"/>
                <a:gd name="connsiteX37" fmla="*/ 1486936 w 2146666"/>
                <a:gd name="connsiteY37" fmla="*/ 786714 h 1829659"/>
                <a:gd name="connsiteX38" fmla="*/ 1410736 w 2146666"/>
                <a:gd name="connsiteY38" fmla="*/ 861987 h 1829659"/>
                <a:gd name="connsiteX39" fmla="*/ 1357396 w 2146666"/>
                <a:gd name="connsiteY39" fmla="*/ 953427 h 1829659"/>
                <a:gd name="connsiteX40" fmla="*/ 1319296 w 2146666"/>
                <a:gd name="connsiteY40" fmla="*/ 1067727 h 1829659"/>
                <a:gd name="connsiteX41" fmla="*/ 1265956 w 2146666"/>
                <a:gd name="connsiteY41" fmla="*/ 1242987 h 1829659"/>
                <a:gd name="connsiteX0" fmla="*/ 1265956 w 2146666"/>
                <a:gd name="connsiteY0" fmla="*/ 1242987 h 1829659"/>
                <a:gd name="connsiteX1" fmla="*/ 1246898 w 2146666"/>
                <a:gd name="connsiteY1" fmla="*/ 1459264 h 1829659"/>
                <a:gd name="connsiteX2" fmla="*/ 1271651 w 2146666"/>
                <a:gd name="connsiteY2" fmla="*/ 1586090 h 1829659"/>
                <a:gd name="connsiteX3" fmla="*/ 1201463 w 2146666"/>
                <a:gd name="connsiteY3" fmla="*/ 1699743 h 1829659"/>
                <a:gd name="connsiteX4" fmla="*/ 1115482 w 2146666"/>
                <a:gd name="connsiteY4" fmla="*/ 1754590 h 1829659"/>
                <a:gd name="connsiteX5" fmla="*/ 930676 w 2146666"/>
                <a:gd name="connsiteY5" fmla="*/ 1806867 h 1829659"/>
                <a:gd name="connsiteX6" fmla="*/ 748759 w 2146666"/>
                <a:gd name="connsiteY6" fmla="*/ 1829659 h 1829659"/>
                <a:gd name="connsiteX7" fmla="*/ 595396 w 2146666"/>
                <a:gd name="connsiteY7" fmla="*/ 1753527 h 1829659"/>
                <a:gd name="connsiteX8" fmla="*/ 458236 w 2146666"/>
                <a:gd name="connsiteY8" fmla="*/ 1631607 h 1829659"/>
                <a:gd name="connsiteX9" fmla="*/ 374416 w 2146666"/>
                <a:gd name="connsiteY9" fmla="*/ 1509687 h 1829659"/>
                <a:gd name="connsiteX10" fmla="*/ 230599 w 2146666"/>
                <a:gd name="connsiteY10" fmla="*/ 1372527 h 1829659"/>
                <a:gd name="connsiteX11" fmla="*/ 100096 w 2146666"/>
                <a:gd name="connsiteY11" fmla="*/ 1281087 h 1829659"/>
                <a:gd name="connsiteX12" fmla="*/ 33425 w 2146666"/>
                <a:gd name="connsiteY12" fmla="*/ 1207736 h 1829659"/>
                <a:gd name="connsiteX13" fmla="*/ 1036 w 2146666"/>
                <a:gd name="connsiteY13" fmla="*/ 1105827 h 1829659"/>
                <a:gd name="connsiteX14" fmla="*/ 32446 w 2146666"/>
                <a:gd name="connsiteY14" fmla="*/ 1000142 h 1829659"/>
                <a:gd name="connsiteX15" fmla="*/ 122956 w 2146666"/>
                <a:gd name="connsiteY15" fmla="*/ 983907 h 1829659"/>
                <a:gd name="connsiteX16" fmla="*/ 450616 w 2146666"/>
                <a:gd name="connsiteY16" fmla="*/ 945807 h 1829659"/>
                <a:gd name="connsiteX17" fmla="*/ 923056 w 2146666"/>
                <a:gd name="connsiteY17" fmla="*/ 945807 h 1829659"/>
                <a:gd name="connsiteX18" fmla="*/ 1121176 w 2146666"/>
                <a:gd name="connsiteY18" fmla="*/ 854367 h 1829659"/>
                <a:gd name="connsiteX19" fmla="*/ 1197376 w 2146666"/>
                <a:gd name="connsiteY19" fmla="*/ 717207 h 1829659"/>
                <a:gd name="connsiteX20" fmla="*/ 1212616 w 2146666"/>
                <a:gd name="connsiteY20" fmla="*/ 572427 h 1829659"/>
                <a:gd name="connsiteX21" fmla="*/ 1204996 w 2146666"/>
                <a:gd name="connsiteY21" fmla="*/ 473367 h 1829659"/>
                <a:gd name="connsiteX22" fmla="*/ 1182136 w 2146666"/>
                <a:gd name="connsiteY22" fmla="*/ 343827 h 1829659"/>
                <a:gd name="connsiteX23" fmla="*/ 1174516 w 2146666"/>
                <a:gd name="connsiteY23" fmla="*/ 206667 h 1829659"/>
                <a:gd name="connsiteX24" fmla="*/ 1212616 w 2146666"/>
                <a:gd name="connsiteY24" fmla="*/ 77127 h 1829659"/>
                <a:gd name="connsiteX25" fmla="*/ 1384987 w 2146666"/>
                <a:gd name="connsiteY25" fmla="*/ 0 h 1829659"/>
                <a:gd name="connsiteX26" fmla="*/ 1555516 w 2146666"/>
                <a:gd name="connsiteY26" fmla="*/ 16167 h 1829659"/>
                <a:gd name="connsiteX27" fmla="*/ 1662196 w 2146666"/>
                <a:gd name="connsiteY27" fmla="*/ 54267 h 1829659"/>
                <a:gd name="connsiteX28" fmla="*/ 1738396 w 2146666"/>
                <a:gd name="connsiteY28" fmla="*/ 160947 h 1829659"/>
                <a:gd name="connsiteX29" fmla="*/ 1822216 w 2146666"/>
                <a:gd name="connsiteY29" fmla="*/ 290487 h 1829659"/>
                <a:gd name="connsiteX30" fmla="*/ 1921276 w 2146666"/>
                <a:gd name="connsiteY30" fmla="*/ 320967 h 1829659"/>
                <a:gd name="connsiteX31" fmla="*/ 2027956 w 2146666"/>
                <a:gd name="connsiteY31" fmla="*/ 374307 h 1829659"/>
                <a:gd name="connsiteX32" fmla="*/ 2111776 w 2146666"/>
                <a:gd name="connsiteY32" fmla="*/ 458127 h 1829659"/>
                <a:gd name="connsiteX33" fmla="*/ 2146613 w 2146666"/>
                <a:gd name="connsiteY33" fmla="*/ 525935 h 1829659"/>
                <a:gd name="connsiteX34" fmla="*/ 2104156 w 2146666"/>
                <a:gd name="connsiteY34" fmla="*/ 641007 h 1829659"/>
                <a:gd name="connsiteX35" fmla="*/ 2081313 w 2146666"/>
                <a:gd name="connsiteY35" fmla="*/ 655252 h 1829659"/>
                <a:gd name="connsiteX36" fmla="*/ 1855552 w 2146666"/>
                <a:gd name="connsiteY36" fmla="*/ 674269 h 1829659"/>
                <a:gd name="connsiteX37" fmla="*/ 1634571 w 2146666"/>
                <a:gd name="connsiteY37" fmla="*/ 716212 h 1829659"/>
                <a:gd name="connsiteX38" fmla="*/ 1486936 w 2146666"/>
                <a:gd name="connsiteY38" fmla="*/ 786714 h 1829659"/>
                <a:gd name="connsiteX39" fmla="*/ 1410736 w 2146666"/>
                <a:gd name="connsiteY39" fmla="*/ 861987 h 1829659"/>
                <a:gd name="connsiteX40" fmla="*/ 1357396 w 2146666"/>
                <a:gd name="connsiteY40" fmla="*/ 953427 h 1829659"/>
                <a:gd name="connsiteX41" fmla="*/ 1319296 w 2146666"/>
                <a:gd name="connsiteY41" fmla="*/ 1067727 h 1829659"/>
                <a:gd name="connsiteX42" fmla="*/ 1265956 w 2146666"/>
                <a:gd name="connsiteY42" fmla="*/ 1242987 h 1829659"/>
                <a:gd name="connsiteX0" fmla="*/ 1265956 w 2146666"/>
                <a:gd name="connsiteY0" fmla="*/ 1242987 h 1829659"/>
                <a:gd name="connsiteX1" fmla="*/ 1246898 w 2146666"/>
                <a:gd name="connsiteY1" fmla="*/ 1459264 h 1829659"/>
                <a:gd name="connsiteX2" fmla="*/ 1271651 w 2146666"/>
                <a:gd name="connsiteY2" fmla="*/ 1586090 h 1829659"/>
                <a:gd name="connsiteX3" fmla="*/ 1201463 w 2146666"/>
                <a:gd name="connsiteY3" fmla="*/ 1699743 h 1829659"/>
                <a:gd name="connsiteX4" fmla="*/ 1115482 w 2146666"/>
                <a:gd name="connsiteY4" fmla="*/ 1754590 h 1829659"/>
                <a:gd name="connsiteX5" fmla="*/ 947809 w 2146666"/>
                <a:gd name="connsiteY5" fmla="*/ 1806867 h 1829659"/>
                <a:gd name="connsiteX6" fmla="*/ 748759 w 2146666"/>
                <a:gd name="connsiteY6" fmla="*/ 1829659 h 1829659"/>
                <a:gd name="connsiteX7" fmla="*/ 595396 w 2146666"/>
                <a:gd name="connsiteY7" fmla="*/ 1753527 h 1829659"/>
                <a:gd name="connsiteX8" fmla="*/ 458236 w 2146666"/>
                <a:gd name="connsiteY8" fmla="*/ 1631607 h 1829659"/>
                <a:gd name="connsiteX9" fmla="*/ 374416 w 2146666"/>
                <a:gd name="connsiteY9" fmla="*/ 1509687 h 1829659"/>
                <a:gd name="connsiteX10" fmla="*/ 230599 w 2146666"/>
                <a:gd name="connsiteY10" fmla="*/ 1372527 h 1829659"/>
                <a:gd name="connsiteX11" fmla="*/ 100096 w 2146666"/>
                <a:gd name="connsiteY11" fmla="*/ 1281087 h 1829659"/>
                <a:gd name="connsiteX12" fmla="*/ 33425 w 2146666"/>
                <a:gd name="connsiteY12" fmla="*/ 1207736 h 1829659"/>
                <a:gd name="connsiteX13" fmla="*/ 1036 w 2146666"/>
                <a:gd name="connsiteY13" fmla="*/ 1105827 h 1829659"/>
                <a:gd name="connsiteX14" fmla="*/ 32446 w 2146666"/>
                <a:gd name="connsiteY14" fmla="*/ 1000142 h 1829659"/>
                <a:gd name="connsiteX15" fmla="*/ 122956 w 2146666"/>
                <a:gd name="connsiteY15" fmla="*/ 983907 h 1829659"/>
                <a:gd name="connsiteX16" fmla="*/ 450616 w 2146666"/>
                <a:gd name="connsiteY16" fmla="*/ 945807 h 1829659"/>
                <a:gd name="connsiteX17" fmla="*/ 923056 w 2146666"/>
                <a:gd name="connsiteY17" fmla="*/ 945807 h 1829659"/>
                <a:gd name="connsiteX18" fmla="*/ 1121176 w 2146666"/>
                <a:gd name="connsiteY18" fmla="*/ 854367 h 1829659"/>
                <a:gd name="connsiteX19" fmla="*/ 1197376 w 2146666"/>
                <a:gd name="connsiteY19" fmla="*/ 717207 h 1829659"/>
                <a:gd name="connsiteX20" fmla="*/ 1212616 w 2146666"/>
                <a:gd name="connsiteY20" fmla="*/ 572427 h 1829659"/>
                <a:gd name="connsiteX21" fmla="*/ 1204996 w 2146666"/>
                <a:gd name="connsiteY21" fmla="*/ 473367 h 1829659"/>
                <a:gd name="connsiteX22" fmla="*/ 1182136 w 2146666"/>
                <a:gd name="connsiteY22" fmla="*/ 343827 h 1829659"/>
                <a:gd name="connsiteX23" fmla="*/ 1174516 w 2146666"/>
                <a:gd name="connsiteY23" fmla="*/ 206667 h 1829659"/>
                <a:gd name="connsiteX24" fmla="*/ 1212616 w 2146666"/>
                <a:gd name="connsiteY24" fmla="*/ 77127 h 1829659"/>
                <a:gd name="connsiteX25" fmla="*/ 1384987 w 2146666"/>
                <a:gd name="connsiteY25" fmla="*/ 0 h 1829659"/>
                <a:gd name="connsiteX26" fmla="*/ 1555516 w 2146666"/>
                <a:gd name="connsiteY26" fmla="*/ 16167 h 1829659"/>
                <a:gd name="connsiteX27" fmla="*/ 1662196 w 2146666"/>
                <a:gd name="connsiteY27" fmla="*/ 54267 h 1829659"/>
                <a:gd name="connsiteX28" fmla="*/ 1738396 w 2146666"/>
                <a:gd name="connsiteY28" fmla="*/ 160947 h 1829659"/>
                <a:gd name="connsiteX29" fmla="*/ 1822216 w 2146666"/>
                <a:gd name="connsiteY29" fmla="*/ 290487 h 1829659"/>
                <a:gd name="connsiteX30" fmla="*/ 1921276 w 2146666"/>
                <a:gd name="connsiteY30" fmla="*/ 320967 h 1829659"/>
                <a:gd name="connsiteX31" fmla="*/ 2027956 w 2146666"/>
                <a:gd name="connsiteY31" fmla="*/ 374307 h 1829659"/>
                <a:gd name="connsiteX32" fmla="*/ 2111776 w 2146666"/>
                <a:gd name="connsiteY32" fmla="*/ 458127 h 1829659"/>
                <a:gd name="connsiteX33" fmla="*/ 2146613 w 2146666"/>
                <a:gd name="connsiteY33" fmla="*/ 525935 h 1829659"/>
                <a:gd name="connsiteX34" fmla="*/ 2104156 w 2146666"/>
                <a:gd name="connsiteY34" fmla="*/ 641007 h 1829659"/>
                <a:gd name="connsiteX35" fmla="*/ 2081313 w 2146666"/>
                <a:gd name="connsiteY35" fmla="*/ 655252 h 1829659"/>
                <a:gd name="connsiteX36" fmla="*/ 1855552 w 2146666"/>
                <a:gd name="connsiteY36" fmla="*/ 674269 h 1829659"/>
                <a:gd name="connsiteX37" fmla="*/ 1634571 w 2146666"/>
                <a:gd name="connsiteY37" fmla="*/ 716212 h 1829659"/>
                <a:gd name="connsiteX38" fmla="*/ 1486936 w 2146666"/>
                <a:gd name="connsiteY38" fmla="*/ 786714 h 1829659"/>
                <a:gd name="connsiteX39" fmla="*/ 1410736 w 2146666"/>
                <a:gd name="connsiteY39" fmla="*/ 861987 h 1829659"/>
                <a:gd name="connsiteX40" fmla="*/ 1357396 w 2146666"/>
                <a:gd name="connsiteY40" fmla="*/ 953427 h 1829659"/>
                <a:gd name="connsiteX41" fmla="*/ 1319296 w 2146666"/>
                <a:gd name="connsiteY41" fmla="*/ 1067727 h 1829659"/>
                <a:gd name="connsiteX42" fmla="*/ 1265956 w 2146666"/>
                <a:gd name="connsiteY42" fmla="*/ 1242987 h 1829659"/>
                <a:gd name="connsiteX0" fmla="*/ 1265956 w 2146666"/>
                <a:gd name="connsiteY0" fmla="*/ 1242987 h 1829659"/>
                <a:gd name="connsiteX1" fmla="*/ 1246898 w 2146666"/>
                <a:gd name="connsiteY1" fmla="*/ 1459264 h 1829659"/>
                <a:gd name="connsiteX2" fmla="*/ 1271651 w 2146666"/>
                <a:gd name="connsiteY2" fmla="*/ 1586090 h 1829659"/>
                <a:gd name="connsiteX3" fmla="*/ 1201463 w 2146666"/>
                <a:gd name="connsiteY3" fmla="*/ 1699743 h 1829659"/>
                <a:gd name="connsiteX4" fmla="*/ 1115482 w 2146666"/>
                <a:gd name="connsiteY4" fmla="*/ 1754590 h 1829659"/>
                <a:gd name="connsiteX5" fmla="*/ 947809 w 2146666"/>
                <a:gd name="connsiteY5" fmla="*/ 1806867 h 1829659"/>
                <a:gd name="connsiteX6" fmla="*/ 748759 w 2146666"/>
                <a:gd name="connsiteY6" fmla="*/ 1829659 h 1829659"/>
                <a:gd name="connsiteX7" fmla="*/ 595396 w 2146666"/>
                <a:gd name="connsiteY7" fmla="*/ 1753527 h 1829659"/>
                <a:gd name="connsiteX8" fmla="*/ 458236 w 2146666"/>
                <a:gd name="connsiteY8" fmla="*/ 1631607 h 1829659"/>
                <a:gd name="connsiteX9" fmla="*/ 374416 w 2146666"/>
                <a:gd name="connsiteY9" fmla="*/ 1509687 h 1829659"/>
                <a:gd name="connsiteX10" fmla="*/ 230599 w 2146666"/>
                <a:gd name="connsiteY10" fmla="*/ 1372527 h 1829659"/>
                <a:gd name="connsiteX11" fmla="*/ 100096 w 2146666"/>
                <a:gd name="connsiteY11" fmla="*/ 1281087 h 1829659"/>
                <a:gd name="connsiteX12" fmla="*/ 33425 w 2146666"/>
                <a:gd name="connsiteY12" fmla="*/ 1207736 h 1829659"/>
                <a:gd name="connsiteX13" fmla="*/ 1036 w 2146666"/>
                <a:gd name="connsiteY13" fmla="*/ 1105827 h 1829659"/>
                <a:gd name="connsiteX14" fmla="*/ 32446 w 2146666"/>
                <a:gd name="connsiteY14" fmla="*/ 1000142 h 1829659"/>
                <a:gd name="connsiteX15" fmla="*/ 122956 w 2146666"/>
                <a:gd name="connsiteY15" fmla="*/ 983907 h 1829659"/>
                <a:gd name="connsiteX16" fmla="*/ 450616 w 2146666"/>
                <a:gd name="connsiteY16" fmla="*/ 945807 h 1829659"/>
                <a:gd name="connsiteX17" fmla="*/ 923056 w 2146666"/>
                <a:gd name="connsiteY17" fmla="*/ 945807 h 1829659"/>
                <a:gd name="connsiteX18" fmla="*/ 1121176 w 2146666"/>
                <a:gd name="connsiteY18" fmla="*/ 854367 h 1829659"/>
                <a:gd name="connsiteX19" fmla="*/ 1197376 w 2146666"/>
                <a:gd name="connsiteY19" fmla="*/ 717207 h 1829659"/>
                <a:gd name="connsiteX20" fmla="*/ 1212616 w 2146666"/>
                <a:gd name="connsiteY20" fmla="*/ 572427 h 1829659"/>
                <a:gd name="connsiteX21" fmla="*/ 1204996 w 2146666"/>
                <a:gd name="connsiteY21" fmla="*/ 473367 h 1829659"/>
                <a:gd name="connsiteX22" fmla="*/ 1182136 w 2146666"/>
                <a:gd name="connsiteY22" fmla="*/ 343827 h 1829659"/>
                <a:gd name="connsiteX23" fmla="*/ 1174516 w 2146666"/>
                <a:gd name="connsiteY23" fmla="*/ 206667 h 1829659"/>
                <a:gd name="connsiteX24" fmla="*/ 1212616 w 2146666"/>
                <a:gd name="connsiteY24" fmla="*/ 77127 h 1829659"/>
                <a:gd name="connsiteX25" fmla="*/ 1384987 w 2146666"/>
                <a:gd name="connsiteY25" fmla="*/ 0 h 1829659"/>
                <a:gd name="connsiteX26" fmla="*/ 1555516 w 2146666"/>
                <a:gd name="connsiteY26" fmla="*/ 16167 h 1829659"/>
                <a:gd name="connsiteX27" fmla="*/ 1662196 w 2146666"/>
                <a:gd name="connsiteY27" fmla="*/ 54267 h 1829659"/>
                <a:gd name="connsiteX28" fmla="*/ 1738396 w 2146666"/>
                <a:gd name="connsiteY28" fmla="*/ 160947 h 1829659"/>
                <a:gd name="connsiteX29" fmla="*/ 1822216 w 2146666"/>
                <a:gd name="connsiteY29" fmla="*/ 290487 h 1829659"/>
                <a:gd name="connsiteX30" fmla="*/ 1921276 w 2146666"/>
                <a:gd name="connsiteY30" fmla="*/ 320967 h 1829659"/>
                <a:gd name="connsiteX31" fmla="*/ 2027956 w 2146666"/>
                <a:gd name="connsiteY31" fmla="*/ 374307 h 1829659"/>
                <a:gd name="connsiteX32" fmla="*/ 2111776 w 2146666"/>
                <a:gd name="connsiteY32" fmla="*/ 458127 h 1829659"/>
                <a:gd name="connsiteX33" fmla="*/ 2146613 w 2146666"/>
                <a:gd name="connsiteY33" fmla="*/ 525935 h 1829659"/>
                <a:gd name="connsiteX34" fmla="*/ 2104156 w 2146666"/>
                <a:gd name="connsiteY34" fmla="*/ 641007 h 1829659"/>
                <a:gd name="connsiteX35" fmla="*/ 2081313 w 2146666"/>
                <a:gd name="connsiteY35" fmla="*/ 655252 h 1829659"/>
                <a:gd name="connsiteX36" fmla="*/ 1855552 w 2146666"/>
                <a:gd name="connsiteY36" fmla="*/ 674269 h 1829659"/>
                <a:gd name="connsiteX37" fmla="*/ 1634571 w 2146666"/>
                <a:gd name="connsiteY37" fmla="*/ 716212 h 1829659"/>
                <a:gd name="connsiteX38" fmla="*/ 1486936 w 2146666"/>
                <a:gd name="connsiteY38" fmla="*/ 786714 h 1829659"/>
                <a:gd name="connsiteX39" fmla="*/ 1410736 w 2146666"/>
                <a:gd name="connsiteY39" fmla="*/ 861987 h 1829659"/>
                <a:gd name="connsiteX40" fmla="*/ 1357396 w 2146666"/>
                <a:gd name="connsiteY40" fmla="*/ 953427 h 1829659"/>
                <a:gd name="connsiteX41" fmla="*/ 1319296 w 2146666"/>
                <a:gd name="connsiteY41" fmla="*/ 1067727 h 1829659"/>
                <a:gd name="connsiteX42" fmla="*/ 1265956 w 2146666"/>
                <a:gd name="connsiteY42" fmla="*/ 1242987 h 1829659"/>
                <a:gd name="connsiteX0" fmla="*/ 1265956 w 2146666"/>
                <a:gd name="connsiteY0" fmla="*/ 1242987 h 1829659"/>
                <a:gd name="connsiteX1" fmla="*/ 1266886 w 2146666"/>
                <a:gd name="connsiteY1" fmla="*/ 1425075 h 1829659"/>
                <a:gd name="connsiteX2" fmla="*/ 1271651 w 2146666"/>
                <a:gd name="connsiteY2" fmla="*/ 1586090 h 1829659"/>
                <a:gd name="connsiteX3" fmla="*/ 1201463 w 2146666"/>
                <a:gd name="connsiteY3" fmla="*/ 1699743 h 1829659"/>
                <a:gd name="connsiteX4" fmla="*/ 1115482 w 2146666"/>
                <a:gd name="connsiteY4" fmla="*/ 1754590 h 1829659"/>
                <a:gd name="connsiteX5" fmla="*/ 947809 w 2146666"/>
                <a:gd name="connsiteY5" fmla="*/ 1806867 h 1829659"/>
                <a:gd name="connsiteX6" fmla="*/ 748759 w 2146666"/>
                <a:gd name="connsiteY6" fmla="*/ 1829659 h 1829659"/>
                <a:gd name="connsiteX7" fmla="*/ 595396 w 2146666"/>
                <a:gd name="connsiteY7" fmla="*/ 1753527 h 1829659"/>
                <a:gd name="connsiteX8" fmla="*/ 458236 w 2146666"/>
                <a:gd name="connsiteY8" fmla="*/ 1631607 h 1829659"/>
                <a:gd name="connsiteX9" fmla="*/ 374416 w 2146666"/>
                <a:gd name="connsiteY9" fmla="*/ 1509687 h 1829659"/>
                <a:gd name="connsiteX10" fmla="*/ 230599 w 2146666"/>
                <a:gd name="connsiteY10" fmla="*/ 1372527 h 1829659"/>
                <a:gd name="connsiteX11" fmla="*/ 100096 w 2146666"/>
                <a:gd name="connsiteY11" fmla="*/ 1281087 h 1829659"/>
                <a:gd name="connsiteX12" fmla="*/ 33425 w 2146666"/>
                <a:gd name="connsiteY12" fmla="*/ 1207736 h 1829659"/>
                <a:gd name="connsiteX13" fmla="*/ 1036 w 2146666"/>
                <a:gd name="connsiteY13" fmla="*/ 1105827 h 1829659"/>
                <a:gd name="connsiteX14" fmla="*/ 32446 w 2146666"/>
                <a:gd name="connsiteY14" fmla="*/ 1000142 h 1829659"/>
                <a:gd name="connsiteX15" fmla="*/ 122956 w 2146666"/>
                <a:gd name="connsiteY15" fmla="*/ 983907 h 1829659"/>
                <a:gd name="connsiteX16" fmla="*/ 450616 w 2146666"/>
                <a:gd name="connsiteY16" fmla="*/ 945807 h 1829659"/>
                <a:gd name="connsiteX17" fmla="*/ 923056 w 2146666"/>
                <a:gd name="connsiteY17" fmla="*/ 945807 h 1829659"/>
                <a:gd name="connsiteX18" fmla="*/ 1121176 w 2146666"/>
                <a:gd name="connsiteY18" fmla="*/ 854367 h 1829659"/>
                <a:gd name="connsiteX19" fmla="*/ 1197376 w 2146666"/>
                <a:gd name="connsiteY19" fmla="*/ 717207 h 1829659"/>
                <a:gd name="connsiteX20" fmla="*/ 1212616 w 2146666"/>
                <a:gd name="connsiteY20" fmla="*/ 572427 h 1829659"/>
                <a:gd name="connsiteX21" fmla="*/ 1204996 w 2146666"/>
                <a:gd name="connsiteY21" fmla="*/ 473367 h 1829659"/>
                <a:gd name="connsiteX22" fmla="*/ 1182136 w 2146666"/>
                <a:gd name="connsiteY22" fmla="*/ 343827 h 1829659"/>
                <a:gd name="connsiteX23" fmla="*/ 1174516 w 2146666"/>
                <a:gd name="connsiteY23" fmla="*/ 206667 h 1829659"/>
                <a:gd name="connsiteX24" fmla="*/ 1212616 w 2146666"/>
                <a:gd name="connsiteY24" fmla="*/ 77127 h 1829659"/>
                <a:gd name="connsiteX25" fmla="*/ 1384987 w 2146666"/>
                <a:gd name="connsiteY25" fmla="*/ 0 h 1829659"/>
                <a:gd name="connsiteX26" fmla="*/ 1555516 w 2146666"/>
                <a:gd name="connsiteY26" fmla="*/ 16167 h 1829659"/>
                <a:gd name="connsiteX27" fmla="*/ 1662196 w 2146666"/>
                <a:gd name="connsiteY27" fmla="*/ 54267 h 1829659"/>
                <a:gd name="connsiteX28" fmla="*/ 1738396 w 2146666"/>
                <a:gd name="connsiteY28" fmla="*/ 160947 h 1829659"/>
                <a:gd name="connsiteX29" fmla="*/ 1822216 w 2146666"/>
                <a:gd name="connsiteY29" fmla="*/ 290487 h 1829659"/>
                <a:gd name="connsiteX30" fmla="*/ 1921276 w 2146666"/>
                <a:gd name="connsiteY30" fmla="*/ 320967 h 1829659"/>
                <a:gd name="connsiteX31" fmla="*/ 2027956 w 2146666"/>
                <a:gd name="connsiteY31" fmla="*/ 374307 h 1829659"/>
                <a:gd name="connsiteX32" fmla="*/ 2111776 w 2146666"/>
                <a:gd name="connsiteY32" fmla="*/ 458127 h 1829659"/>
                <a:gd name="connsiteX33" fmla="*/ 2146613 w 2146666"/>
                <a:gd name="connsiteY33" fmla="*/ 525935 h 1829659"/>
                <a:gd name="connsiteX34" fmla="*/ 2104156 w 2146666"/>
                <a:gd name="connsiteY34" fmla="*/ 641007 h 1829659"/>
                <a:gd name="connsiteX35" fmla="*/ 2081313 w 2146666"/>
                <a:gd name="connsiteY35" fmla="*/ 655252 h 1829659"/>
                <a:gd name="connsiteX36" fmla="*/ 1855552 w 2146666"/>
                <a:gd name="connsiteY36" fmla="*/ 674269 h 1829659"/>
                <a:gd name="connsiteX37" fmla="*/ 1634571 w 2146666"/>
                <a:gd name="connsiteY37" fmla="*/ 716212 h 1829659"/>
                <a:gd name="connsiteX38" fmla="*/ 1486936 w 2146666"/>
                <a:gd name="connsiteY38" fmla="*/ 786714 h 1829659"/>
                <a:gd name="connsiteX39" fmla="*/ 1410736 w 2146666"/>
                <a:gd name="connsiteY39" fmla="*/ 861987 h 1829659"/>
                <a:gd name="connsiteX40" fmla="*/ 1357396 w 2146666"/>
                <a:gd name="connsiteY40" fmla="*/ 953427 h 1829659"/>
                <a:gd name="connsiteX41" fmla="*/ 1319296 w 2146666"/>
                <a:gd name="connsiteY41" fmla="*/ 1067727 h 1829659"/>
                <a:gd name="connsiteX42" fmla="*/ 1265956 w 2146666"/>
                <a:gd name="connsiteY42" fmla="*/ 1242987 h 1829659"/>
                <a:gd name="connsiteX0" fmla="*/ 1283089 w 2146666"/>
                <a:gd name="connsiteY0" fmla="*/ 1225893 h 1829659"/>
                <a:gd name="connsiteX1" fmla="*/ 1266886 w 2146666"/>
                <a:gd name="connsiteY1" fmla="*/ 1425075 h 1829659"/>
                <a:gd name="connsiteX2" fmla="*/ 1271651 w 2146666"/>
                <a:gd name="connsiteY2" fmla="*/ 1586090 h 1829659"/>
                <a:gd name="connsiteX3" fmla="*/ 1201463 w 2146666"/>
                <a:gd name="connsiteY3" fmla="*/ 1699743 h 1829659"/>
                <a:gd name="connsiteX4" fmla="*/ 1115482 w 2146666"/>
                <a:gd name="connsiteY4" fmla="*/ 1754590 h 1829659"/>
                <a:gd name="connsiteX5" fmla="*/ 947809 w 2146666"/>
                <a:gd name="connsiteY5" fmla="*/ 1806867 h 1829659"/>
                <a:gd name="connsiteX6" fmla="*/ 748759 w 2146666"/>
                <a:gd name="connsiteY6" fmla="*/ 1829659 h 1829659"/>
                <a:gd name="connsiteX7" fmla="*/ 595396 w 2146666"/>
                <a:gd name="connsiteY7" fmla="*/ 1753527 h 1829659"/>
                <a:gd name="connsiteX8" fmla="*/ 458236 w 2146666"/>
                <a:gd name="connsiteY8" fmla="*/ 1631607 h 1829659"/>
                <a:gd name="connsiteX9" fmla="*/ 374416 w 2146666"/>
                <a:gd name="connsiteY9" fmla="*/ 1509687 h 1829659"/>
                <a:gd name="connsiteX10" fmla="*/ 230599 w 2146666"/>
                <a:gd name="connsiteY10" fmla="*/ 1372527 h 1829659"/>
                <a:gd name="connsiteX11" fmla="*/ 100096 w 2146666"/>
                <a:gd name="connsiteY11" fmla="*/ 1281087 h 1829659"/>
                <a:gd name="connsiteX12" fmla="*/ 33425 w 2146666"/>
                <a:gd name="connsiteY12" fmla="*/ 1207736 h 1829659"/>
                <a:gd name="connsiteX13" fmla="*/ 1036 w 2146666"/>
                <a:gd name="connsiteY13" fmla="*/ 1105827 h 1829659"/>
                <a:gd name="connsiteX14" fmla="*/ 32446 w 2146666"/>
                <a:gd name="connsiteY14" fmla="*/ 1000142 h 1829659"/>
                <a:gd name="connsiteX15" fmla="*/ 122956 w 2146666"/>
                <a:gd name="connsiteY15" fmla="*/ 983907 h 1829659"/>
                <a:gd name="connsiteX16" fmla="*/ 450616 w 2146666"/>
                <a:gd name="connsiteY16" fmla="*/ 945807 h 1829659"/>
                <a:gd name="connsiteX17" fmla="*/ 923056 w 2146666"/>
                <a:gd name="connsiteY17" fmla="*/ 945807 h 1829659"/>
                <a:gd name="connsiteX18" fmla="*/ 1121176 w 2146666"/>
                <a:gd name="connsiteY18" fmla="*/ 854367 h 1829659"/>
                <a:gd name="connsiteX19" fmla="*/ 1197376 w 2146666"/>
                <a:gd name="connsiteY19" fmla="*/ 717207 h 1829659"/>
                <a:gd name="connsiteX20" fmla="*/ 1212616 w 2146666"/>
                <a:gd name="connsiteY20" fmla="*/ 572427 h 1829659"/>
                <a:gd name="connsiteX21" fmla="*/ 1204996 w 2146666"/>
                <a:gd name="connsiteY21" fmla="*/ 473367 h 1829659"/>
                <a:gd name="connsiteX22" fmla="*/ 1182136 w 2146666"/>
                <a:gd name="connsiteY22" fmla="*/ 343827 h 1829659"/>
                <a:gd name="connsiteX23" fmla="*/ 1174516 w 2146666"/>
                <a:gd name="connsiteY23" fmla="*/ 206667 h 1829659"/>
                <a:gd name="connsiteX24" fmla="*/ 1212616 w 2146666"/>
                <a:gd name="connsiteY24" fmla="*/ 77127 h 1829659"/>
                <a:gd name="connsiteX25" fmla="*/ 1384987 w 2146666"/>
                <a:gd name="connsiteY25" fmla="*/ 0 h 1829659"/>
                <a:gd name="connsiteX26" fmla="*/ 1555516 w 2146666"/>
                <a:gd name="connsiteY26" fmla="*/ 16167 h 1829659"/>
                <a:gd name="connsiteX27" fmla="*/ 1662196 w 2146666"/>
                <a:gd name="connsiteY27" fmla="*/ 54267 h 1829659"/>
                <a:gd name="connsiteX28" fmla="*/ 1738396 w 2146666"/>
                <a:gd name="connsiteY28" fmla="*/ 160947 h 1829659"/>
                <a:gd name="connsiteX29" fmla="*/ 1822216 w 2146666"/>
                <a:gd name="connsiteY29" fmla="*/ 290487 h 1829659"/>
                <a:gd name="connsiteX30" fmla="*/ 1921276 w 2146666"/>
                <a:gd name="connsiteY30" fmla="*/ 320967 h 1829659"/>
                <a:gd name="connsiteX31" fmla="*/ 2027956 w 2146666"/>
                <a:gd name="connsiteY31" fmla="*/ 374307 h 1829659"/>
                <a:gd name="connsiteX32" fmla="*/ 2111776 w 2146666"/>
                <a:gd name="connsiteY32" fmla="*/ 458127 h 1829659"/>
                <a:gd name="connsiteX33" fmla="*/ 2146613 w 2146666"/>
                <a:gd name="connsiteY33" fmla="*/ 525935 h 1829659"/>
                <a:gd name="connsiteX34" fmla="*/ 2104156 w 2146666"/>
                <a:gd name="connsiteY34" fmla="*/ 641007 h 1829659"/>
                <a:gd name="connsiteX35" fmla="*/ 2081313 w 2146666"/>
                <a:gd name="connsiteY35" fmla="*/ 655252 h 1829659"/>
                <a:gd name="connsiteX36" fmla="*/ 1855552 w 2146666"/>
                <a:gd name="connsiteY36" fmla="*/ 674269 h 1829659"/>
                <a:gd name="connsiteX37" fmla="*/ 1634571 w 2146666"/>
                <a:gd name="connsiteY37" fmla="*/ 716212 h 1829659"/>
                <a:gd name="connsiteX38" fmla="*/ 1486936 w 2146666"/>
                <a:gd name="connsiteY38" fmla="*/ 786714 h 1829659"/>
                <a:gd name="connsiteX39" fmla="*/ 1410736 w 2146666"/>
                <a:gd name="connsiteY39" fmla="*/ 861987 h 1829659"/>
                <a:gd name="connsiteX40" fmla="*/ 1357396 w 2146666"/>
                <a:gd name="connsiteY40" fmla="*/ 953427 h 1829659"/>
                <a:gd name="connsiteX41" fmla="*/ 1319296 w 2146666"/>
                <a:gd name="connsiteY41" fmla="*/ 1067727 h 1829659"/>
                <a:gd name="connsiteX42" fmla="*/ 1283089 w 2146666"/>
                <a:gd name="connsiteY42" fmla="*/ 1225893 h 1829659"/>
                <a:gd name="connsiteX0" fmla="*/ 1283089 w 2146666"/>
                <a:gd name="connsiteY0" fmla="*/ 1225893 h 1829659"/>
                <a:gd name="connsiteX1" fmla="*/ 1266886 w 2146666"/>
                <a:gd name="connsiteY1" fmla="*/ 1425075 h 1829659"/>
                <a:gd name="connsiteX2" fmla="*/ 1271651 w 2146666"/>
                <a:gd name="connsiteY2" fmla="*/ 1586090 h 1829659"/>
                <a:gd name="connsiteX3" fmla="*/ 1201463 w 2146666"/>
                <a:gd name="connsiteY3" fmla="*/ 1699743 h 1829659"/>
                <a:gd name="connsiteX4" fmla="*/ 1115482 w 2146666"/>
                <a:gd name="connsiteY4" fmla="*/ 1754590 h 1829659"/>
                <a:gd name="connsiteX5" fmla="*/ 947809 w 2146666"/>
                <a:gd name="connsiteY5" fmla="*/ 1806867 h 1829659"/>
                <a:gd name="connsiteX6" fmla="*/ 748759 w 2146666"/>
                <a:gd name="connsiteY6" fmla="*/ 1829659 h 1829659"/>
                <a:gd name="connsiteX7" fmla="*/ 595396 w 2146666"/>
                <a:gd name="connsiteY7" fmla="*/ 1753527 h 1829659"/>
                <a:gd name="connsiteX8" fmla="*/ 458236 w 2146666"/>
                <a:gd name="connsiteY8" fmla="*/ 1631607 h 1829659"/>
                <a:gd name="connsiteX9" fmla="*/ 374416 w 2146666"/>
                <a:gd name="connsiteY9" fmla="*/ 1509687 h 1829659"/>
                <a:gd name="connsiteX10" fmla="*/ 230599 w 2146666"/>
                <a:gd name="connsiteY10" fmla="*/ 1372527 h 1829659"/>
                <a:gd name="connsiteX11" fmla="*/ 100096 w 2146666"/>
                <a:gd name="connsiteY11" fmla="*/ 1281087 h 1829659"/>
                <a:gd name="connsiteX12" fmla="*/ 33425 w 2146666"/>
                <a:gd name="connsiteY12" fmla="*/ 1207736 h 1829659"/>
                <a:gd name="connsiteX13" fmla="*/ 1036 w 2146666"/>
                <a:gd name="connsiteY13" fmla="*/ 1105827 h 1829659"/>
                <a:gd name="connsiteX14" fmla="*/ 32446 w 2146666"/>
                <a:gd name="connsiteY14" fmla="*/ 1000142 h 1829659"/>
                <a:gd name="connsiteX15" fmla="*/ 122956 w 2146666"/>
                <a:gd name="connsiteY15" fmla="*/ 983907 h 1829659"/>
                <a:gd name="connsiteX16" fmla="*/ 450616 w 2146666"/>
                <a:gd name="connsiteY16" fmla="*/ 945807 h 1829659"/>
                <a:gd name="connsiteX17" fmla="*/ 923056 w 2146666"/>
                <a:gd name="connsiteY17" fmla="*/ 945807 h 1829659"/>
                <a:gd name="connsiteX18" fmla="*/ 1121176 w 2146666"/>
                <a:gd name="connsiteY18" fmla="*/ 854367 h 1829659"/>
                <a:gd name="connsiteX19" fmla="*/ 1197376 w 2146666"/>
                <a:gd name="connsiteY19" fmla="*/ 717207 h 1829659"/>
                <a:gd name="connsiteX20" fmla="*/ 1212616 w 2146666"/>
                <a:gd name="connsiteY20" fmla="*/ 572427 h 1829659"/>
                <a:gd name="connsiteX21" fmla="*/ 1204996 w 2146666"/>
                <a:gd name="connsiteY21" fmla="*/ 473367 h 1829659"/>
                <a:gd name="connsiteX22" fmla="*/ 1182136 w 2146666"/>
                <a:gd name="connsiteY22" fmla="*/ 343827 h 1829659"/>
                <a:gd name="connsiteX23" fmla="*/ 1174516 w 2146666"/>
                <a:gd name="connsiteY23" fmla="*/ 206667 h 1829659"/>
                <a:gd name="connsiteX24" fmla="*/ 1212616 w 2146666"/>
                <a:gd name="connsiteY24" fmla="*/ 77127 h 1829659"/>
                <a:gd name="connsiteX25" fmla="*/ 1384987 w 2146666"/>
                <a:gd name="connsiteY25" fmla="*/ 0 h 1829659"/>
                <a:gd name="connsiteX26" fmla="*/ 1555516 w 2146666"/>
                <a:gd name="connsiteY26" fmla="*/ 16167 h 1829659"/>
                <a:gd name="connsiteX27" fmla="*/ 1662196 w 2146666"/>
                <a:gd name="connsiteY27" fmla="*/ 54267 h 1829659"/>
                <a:gd name="connsiteX28" fmla="*/ 1738396 w 2146666"/>
                <a:gd name="connsiteY28" fmla="*/ 160947 h 1829659"/>
                <a:gd name="connsiteX29" fmla="*/ 1822216 w 2146666"/>
                <a:gd name="connsiteY29" fmla="*/ 290487 h 1829659"/>
                <a:gd name="connsiteX30" fmla="*/ 1921276 w 2146666"/>
                <a:gd name="connsiteY30" fmla="*/ 320967 h 1829659"/>
                <a:gd name="connsiteX31" fmla="*/ 2027956 w 2146666"/>
                <a:gd name="connsiteY31" fmla="*/ 374307 h 1829659"/>
                <a:gd name="connsiteX32" fmla="*/ 2111776 w 2146666"/>
                <a:gd name="connsiteY32" fmla="*/ 458127 h 1829659"/>
                <a:gd name="connsiteX33" fmla="*/ 2146613 w 2146666"/>
                <a:gd name="connsiteY33" fmla="*/ 525935 h 1829659"/>
                <a:gd name="connsiteX34" fmla="*/ 2104156 w 2146666"/>
                <a:gd name="connsiteY34" fmla="*/ 641007 h 1829659"/>
                <a:gd name="connsiteX35" fmla="*/ 2081313 w 2146666"/>
                <a:gd name="connsiteY35" fmla="*/ 655252 h 1829659"/>
                <a:gd name="connsiteX36" fmla="*/ 1855552 w 2146666"/>
                <a:gd name="connsiteY36" fmla="*/ 674269 h 1829659"/>
                <a:gd name="connsiteX37" fmla="*/ 1634571 w 2146666"/>
                <a:gd name="connsiteY37" fmla="*/ 716212 h 1829659"/>
                <a:gd name="connsiteX38" fmla="*/ 1486936 w 2146666"/>
                <a:gd name="connsiteY38" fmla="*/ 786714 h 1829659"/>
                <a:gd name="connsiteX39" fmla="*/ 1410736 w 2146666"/>
                <a:gd name="connsiteY39" fmla="*/ 861987 h 1829659"/>
                <a:gd name="connsiteX40" fmla="*/ 1357396 w 2146666"/>
                <a:gd name="connsiteY40" fmla="*/ 953427 h 1829659"/>
                <a:gd name="connsiteX41" fmla="*/ 1319296 w 2146666"/>
                <a:gd name="connsiteY41" fmla="*/ 1067727 h 1829659"/>
                <a:gd name="connsiteX42" fmla="*/ 1283089 w 2146666"/>
                <a:gd name="connsiteY42" fmla="*/ 1225893 h 1829659"/>
                <a:gd name="connsiteX0" fmla="*/ 1283089 w 2146666"/>
                <a:gd name="connsiteY0" fmla="*/ 1225893 h 1829659"/>
                <a:gd name="connsiteX1" fmla="*/ 1266886 w 2146666"/>
                <a:gd name="connsiteY1" fmla="*/ 1425075 h 1829659"/>
                <a:gd name="connsiteX2" fmla="*/ 1271651 w 2146666"/>
                <a:gd name="connsiteY2" fmla="*/ 1586090 h 1829659"/>
                <a:gd name="connsiteX3" fmla="*/ 1201463 w 2146666"/>
                <a:gd name="connsiteY3" fmla="*/ 1699743 h 1829659"/>
                <a:gd name="connsiteX4" fmla="*/ 1115482 w 2146666"/>
                <a:gd name="connsiteY4" fmla="*/ 1754590 h 1829659"/>
                <a:gd name="connsiteX5" fmla="*/ 947809 w 2146666"/>
                <a:gd name="connsiteY5" fmla="*/ 1806867 h 1829659"/>
                <a:gd name="connsiteX6" fmla="*/ 748759 w 2146666"/>
                <a:gd name="connsiteY6" fmla="*/ 1829659 h 1829659"/>
                <a:gd name="connsiteX7" fmla="*/ 595396 w 2146666"/>
                <a:gd name="connsiteY7" fmla="*/ 1753527 h 1829659"/>
                <a:gd name="connsiteX8" fmla="*/ 458236 w 2146666"/>
                <a:gd name="connsiteY8" fmla="*/ 1631607 h 1829659"/>
                <a:gd name="connsiteX9" fmla="*/ 374416 w 2146666"/>
                <a:gd name="connsiteY9" fmla="*/ 1509687 h 1829659"/>
                <a:gd name="connsiteX10" fmla="*/ 230599 w 2146666"/>
                <a:gd name="connsiteY10" fmla="*/ 1372527 h 1829659"/>
                <a:gd name="connsiteX11" fmla="*/ 100096 w 2146666"/>
                <a:gd name="connsiteY11" fmla="*/ 1281087 h 1829659"/>
                <a:gd name="connsiteX12" fmla="*/ 33425 w 2146666"/>
                <a:gd name="connsiteY12" fmla="*/ 1207736 h 1829659"/>
                <a:gd name="connsiteX13" fmla="*/ 1036 w 2146666"/>
                <a:gd name="connsiteY13" fmla="*/ 1105827 h 1829659"/>
                <a:gd name="connsiteX14" fmla="*/ 32446 w 2146666"/>
                <a:gd name="connsiteY14" fmla="*/ 1000142 h 1829659"/>
                <a:gd name="connsiteX15" fmla="*/ 122956 w 2146666"/>
                <a:gd name="connsiteY15" fmla="*/ 983907 h 1829659"/>
                <a:gd name="connsiteX16" fmla="*/ 450616 w 2146666"/>
                <a:gd name="connsiteY16" fmla="*/ 945807 h 1829659"/>
                <a:gd name="connsiteX17" fmla="*/ 923056 w 2146666"/>
                <a:gd name="connsiteY17" fmla="*/ 945807 h 1829659"/>
                <a:gd name="connsiteX18" fmla="*/ 1121176 w 2146666"/>
                <a:gd name="connsiteY18" fmla="*/ 854367 h 1829659"/>
                <a:gd name="connsiteX19" fmla="*/ 1197376 w 2146666"/>
                <a:gd name="connsiteY19" fmla="*/ 717207 h 1829659"/>
                <a:gd name="connsiteX20" fmla="*/ 1212616 w 2146666"/>
                <a:gd name="connsiteY20" fmla="*/ 572427 h 1829659"/>
                <a:gd name="connsiteX21" fmla="*/ 1204996 w 2146666"/>
                <a:gd name="connsiteY21" fmla="*/ 473367 h 1829659"/>
                <a:gd name="connsiteX22" fmla="*/ 1182136 w 2146666"/>
                <a:gd name="connsiteY22" fmla="*/ 343827 h 1829659"/>
                <a:gd name="connsiteX23" fmla="*/ 1174516 w 2146666"/>
                <a:gd name="connsiteY23" fmla="*/ 206667 h 1829659"/>
                <a:gd name="connsiteX24" fmla="*/ 1212616 w 2146666"/>
                <a:gd name="connsiteY24" fmla="*/ 77127 h 1829659"/>
                <a:gd name="connsiteX25" fmla="*/ 1384987 w 2146666"/>
                <a:gd name="connsiteY25" fmla="*/ 0 h 1829659"/>
                <a:gd name="connsiteX26" fmla="*/ 1555516 w 2146666"/>
                <a:gd name="connsiteY26" fmla="*/ 16167 h 1829659"/>
                <a:gd name="connsiteX27" fmla="*/ 1662196 w 2146666"/>
                <a:gd name="connsiteY27" fmla="*/ 54267 h 1829659"/>
                <a:gd name="connsiteX28" fmla="*/ 1738396 w 2146666"/>
                <a:gd name="connsiteY28" fmla="*/ 160947 h 1829659"/>
                <a:gd name="connsiteX29" fmla="*/ 1830782 w 2146666"/>
                <a:gd name="connsiteY29" fmla="*/ 269119 h 1829659"/>
                <a:gd name="connsiteX30" fmla="*/ 1921276 w 2146666"/>
                <a:gd name="connsiteY30" fmla="*/ 320967 h 1829659"/>
                <a:gd name="connsiteX31" fmla="*/ 2027956 w 2146666"/>
                <a:gd name="connsiteY31" fmla="*/ 374307 h 1829659"/>
                <a:gd name="connsiteX32" fmla="*/ 2111776 w 2146666"/>
                <a:gd name="connsiteY32" fmla="*/ 458127 h 1829659"/>
                <a:gd name="connsiteX33" fmla="*/ 2146613 w 2146666"/>
                <a:gd name="connsiteY33" fmla="*/ 525935 h 1829659"/>
                <a:gd name="connsiteX34" fmla="*/ 2104156 w 2146666"/>
                <a:gd name="connsiteY34" fmla="*/ 641007 h 1829659"/>
                <a:gd name="connsiteX35" fmla="*/ 2081313 w 2146666"/>
                <a:gd name="connsiteY35" fmla="*/ 655252 h 1829659"/>
                <a:gd name="connsiteX36" fmla="*/ 1855552 w 2146666"/>
                <a:gd name="connsiteY36" fmla="*/ 674269 h 1829659"/>
                <a:gd name="connsiteX37" fmla="*/ 1634571 w 2146666"/>
                <a:gd name="connsiteY37" fmla="*/ 716212 h 1829659"/>
                <a:gd name="connsiteX38" fmla="*/ 1486936 w 2146666"/>
                <a:gd name="connsiteY38" fmla="*/ 786714 h 1829659"/>
                <a:gd name="connsiteX39" fmla="*/ 1410736 w 2146666"/>
                <a:gd name="connsiteY39" fmla="*/ 861987 h 1829659"/>
                <a:gd name="connsiteX40" fmla="*/ 1357396 w 2146666"/>
                <a:gd name="connsiteY40" fmla="*/ 953427 h 1829659"/>
                <a:gd name="connsiteX41" fmla="*/ 1319296 w 2146666"/>
                <a:gd name="connsiteY41" fmla="*/ 1067727 h 1829659"/>
                <a:gd name="connsiteX42" fmla="*/ 1283089 w 2146666"/>
                <a:gd name="connsiteY42" fmla="*/ 1225893 h 1829659"/>
                <a:gd name="connsiteX0" fmla="*/ 1283089 w 2146666"/>
                <a:gd name="connsiteY0" fmla="*/ 1225893 h 1829659"/>
                <a:gd name="connsiteX1" fmla="*/ 1266886 w 2146666"/>
                <a:gd name="connsiteY1" fmla="*/ 1425075 h 1829659"/>
                <a:gd name="connsiteX2" fmla="*/ 1271651 w 2146666"/>
                <a:gd name="connsiteY2" fmla="*/ 1586090 h 1829659"/>
                <a:gd name="connsiteX3" fmla="*/ 1201463 w 2146666"/>
                <a:gd name="connsiteY3" fmla="*/ 1699743 h 1829659"/>
                <a:gd name="connsiteX4" fmla="*/ 1115482 w 2146666"/>
                <a:gd name="connsiteY4" fmla="*/ 1754590 h 1829659"/>
                <a:gd name="connsiteX5" fmla="*/ 947809 w 2146666"/>
                <a:gd name="connsiteY5" fmla="*/ 1806867 h 1829659"/>
                <a:gd name="connsiteX6" fmla="*/ 748759 w 2146666"/>
                <a:gd name="connsiteY6" fmla="*/ 1829659 h 1829659"/>
                <a:gd name="connsiteX7" fmla="*/ 595396 w 2146666"/>
                <a:gd name="connsiteY7" fmla="*/ 1753527 h 1829659"/>
                <a:gd name="connsiteX8" fmla="*/ 458236 w 2146666"/>
                <a:gd name="connsiteY8" fmla="*/ 1631607 h 1829659"/>
                <a:gd name="connsiteX9" fmla="*/ 374416 w 2146666"/>
                <a:gd name="connsiteY9" fmla="*/ 1509687 h 1829659"/>
                <a:gd name="connsiteX10" fmla="*/ 230599 w 2146666"/>
                <a:gd name="connsiteY10" fmla="*/ 1372527 h 1829659"/>
                <a:gd name="connsiteX11" fmla="*/ 100096 w 2146666"/>
                <a:gd name="connsiteY11" fmla="*/ 1281087 h 1829659"/>
                <a:gd name="connsiteX12" fmla="*/ 33425 w 2146666"/>
                <a:gd name="connsiteY12" fmla="*/ 1207736 h 1829659"/>
                <a:gd name="connsiteX13" fmla="*/ 1036 w 2146666"/>
                <a:gd name="connsiteY13" fmla="*/ 1105827 h 1829659"/>
                <a:gd name="connsiteX14" fmla="*/ 32446 w 2146666"/>
                <a:gd name="connsiteY14" fmla="*/ 1000142 h 1829659"/>
                <a:gd name="connsiteX15" fmla="*/ 122956 w 2146666"/>
                <a:gd name="connsiteY15" fmla="*/ 983907 h 1829659"/>
                <a:gd name="connsiteX16" fmla="*/ 450616 w 2146666"/>
                <a:gd name="connsiteY16" fmla="*/ 945807 h 1829659"/>
                <a:gd name="connsiteX17" fmla="*/ 923056 w 2146666"/>
                <a:gd name="connsiteY17" fmla="*/ 945807 h 1829659"/>
                <a:gd name="connsiteX18" fmla="*/ 1121176 w 2146666"/>
                <a:gd name="connsiteY18" fmla="*/ 854367 h 1829659"/>
                <a:gd name="connsiteX19" fmla="*/ 1197376 w 2146666"/>
                <a:gd name="connsiteY19" fmla="*/ 717207 h 1829659"/>
                <a:gd name="connsiteX20" fmla="*/ 1212616 w 2146666"/>
                <a:gd name="connsiteY20" fmla="*/ 572427 h 1829659"/>
                <a:gd name="connsiteX21" fmla="*/ 1204996 w 2146666"/>
                <a:gd name="connsiteY21" fmla="*/ 473367 h 1829659"/>
                <a:gd name="connsiteX22" fmla="*/ 1182136 w 2146666"/>
                <a:gd name="connsiteY22" fmla="*/ 343827 h 1829659"/>
                <a:gd name="connsiteX23" fmla="*/ 1174516 w 2146666"/>
                <a:gd name="connsiteY23" fmla="*/ 206667 h 1829659"/>
                <a:gd name="connsiteX24" fmla="*/ 1212616 w 2146666"/>
                <a:gd name="connsiteY24" fmla="*/ 77127 h 1829659"/>
                <a:gd name="connsiteX25" fmla="*/ 1384987 w 2146666"/>
                <a:gd name="connsiteY25" fmla="*/ 0 h 1829659"/>
                <a:gd name="connsiteX26" fmla="*/ 1555516 w 2146666"/>
                <a:gd name="connsiteY26" fmla="*/ 16167 h 1829659"/>
                <a:gd name="connsiteX27" fmla="*/ 1662196 w 2146666"/>
                <a:gd name="connsiteY27" fmla="*/ 54267 h 1829659"/>
                <a:gd name="connsiteX28" fmla="*/ 1738396 w 2146666"/>
                <a:gd name="connsiteY28" fmla="*/ 160947 h 1829659"/>
                <a:gd name="connsiteX29" fmla="*/ 1830782 w 2146666"/>
                <a:gd name="connsiteY29" fmla="*/ 269119 h 1829659"/>
                <a:gd name="connsiteX30" fmla="*/ 1940550 w 2146666"/>
                <a:gd name="connsiteY30" fmla="*/ 310283 h 1829659"/>
                <a:gd name="connsiteX31" fmla="*/ 2027956 w 2146666"/>
                <a:gd name="connsiteY31" fmla="*/ 374307 h 1829659"/>
                <a:gd name="connsiteX32" fmla="*/ 2111776 w 2146666"/>
                <a:gd name="connsiteY32" fmla="*/ 458127 h 1829659"/>
                <a:gd name="connsiteX33" fmla="*/ 2146613 w 2146666"/>
                <a:gd name="connsiteY33" fmla="*/ 525935 h 1829659"/>
                <a:gd name="connsiteX34" fmla="*/ 2104156 w 2146666"/>
                <a:gd name="connsiteY34" fmla="*/ 641007 h 1829659"/>
                <a:gd name="connsiteX35" fmla="*/ 2081313 w 2146666"/>
                <a:gd name="connsiteY35" fmla="*/ 655252 h 1829659"/>
                <a:gd name="connsiteX36" fmla="*/ 1855552 w 2146666"/>
                <a:gd name="connsiteY36" fmla="*/ 674269 h 1829659"/>
                <a:gd name="connsiteX37" fmla="*/ 1634571 w 2146666"/>
                <a:gd name="connsiteY37" fmla="*/ 716212 h 1829659"/>
                <a:gd name="connsiteX38" fmla="*/ 1486936 w 2146666"/>
                <a:gd name="connsiteY38" fmla="*/ 786714 h 1829659"/>
                <a:gd name="connsiteX39" fmla="*/ 1410736 w 2146666"/>
                <a:gd name="connsiteY39" fmla="*/ 861987 h 1829659"/>
                <a:gd name="connsiteX40" fmla="*/ 1357396 w 2146666"/>
                <a:gd name="connsiteY40" fmla="*/ 953427 h 1829659"/>
                <a:gd name="connsiteX41" fmla="*/ 1319296 w 2146666"/>
                <a:gd name="connsiteY41" fmla="*/ 1067727 h 1829659"/>
                <a:gd name="connsiteX42" fmla="*/ 1283089 w 2146666"/>
                <a:gd name="connsiteY42" fmla="*/ 1225893 h 1829659"/>
                <a:gd name="connsiteX0" fmla="*/ 1283089 w 2146666"/>
                <a:gd name="connsiteY0" fmla="*/ 1225893 h 1829659"/>
                <a:gd name="connsiteX1" fmla="*/ 1266886 w 2146666"/>
                <a:gd name="connsiteY1" fmla="*/ 1425075 h 1829659"/>
                <a:gd name="connsiteX2" fmla="*/ 1271651 w 2146666"/>
                <a:gd name="connsiteY2" fmla="*/ 1586090 h 1829659"/>
                <a:gd name="connsiteX3" fmla="*/ 1201463 w 2146666"/>
                <a:gd name="connsiteY3" fmla="*/ 1699743 h 1829659"/>
                <a:gd name="connsiteX4" fmla="*/ 1115482 w 2146666"/>
                <a:gd name="connsiteY4" fmla="*/ 1754590 h 1829659"/>
                <a:gd name="connsiteX5" fmla="*/ 947809 w 2146666"/>
                <a:gd name="connsiteY5" fmla="*/ 1806867 h 1829659"/>
                <a:gd name="connsiteX6" fmla="*/ 748759 w 2146666"/>
                <a:gd name="connsiteY6" fmla="*/ 1829659 h 1829659"/>
                <a:gd name="connsiteX7" fmla="*/ 595396 w 2146666"/>
                <a:gd name="connsiteY7" fmla="*/ 1753527 h 1829659"/>
                <a:gd name="connsiteX8" fmla="*/ 458236 w 2146666"/>
                <a:gd name="connsiteY8" fmla="*/ 1631607 h 1829659"/>
                <a:gd name="connsiteX9" fmla="*/ 374416 w 2146666"/>
                <a:gd name="connsiteY9" fmla="*/ 1509687 h 1829659"/>
                <a:gd name="connsiteX10" fmla="*/ 230599 w 2146666"/>
                <a:gd name="connsiteY10" fmla="*/ 1372527 h 1829659"/>
                <a:gd name="connsiteX11" fmla="*/ 100096 w 2146666"/>
                <a:gd name="connsiteY11" fmla="*/ 1281087 h 1829659"/>
                <a:gd name="connsiteX12" fmla="*/ 33425 w 2146666"/>
                <a:gd name="connsiteY12" fmla="*/ 1207736 h 1829659"/>
                <a:gd name="connsiteX13" fmla="*/ 1036 w 2146666"/>
                <a:gd name="connsiteY13" fmla="*/ 1105827 h 1829659"/>
                <a:gd name="connsiteX14" fmla="*/ 32446 w 2146666"/>
                <a:gd name="connsiteY14" fmla="*/ 1000142 h 1829659"/>
                <a:gd name="connsiteX15" fmla="*/ 122956 w 2146666"/>
                <a:gd name="connsiteY15" fmla="*/ 983907 h 1829659"/>
                <a:gd name="connsiteX16" fmla="*/ 450616 w 2146666"/>
                <a:gd name="connsiteY16" fmla="*/ 945807 h 1829659"/>
                <a:gd name="connsiteX17" fmla="*/ 923056 w 2146666"/>
                <a:gd name="connsiteY17" fmla="*/ 945807 h 1829659"/>
                <a:gd name="connsiteX18" fmla="*/ 1121176 w 2146666"/>
                <a:gd name="connsiteY18" fmla="*/ 854367 h 1829659"/>
                <a:gd name="connsiteX19" fmla="*/ 1197376 w 2146666"/>
                <a:gd name="connsiteY19" fmla="*/ 717207 h 1829659"/>
                <a:gd name="connsiteX20" fmla="*/ 1212616 w 2146666"/>
                <a:gd name="connsiteY20" fmla="*/ 572427 h 1829659"/>
                <a:gd name="connsiteX21" fmla="*/ 1204996 w 2146666"/>
                <a:gd name="connsiteY21" fmla="*/ 473367 h 1829659"/>
                <a:gd name="connsiteX22" fmla="*/ 1182136 w 2146666"/>
                <a:gd name="connsiteY22" fmla="*/ 343827 h 1829659"/>
                <a:gd name="connsiteX23" fmla="*/ 1174516 w 2146666"/>
                <a:gd name="connsiteY23" fmla="*/ 206667 h 1829659"/>
                <a:gd name="connsiteX24" fmla="*/ 1212616 w 2146666"/>
                <a:gd name="connsiteY24" fmla="*/ 77127 h 1829659"/>
                <a:gd name="connsiteX25" fmla="*/ 1384987 w 2146666"/>
                <a:gd name="connsiteY25" fmla="*/ 0 h 1829659"/>
                <a:gd name="connsiteX26" fmla="*/ 1555516 w 2146666"/>
                <a:gd name="connsiteY26" fmla="*/ 16167 h 1829659"/>
                <a:gd name="connsiteX27" fmla="*/ 1662196 w 2146666"/>
                <a:gd name="connsiteY27" fmla="*/ 54267 h 1829659"/>
                <a:gd name="connsiteX28" fmla="*/ 1738396 w 2146666"/>
                <a:gd name="connsiteY28" fmla="*/ 160947 h 1829659"/>
                <a:gd name="connsiteX29" fmla="*/ 1830782 w 2146666"/>
                <a:gd name="connsiteY29" fmla="*/ 269119 h 1829659"/>
                <a:gd name="connsiteX30" fmla="*/ 1940550 w 2146666"/>
                <a:gd name="connsiteY30" fmla="*/ 310283 h 1829659"/>
                <a:gd name="connsiteX31" fmla="*/ 2055796 w 2146666"/>
                <a:gd name="connsiteY31" fmla="*/ 357212 h 1829659"/>
                <a:gd name="connsiteX32" fmla="*/ 2111776 w 2146666"/>
                <a:gd name="connsiteY32" fmla="*/ 458127 h 1829659"/>
                <a:gd name="connsiteX33" fmla="*/ 2146613 w 2146666"/>
                <a:gd name="connsiteY33" fmla="*/ 525935 h 1829659"/>
                <a:gd name="connsiteX34" fmla="*/ 2104156 w 2146666"/>
                <a:gd name="connsiteY34" fmla="*/ 641007 h 1829659"/>
                <a:gd name="connsiteX35" fmla="*/ 2081313 w 2146666"/>
                <a:gd name="connsiteY35" fmla="*/ 655252 h 1829659"/>
                <a:gd name="connsiteX36" fmla="*/ 1855552 w 2146666"/>
                <a:gd name="connsiteY36" fmla="*/ 674269 h 1829659"/>
                <a:gd name="connsiteX37" fmla="*/ 1634571 w 2146666"/>
                <a:gd name="connsiteY37" fmla="*/ 716212 h 1829659"/>
                <a:gd name="connsiteX38" fmla="*/ 1486936 w 2146666"/>
                <a:gd name="connsiteY38" fmla="*/ 786714 h 1829659"/>
                <a:gd name="connsiteX39" fmla="*/ 1410736 w 2146666"/>
                <a:gd name="connsiteY39" fmla="*/ 861987 h 1829659"/>
                <a:gd name="connsiteX40" fmla="*/ 1357396 w 2146666"/>
                <a:gd name="connsiteY40" fmla="*/ 953427 h 1829659"/>
                <a:gd name="connsiteX41" fmla="*/ 1319296 w 2146666"/>
                <a:gd name="connsiteY41" fmla="*/ 1067727 h 1829659"/>
                <a:gd name="connsiteX42" fmla="*/ 1283089 w 2146666"/>
                <a:gd name="connsiteY42" fmla="*/ 1225893 h 1829659"/>
                <a:gd name="connsiteX0" fmla="*/ 1283089 w 2146679"/>
                <a:gd name="connsiteY0" fmla="*/ 1225893 h 1829659"/>
                <a:gd name="connsiteX1" fmla="*/ 1266886 w 2146679"/>
                <a:gd name="connsiteY1" fmla="*/ 1425075 h 1829659"/>
                <a:gd name="connsiteX2" fmla="*/ 1271651 w 2146679"/>
                <a:gd name="connsiteY2" fmla="*/ 1586090 h 1829659"/>
                <a:gd name="connsiteX3" fmla="*/ 1201463 w 2146679"/>
                <a:gd name="connsiteY3" fmla="*/ 1699743 h 1829659"/>
                <a:gd name="connsiteX4" fmla="*/ 1115482 w 2146679"/>
                <a:gd name="connsiteY4" fmla="*/ 1754590 h 1829659"/>
                <a:gd name="connsiteX5" fmla="*/ 947809 w 2146679"/>
                <a:gd name="connsiteY5" fmla="*/ 1806867 h 1829659"/>
                <a:gd name="connsiteX6" fmla="*/ 748759 w 2146679"/>
                <a:gd name="connsiteY6" fmla="*/ 1829659 h 1829659"/>
                <a:gd name="connsiteX7" fmla="*/ 595396 w 2146679"/>
                <a:gd name="connsiteY7" fmla="*/ 1753527 h 1829659"/>
                <a:gd name="connsiteX8" fmla="*/ 458236 w 2146679"/>
                <a:gd name="connsiteY8" fmla="*/ 1631607 h 1829659"/>
                <a:gd name="connsiteX9" fmla="*/ 374416 w 2146679"/>
                <a:gd name="connsiteY9" fmla="*/ 1509687 h 1829659"/>
                <a:gd name="connsiteX10" fmla="*/ 230599 w 2146679"/>
                <a:gd name="connsiteY10" fmla="*/ 1372527 h 1829659"/>
                <a:gd name="connsiteX11" fmla="*/ 100096 w 2146679"/>
                <a:gd name="connsiteY11" fmla="*/ 1281087 h 1829659"/>
                <a:gd name="connsiteX12" fmla="*/ 33425 w 2146679"/>
                <a:gd name="connsiteY12" fmla="*/ 1207736 h 1829659"/>
                <a:gd name="connsiteX13" fmla="*/ 1036 w 2146679"/>
                <a:gd name="connsiteY13" fmla="*/ 1105827 h 1829659"/>
                <a:gd name="connsiteX14" fmla="*/ 32446 w 2146679"/>
                <a:gd name="connsiteY14" fmla="*/ 1000142 h 1829659"/>
                <a:gd name="connsiteX15" fmla="*/ 122956 w 2146679"/>
                <a:gd name="connsiteY15" fmla="*/ 983907 h 1829659"/>
                <a:gd name="connsiteX16" fmla="*/ 450616 w 2146679"/>
                <a:gd name="connsiteY16" fmla="*/ 945807 h 1829659"/>
                <a:gd name="connsiteX17" fmla="*/ 923056 w 2146679"/>
                <a:gd name="connsiteY17" fmla="*/ 945807 h 1829659"/>
                <a:gd name="connsiteX18" fmla="*/ 1121176 w 2146679"/>
                <a:gd name="connsiteY18" fmla="*/ 854367 h 1829659"/>
                <a:gd name="connsiteX19" fmla="*/ 1197376 w 2146679"/>
                <a:gd name="connsiteY19" fmla="*/ 717207 h 1829659"/>
                <a:gd name="connsiteX20" fmla="*/ 1212616 w 2146679"/>
                <a:gd name="connsiteY20" fmla="*/ 572427 h 1829659"/>
                <a:gd name="connsiteX21" fmla="*/ 1204996 w 2146679"/>
                <a:gd name="connsiteY21" fmla="*/ 473367 h 1829659"/>
                <a:gd name="connsiteX22" fmla="*/ 1182136 w 2146679"/>
                <a:gd name="connsiteY22" fmla="*/ 343827 h 1829659"/>
                <a:gd name="connsiteX23" fmla="*/ 1174516 w 2146679"/>
                <a:gd name="connsiteY23" fmla="*/ 206667 h 1829659"/>
                <a:gd name="connsiteX24" fmla="*/ 1212616 w 2146679"/>
                <a:gd name="connsiteY24" fmla="*/ 77127 h 1829659"/>
                <a:gd name="connsiteX25" fmla="*/ 1384987 w 2146679"/>
                <a:gd name="connsiteY25" fmla="*/ 0 h 1829659"/>
                <a:gd name="connsiteX26" fmla="*/ 1555516 w 2146679"/>
                <a:gd name="connsiteY26" fmla="*/ 16167 h 1829659"/>
                <a:gd name="connsiteX27" fmla="*/ 1662196 w 2146679"/>
                <a:gd name="connsiteY27" fmla="*/ 54267 h 1829659"/>
                <a:gd name="connsiteX28" fmla="*/ 1738396 w 2146679"/>
                <a:gd name="connsiteY28" fmla="*/ 160947 h 1829659"/>
                <a:gd name="connsiteX29" fmla="*/ 1830782 w 2146679"/>
                <a:gd name="connsiteY29" fmla="*/ 269119 h 1829659"/>
                <a:gd name="connsiteX30" fmla="*/ 1940550 w 2146679"/>
                <a:gd name="connsiteY30" fmla="*/ 310283 h 1829659"/>
                <a:gd name="connsiteX31" fmla="*/ 2055796 w 2146679"/>
                <a:gd name="connsiteY31" fmla="*/ 357212 h 1829659"/>
                <a:gd name="connsiteX32" fmla="*/ 2116058 w 2146679"/>
                <a:gd name="connsiteY32" fmla="*/ 447443 h 1829659"/>
                <a:gd name="connsiteX33" fmla="*/ 2146613 w 2146679"/>
                <a:gd name="connsiteY33" fmla="*/ 525935 h 1829659"/>
                <a:gd name="connsiteX34" fmla="*/ 2104156 w 2146679"/>
                <a:gd name="connsiteY34" fmla="*/ 641007 h 1829659"/>
                <a:gd name="connsiteX35" fmla="*/ 2081313 w 2146679"/>
                <a:gd name="connsiteY35" fmla="*/ 655252 h 1829659"/>
                <a:gd name="connsiteX36" fmla="*/ 1855552 w 2146679"/>
                <a:gd name="connsiteY36" fmla="*/ 674269 h 1829659"/>
                <a:gd name="connsiteX37" fmla="*/ 1634571 w 2146679"/>
                <a:gd name="connsiteY37" fmla="*/ 716212 h 1829659"/>
                <a:gd name="connsiteX38" fmla="*/ 1486936 w 2146679"/>
                <a:gd name="connsiteY38" fmla="*/ 786714 h 1829659"/>
                <a:gd name="connsiteX39" fmla="*/ 1410736 w 2146679"/>
                <a:gd name="connsiteY39" fmla="*/ 861987 h 1829659"/>
                <a:gd name="connsiteX40" fmla="*/ 1357396 w 2146679"/>
                <a:gd name="connsiteY40" fmla="*/ 953427 h 1829659"/>
                <a:gd name="connsiteX41" fmla="*/ 1319296 w 2146679"/>
                <a:gd name="connsiteY41" fmla="*/ 1067727 h 1829659"/>
                <a:gd name="connsiteX42" fmla="*/ 1283089 w 2146679"/>
                <a:gd name="connsiteY42" fmla="*/ 1225893 h 1829659"/>
                <a:gd name="connsiteX0" fmla="*/ 1283089 w 2146679"/>
                <a:gd name="connsiteY0" fmla="*/ 1225893 h 1829659"/>
                <a:gd name="connsiteX1" fmla="*/ 1266886 w 2146679"/>
                <a:gd name="connsiteY1" fmla="*/ 1425075 h 1829659"/>
                <a:gd name="connsiteX2" fmla="*/ 1271651 w 2146679"/>
                <a:gd name="connsiteY2" fmla="*/ 1586090 h 1829659"/>
                <a:gd name="connsiteX3" fmla="*/ 1201463 w 2146679"/>
                <a:gd name="connsiteY3" fmla="*/ 1699743 h 1829659"/>
                <a:gd name="connsiteX4" fmla="*/ 1115482 w 2146679"/>
                <a:gd name="connsiteY4" fmla="*/ 1754590 h 1829659"/>
                <a:gd name="connsiteX5" fmla="*/ 947809 w 2146679"/>
                <a:gd name="connsiteY5" fmla="*/ 1806867 h 1829659"/>
                <a:gd name="connsiteX6" fmla="*/ 748759 w 2146679"/>
                <a:gd name="connsiteY6" fmla="*/ 1829659 h 1829659"/>
                <a:gd name="connsiteX7" fmla="*/ 595396 w 2146679"/>
                <a:gd name="connsiteY7" fmla="*/ 1753527 h 1829659"/>
                <a:gd name="connsiteX8" fmla="*/ 458236 w 2146679"/>
                <a:gd name="connsiteY8" fmla="*/ 1631607 h 1829659"/>
                <a:gd name="connsiteX9" fmla="*/ 374416 w 2146679"/>
                <a:gd name="connsiteY9" fmla="*/ 1509687 h 1829659"/>
                <a:gd name="connsiteX10" fmla="*/ 230599 w 2146679"/>
                <a:gd name="connsiteY10" fmla="*/ 1372527 h 1829659"/>
                <a:gd name="connsiteX11" fmla="*/ 100096 w 2146679"/>
                <a:gd name="connsiteY11" fmla="*/ 1281087 h 1829659"/>
                <a:gd name="connsiteX12" fmla="*/ 33425 w 2146679"/>
                <a:gd name="connsiteY12" fmla="*/ 1207736 h 1829659"/>
                <a:gd name="connsiteX13" fmla="*/ 1036 w 2146679"/>
                <a:gd name="connsiteY13" fmla="*/ 1105827 h 1829659"/>
                <a:gd name="connsiteX14" fmla="*/ 32446 w 2146679"/>
                <a:gd name="connsiteY14" fmla="*/ 1000142 h 1829659"/>
                <a:gd name="connsiteX15" fmla="*/ 122956 w 2146679"/>
                <a:gd name="connsiteY15" fmla="*/ 983907 h 1829659"/>
                <a:gd name="connsiteX16" fmla="*/ 450616 w 2146679"/>
                <a:gd name="connsiteY16" fmla="*/ 945807 h 1829659"/>
                <a:gd name="connsiteX17" fmla="*/ 923056 w 2146679"/>
                <a:gd name="connsiteY17" fmla="*/ 945807 h 1829659"/>
                <a:gd name="connsiteX18" fmla="*/ 1121176 w 2146679"/>
                <a:gd name="connsiteY18" fmla="*/ 854367 h 1829659"/>
                <a:gd name="connsiteX19" fmla="*/ 1197376 w 2146679"/>
                <a:gd name="connsiteY19" fmla="*/ 717207 h 1829659"/>
                <a:gd name="connsiteX20" fmla="*/ 1212616 w 2146679"/>
                <a:gd name="connsiteY20" fmla="*/ 572427 h 1829659"/>
                <a:gd name="connsiteX21" fmla="*/ 1204996 w 2146679"/>
                <a:gd name="connsiteY21" fmla="*/ 473367 h 1829659"/>
                <a:gd name="connsiteX22" fmla="*/ 1182136 w 2146679"/>
                <a:gd name="connsiteY22" fmla="*/ 343827 h 1829659"/>
                <a:gd name="connsiteX23" fmla="*/ 1174516 w 2146679"/>
                <a:gd name="connsiteY23" fmla="*/ 206667 h 1829659"/>
                <a:gd name="connsiteX24" fmla="*/ 1212616 w 2146679"/>
                <a:gd name="connsiteY24" fmla="*/ 77127 h 1829659"/>
                <a:gd name="connsiteX25" fmla="*/ 1384987 w 2146679"/>
                <a:gd name="connsiteY25" fmla="*/ 0 h 1829659"/>
                <a:gd name="connsiteX26" fmla="*/ 1555516 w 2146679"/>
                <a:gd name="connsiteY26" fmla="*/ 16167 h 1829659"/>
                <a:gd name="connsiteX27" fmla="*/ 1662196 w 2146679"/>
                <a:gd name="connsiteY27" fmla="*/ 54267 h 1829659"/>
                <a:gd name="connsiteX28" fmla="*/ 1738396 w 2146679"/>
                <a:gd name="connsiteY28" fmla="*/ 160947 h 1829659"/>
                <a:gd name="connsiteX29" fmla="*/ 1830782 w 2146679"/>
                <a:gd name="connsiteY29" fmla="*/ 269119 h 1829659"/>
                <a:gd name="connsiteX30" fmla="*/ 1940550 w 2146679"/>
                <a:gd name="connsiteY30" fmla="*/ 310283 h 1829659"/>
                <a:gd name="connsiteX31" fmla="*/ 2055796 w 2146679"/>
                <a:gd name="connsiteY31" fmla="*/ 357212 h 1829659"/>
                <a:gd name="connsiteX32" fmla="*/ 2116058 w 2146679"/>
                <a:gd name="connsiteY32" fmla="*/ 447443 h 1829659"/>
                <a:gd name="connsiteX33" fmla="*/ 2146613 w 2146679"/>
                <a:gd name="connsiteY33" fmla="*/ 525935 h 1829659"/>
                <a:gd name="connsiteX34" fmla="*/ 2119146 w 2146679"/>
                <a:gd name="connsiteY34" fmla="*/ 611092 h 1829659"/>
                <a:gd name="connsiteX35" fmla="*/ 2081313 w 2146679"/>
                <a:gd name="connsiteY35" fmla="*/ 655252 h 1829659"/>
                <a:gd name="connsiteX36" fmla="*/ 1855552 w 2146679"/>
                <a:gd name="connsiteY36" fmla="*/ 674269 h 1829659"/>
                <a:gd name="connsiteX37" fmla="*/ 1634571 w 2146679"/>
                <a:gd name="connsiteY37" fmla="*/ 716212 h 1829659"/>
                <a:gd name="connsiteX38" fmla="*/ 1486936 w 2146679"/>
                <a:gd name="connsiteY38" fmla="*/ 786714 h 1829659"/>
                <a:gd name="connsiteX39" fmla="*/ 1410736 w 2146679"/>
                <a:gd name="connsiteY39" fmla="*/ 861987 h 1829659"/>
                <a:gd name="connsiteX40" fmla="*/ 1357396 w 2146679"/>
                <a:gd name="connsiteY40" fmla="*/ 953427 h 1829659"/>
                <a:gd name="connsiteX41" fmla="*/ 1319296 w 2146679"/>
                <a:gd name="connsiteY41" fmla="*/ 1067727 h 1829659"/>
                <a:gd name="connsiteX42" fmla="*/ 1283089 w 2146679"/>
                <a:gd name="connsiteY42" fmla="*/ 1225893 h 1829659"/>
                <a:gd name="connsiteX0" fmla="*/ 1283089 w 2146679"/>
                <a:gd name="connsiteY0" fmla="*/ 1225893 h 1829659"/>
                <a:gd name="connsiteX1" fmla="*/ 1266886 w 2146679"/>
                <a:gd name="connsiteY1" fmla="*/ 1425075 h 1829659"/>
                <a:gd name="connsiteX2" fmla="*/ 1271651 w 2146679"/>
                <a:gd name="connsiteY2" fmla="*/ 1586090 h 1829659"/>
                <a:gd name="connsiteX3" fmla="*/ 1201463 w 2146679"/>
                <a:gd name="connsiteY3" fmla="*/ 1699743 h 1829659"/>
                <a:gd name="connsiteX4" fmla="*/ 1115482 w 2146679"/>
                <a:gd name="connsiteY4" fmla="*/ 1754590 h 1829659"/>
                <a:gd name="connsiteX5" fmla="*/ 947809 w 2146679"/>
                <a:gd name="connsiteY5" fmla="*/ 1806867 h 1829659"/>
                <a:gd name="connsiteX6" fmla="*/ 748759 w 2146679"/>
                <a:gd name="connsiteY6" fmla="*/ 1829659 h 1829659"/>
                <a:gd name="connsiteX7" fmla="*/ 595396 w 2146679"/>
                <a:gd name="connsiteY7" fmla="*/ 1753527 h 1829659"/>
                <a:gd name="connsiteX8" fmla="*/ 458236 w 2146679"/>
                <a:gd name="connsiteY8" fmla="*/ 1631607 h 1829659"/>
                <a:gd name="connsiteX9" fmla="*/ 374416 w 2146679"/>
                <a:gd name="connsiteY9" fmla="*/ 1509687 h 1829659"/>
                <a:gd name="connsiteX10" fmla="*/ 230599 w 2146679"/>
                <a:gd name="connsiteY10" fmla="*/ 1372527 h 1829659"/>
                <a:gd name="connsiteX11" fmla="*/ 100096 w 2146679"/>
                <a:gd name="connsiteY11" fmla="*/ 1281087 h 1829659"/>
                <a:gd name="connsiteX12" fmla="*/ 33425 w 2146679"/>
                <a:gd name="connsiteY12" fmla="*/ 1207736 h 1829659"/>
                <a:gd name="connsiteX13" fmla="*/ 1036 w 2146679"/>
                <a:gd name="connsiteY13" fmla="*/ 1105827 h 1829659"/>
                <a:gd name="connsiteX14" fmla="*/ 32446 w 2146679"/>
                <a:gd name="connsiteY14" fmla="*/ 1000142 h 1829659"/>
                <a:gd name="connsiteX15" fmla="*/ 122956 w 2146679"/>
                <a:gd name="connsiteY15" fmla="*/ 983907 h 1829659"/>
                <a:gd name="connsiteX16" fmla="*/ 450616 w 2146679"/>
                <a:gd name="connsiteY16" fmla="*/ 945807 h 1829659"/>
                <a:gd name="connsiteX17" fmla="*/ 923056 w 2146679"/>
                <a:gd name="connsiteY17" fmla="*/ 945807 h 1829659"/>
                <a:gd name="connsiteX18" fmla="*/ 1121176 w 2146679"/>
                <a:gd name="connsiteY18" fmla="*/ 854367 h 1829659"/>
                <a:gd name="connsiteX19" fmla="*/ 1197376 w 2146679"/>
                <a:gd name="connsiteY19" fmla="*/ 717207 h 1829659"/>
                <a:gd name="connsiteX20" fmla="*/ 1212616 w 2146679"/>
                <a:gd name="connsiteY20" fmla="*/ 572427 h 1829659"/>
                <a:gd name="connsiteX21" fmla="*/ 1204996 w 2146679"/>
                <a:gd name="connsiteY21" fmla="*/ 473367 h 1829659"/>
                <a:gd name="connsiteX22" fmla="*/ 1182136 w 2146679"/>
                <a:gd name="connsiteY22" fmla="*/ 343827 h 1829659"/>
                <a:gd name="connsiteX23" fmla="*/ 1174516 w 2146679"/>
                <a:gd name="connsiteY23" fmla="*/ 206667 h 1829659"/>
                <a:gd name="connsiteX24" fmla="*/ 1212616 w 2146679"/>
                <a:gd name="connsiteY24" fmla="*/ 77127 h 1829659"/>
                <a:gd name="connsiteX25" fmla="*/ 1384987 w 2146679"/>
                <a:gd name="connsiteY25" fmla="*/ 0 h 1829659"/>
                <a:gd name="connsiteX26" fmla="*/ 1555516 w 2146679"/>
                <a:gd name="connsiteY26" fmla="*/ 16167 h 1829659"/>
                <a:gd name="connsiteX27" fmla="*/ 1662196 w 2146679"/>
                <a:gd name="connsiteY27" fmla="*/ 54267 h 1829659"/>
                <a:gd name="connsiteX28" fmla="*/ 1738396 w 2146679"/>
                <a:gd name="connsiteY28" fmla="*/ 160947 h 1829659"/>
                <a:gd name="connsiteX29" fmla="*/ 1830782 w 2146679"/>
                <a:gd name="connsiteY29" fmla="*/ 269119 h 1829659"/>
                <a:gd name="connsiteX30" fmla="*/ 1940550 w 2146679"/>
                <a:gd name="connsiteY30" fmla="*/ 310283 h 1829659"/>
                <a:gd name="connsiteX31" fmla="*/ 2055796 w 2146679"/>
                <a:gd name="connsiteY31" fmla="*/ 357212 h 1829659"/>
                <a:gd name="connsiteX32" fmla="*/ 2116058 w 2146679"/>
                <a:gd name="connsiteY32" fmla="*/ 447443 h 1829659"/>
                <a:gd name="connsiteX33" fmla="*/ 2146613 w 2146679"/>
                <a:gd name="connsiteY33" fmla="*/ 525935 h 1829659"/>
                <a:gd name="connsiteX34" fmla="*/ 2134138 w 2146679"/>
                <a:gd name="connsiteY34" fmla="*/ 606819 h 1829659"/>
                <a:gd name="connsiteX35" fmla="*/ 2081313 w 2146679"/>
                <a:gd name="connsiteY35" fmla="*/ 655252 h 1829659"/>
                <a:gd name="connsiteX36" fmla="*/ 1855552 w 2146679"/>
                <a:gd name="connsiteY36" fmla="*/ 674269 h 1829659"/>
                <a:gd name="connsiteX37" fmla="*/ 1634571 w 2146679"/>
                <a:gd name="connsiteY37" fmla="*/ 716212 h 1829659"/>
                <a:gd name="connsiteX38" fmla="*/ 1486936 w 2146679"/>
                <a:gd name="connsiteY38" fmla="*/ 786714 h 1829659"/>
                <a:gd name="connsiteX39" fmla="*/ 1410736 w 2146679"/>
                <a:gd name="connsiteY39" fmla="*/ 861987 h 1829659"/>
                <a:gd name="connsiteX40" fmla="*/ 1357396 w 2146679"/>
                <a:gd name="connsiteY40" fmla="*/ 953427 h 1829659"/>
                <a:gd name="connsiteX41" fmla="*/ 1319296 w 2146679"/>
                <a:gd name="connsiteY41" fmla="*/ 1067727 h 1829659"/>
                <a:gd name="connsiteX42" fmla="*/ 1283089 w 2146679"/>
                <a:gd name="connsiteY42" fmla="*/ 1225893 h 1829659"/>
                <a:gd name="connsiteX0" fmla="*/ 1283089 w 2146679"/>
                <a:gd name="connsiteY0" fmla="*/ 1225893 h 1829659"/>
                <a:gd name="connsiteX1" fmla="*/ 1266886 w 2146679"/>
                <a:gd name="connsiteY1" fmla="*/ 1425075 h 1829659"/>
                <a:gd name="connsiteX2" fmla="*/ 1271651 w 2146679"/>
                <a:gd name="connsiteY2" fmla="*/ 1586090 h 1829659"/>
                <a:gd name="connsiteX3" fmla="*/ 1201463 w 2146679"/>
                <a:gd name="connsiteY3" fmla="*/ 1699743 h 1829659"/>
                <a:gd name="connsiteX4" fmla="*/ 1115482 w 2146679"/>
                <a:gd name="connsiteY4" fmla="*/ 1754590 h 1829659"/>
                <a:gd name="connsiteX5" fmla="*/ 947809 w 2146679"/>
                <a:gd name="connsiteY5" fmla="*/ 1806867 h 1829659"/>
                <a:gd name="connsiteX6" fmla="*/ 748759 w 2146679"/>
                <a:gd name="connsiteY6" fmla="*/ 1829659 h 1829659"/>
                <a:gd name="connsiteX7" fmla="*/ 595396 w 2146679"/>
                <a:gd name="connsiteY7" fmla="*/ 1753527 h 1829659"/>
                <a:gd name="connsiteX8" fmla="*/ 458236 w 2146679"/>
                <a:gd name="connsiteY8" fmla="*/ 1631607 h 1829659"/>
                <a:gd name="connsiteX9" fmla="*/ 374416 w 2146679"/>
                <a:gd name="connsiteY9" fmla="*/ 1509687 h 1829659"/>
                <a:gd name="connsiteX10" fmla="*/ 230599 w 2146679"/>
                <a:gd name="connsiteY10" fmla="*/ 1372527 h 1829659"/>
                <a:gd name="connsiteX11" fmla="*/ 100096 w 2146679"/>
                <a:gd name="connsiteY11" fmla="*/ 1281087 h 1829659"/>
                <a:gd name="connsiteX12" fmla="*/ 33425 w 2146679"/>
                <a:gd name="connsiteY12" fmla="*/ 1207736 h 1829659"/>
                <a:gd name="connsiteX13" fmla="*/ 1036 w 2146679"/>
                <a:gd name="connsiteY13" fmla="*/ 1105827 h 1829659"/>
                <a:gd name="connsiteX14" fmla="*/ 32446 w 2146679"/>
                <a:gd name="connsiteY14" fmla="*/ 1000142 h 1829659"/>
                <a:gd name="connsiteX15" fmla="*/ 122956 w 2146679"/>
                <a:gd name="connsiteY15" fmla="*/ 983907 h 1829659"/>
                <a:gd name="connsiteX16" fmla="*/ 450616 w 2146679"/>
                <a:gd name="connsiteY16" fmla="*/ 945807 h 1829659"/>
                <a:gd name="connsiteX17" fmla="*/ 923056 w 2146679"/>
                <a:gd name="connsiteY17" fmla="*/ 945807 h 1829659"/>
                <a:gd name="connsiteX18" fmla="*/ 1121176 w 2146679"/>
                <a:gd name="connsiteY18" fmla="*/ 854367 h 1829659"/>
                <a:gd name="connsiteX19" fmla="*/ 1197376 w 2146679"/>
                <a:gd name="connsiteY19" fmla="*/ 717207 h 1829659"/>
                <a:gd name="connsiteX20" fmla="*/ 1212616 w 2146679"/>
                <a:gd name="connsiteY20" fmla="*/ 572427 h 1829659"/>
                <a:gd name="connsiteX21" fmla="*/ 1204996 w 2146679"/>
                <a:gd name="connsiteY21" fmla="*/ 473367 h 1829659"/>
                <a:gd name="connsiteX22" fmla="*/ 1182136 w 2146679"/>
                <a:gd name="connsiteY22" fmla="*/ 343827 h 1829659"/>
                <a:gd name="connsiteX23" fmla="*/ 1174516 w 2146679"/>
                <a:gd name="connsiteY23" fmla="*/ 206667 h 1829659"/>
                <a:gd name="connsiteX24" fmla="*/ 1212616 w 2146679"/>
                <a:gd name="connsiteY24" fmla="*/ 77127 h 1829659"/>
                <a:gd name="connsiteX25" fmla="*/ 1384987 w 2146679"/>
                <a:gd name="connsiteY25" fmla="*/ 0 h 1829659"/>
                <a:gd name="connsiteX26" fmla="*/ 1555516 w 2146679"/>
                <a:gd name="connsiteY26" fmla="*/ 16167 h 1829659"/>
                <a:gd name="connsiteX27" fmla="*/ 1662196 w 2146679"/>
                <a:gd name="connsiteY27" fmla="*/ 54267 h 1829659"/>
                <a:gd name="connsiteX28" fmla="*/ 1738396 w 2146679"/>
                <a:gd name="connsiteY28" fmla="*/ 158810 h 1829659"/>
                <a:gd name="connsiteX29" fmla="*/ 1830782 w 2146679"/>
                <a:gd name="connsiteY29" fmla="*/ 269119 h 1829659"/>
                <a:gd name="connsiteX30" fmla="*/ 1940550 w 2146679"/>
                <a:gd name="connsiteY30" fmla="*/ 310283 h 1829659"/>
                <a:gd name="connsiteX31" fmla="*/ 2055796 w 2146679"/>
                <a:gd name="connsiteY31" fmla="*/ 357212 h 1829659"/>
                <a:gd name="connsiteX32" fmla="*/ 2116058 w 2146679"/>
                <a:gd name="connsiteY32" fmla="*/ 447443 h 1829659"/>
                <a:gd name="connsiteX33" fmla="*/ 2146613 w 2146679"/>
                <a:gd name="connsiteY33" fmla="*/ 525935 h 1829659"/>
                <a:gd name="connsiteX34" fmla="*/ 2134138 w 2146679"/>
                <a:gd name="connsiteY34" fmla="*/ 606819 h 1829659"/>
                <a:gd name="connsiteX35" fmla="*/ 2081313 w 2146679"/>
                <a:gd name="connsiteY35" fmla="*/ 655252 h 1829659"/>
                <a:gd name="connsiteX36" fmla="*/ 1855552 w 2146679"/>
                <a:gd name="connsiteY36" fmla="*/ 674269 h 1829659"/>
                <a:gd name="connsiteX37" fmla="*/ 1634571 w 2146679"/>
                <a:gd name="connsiteY37" fmla="*/ 716212 h 1829659"/>
                <a:gd name="connsiteX38" fmla="*/ 1486936 w 2146679"/>
                <a:gd name="connsiteY38" fmla="*/ 786714 h 1829659"/>
                <a:gd name="connsiteX39" fmla="*/ 1410736 w 2146679"/>
                <a:gd name="connsiteY39" fmla="*/ 861987 h 1829659"/>
                <a:gd name="connsiteX40" fmla="*/ 1357396 w 2146679"/>
                <a:gd name="connsiteY40" fmla="*/ 953427 h 1829659"/>
                <a:gd name="connsiteX41" fmla="*/ 1319296 w 2146679"/>
                <a:gd name="connsiteY41" fmla="*/ 1067727 h 1829659"/>
                <a:gd name="connsiteX42" fmla="*/ 1283089 w 2146679"/>
                <a:gd name="connsiteY42" fmla="*/ 1225893 h 1829659"/>
                <a:gd name="connsiteX0" fmla="*/ 1283089 w 2146679"/>
                <a:gd name="connsiteY0" fmla="*/ 1225893 h 1829659"/>
                <a:gd name="connsiteX1" fmla="*/ 1266886 w 2146679"/>
                <a:gd name="connsiteY1" fmla="*/ 1425075 h 1829659"/>
                <a:gd name="connsiteX2" fmla="*/ 1271651 w 2146679"/>
                <a:gd name="connsiteY2" fmla="*/ 1586090 h 1829659"/>
                <a:gd name="connsiteX3" fmla="*/ 1201463 w 2146679"/>
                <a:gd name="connsiteY3" fmla="*/ 1699743 h 1829659"/>
                <a:gd name="connsiteX4" fmla="*/ 1115482 w 2146679"/>
                <a:gd name="connsiteY4" fmla="*/ 1754590 h 1829659"/>
                <a:gd name="connsiteX5" fmla="*/ 947809 w 2146679"/>
                <a:gd name="connsiteY5" fmla="*/ 1806867 h 1829659"/>
                <a:gd name="connsiteX6" fmla="*/ 748759 w 2146679"/>
                <a:gd name="connsiteY6" fmla="*/ 1829659 h 1829659"/>
                <a:gd name="connsiteX7" fmla="*/ 595396 w 2146679"/>
                <a:gd name="connsiteY7" fmla="*/ 1753527 h 1829659"/>
                <a:gd name="connsiteX8" fmla="*/ 458236 w 2146679"/>
                <a:gd name="connsiteY8" fmla="*/ 1631607 h 1829659"/>
                <a:gd name="connsiteX9" fmla="*/ 374416 w 2146679"/>
                <a:gd name="connsiteY9" fmla="*/ 1509687 h 1829659"/>
                <a:gd name="connsiteX10" fmla="*/ 230599 w 2146679"/>
                <a:gd name="connsiteY10" fmla="*/ 1372527 h 1829659"/>
                <a:gd name="connsiteX11" fmla="*/ 100096 w 2146679"/>
                <a:gd name="connsiteY11" fmla="*/ 1281087 h 1829659"/>
                <a:gd name="connsiteX12" fmla="*/ 33425 w 2146679"/>
                <a:gd name="connsiteY12" fmla="*/ 1207736 h 1829659"/>
                <a:gd name="connsiteX13" fmla="*/ 1036 w 2146679"/>
                <a:gd name="connsiteY13" fmla="*/ 1105827 h 1829659"/>
                <a:gd name="connsiteX14" fmla="*/ 32446 w 2146679"/>
                <a:gd name="connsiteY14" fmla="*/ 1000142 h 1829659"/>
                <a:gd name="connsiteX15" fmla="*/ 122956 w 2146679"/>
                <a:gd name="connsiteY15" fmla="*/ 983907 h 1829659"/>
                <a:gd name="connsiteX16" fmla="*/ 450616 w 2146679"/>
                <a:gd name="connsiteY16" fmla="*/ 945807 h 1829659"/>
                <a:gd name="connsiteX17" fmla="*/ 923056 w 2146679"/>
                <a:gd name="connsiteY17" fmla="*/ 945807 h 1829659"/>
                <a:gd name="connsiteX18" fmla="*/ 1121176 w 2146679"/>
                <a:gd name="connsiteY18" fmla="*/ 854367 h 1829659"/>
                <a:gd name="connsiteX19" fmla="*/ 1197376 w 2146679"/>
                <a:gd name="connsiteY19" fmla="*/ 717207 h 1829659"/>
                <a:gd name="connsiteX20" fmla="*/ 1212616 w 2146679"/>
                <a:gd name="connsiteY20" fmla="*/ 572427 h 1829659"/>
                <a:gd name="connsiteX21" fmla="*/ 1204996 w 2146679"/>
                <a:gd name="connsiteY21" fmla="*/ 473367 h 1829659"/>
                <a:gd name="connsiteX22" fmla="*/ 1182136 w 2146679"/>
                <a:gd name="connsiteY22" fmla="*/ 343827 h 1829659"/>
                <a:gd name="connsiteX23" fmla="*/ 1174516 w 2146679"/>
                <a:gd name="connsiteY23" fmla="*/ 206667 h 1829659"/>
                <a:gd name="connsiteX24" fmla="*/ 1212616 w 2146679"/>
                <a:gd name="connsiteY24" fmla="*/ 77127 h 1829659"/>
                <a:gd name="connsiteX25" fmla="*/ 1384987 w 2146679"/>
                <a:gd name="connsiteY25" fmla="*/ 0 h 1829659"/>
                <a:gd name="connsiteX26" fmla="*/ 1555516 w 2146679"/>
                <a:gd name="connsiteY26" fmla="*/ 16167 h 1829659"/>
                <a:gd name="connsiteX27" fmla="*/ 1662196 w 2146679"/>
                <a:gd name="connsiteY27" fmla="*/ 54267 h 1829659"/>
                <a:gd name="connsiteX28" fmla="*/ 1738396 w 2146679"/>
                <a:gd name="connsiteY28" fmla="*/ 158810 h 1829659"/>
                <a:gd name="connsiteX29" fmla="*/ 1830782 w 2146679"/>
                <a:gd name="connsiteY29" fmla="*/ 269119 h 1829659"/>
                <a:gd name="connsiteX30" fmla="*/ 1940550 w 2146679"/>
                <a:gd name="connsiteY30" fmla="*/ 310283 h 1829659"/>
                <a:gd name="connsiteX31" fmla="*/ 2055796 w 2146679"/>
                <a:gd name="connsiteY31" fmla="*/ 357212 h 1829659"/>
                <a:gd name="connsiteX32" fmla="*/ 2116058 w 2146679"/>
                <a:gd name="connsiteY32" fmla="*/ 447443 h 1829659"/>
                <a:gd name="connsiteX33" fmla="*/ 2146613 w 2146679"/>
                <a:gd name="connsiteY33" fmla="*/ 525935 h 1829659"/>
                <a:gd name="connsiteX34" fmla="*/ 2134138 w 2146679"/>
                <a:gd name="connsiteY34" fmla="*/ 606819 h 1829659"/>
                <a:gd name="connsiteX35" fmla="*/ 2081313 w 2146679"/>
                <a:gd name="connsiteY35" fmla="*/ 655252 h 1829659"/>
                <a:gd name="connsiteX36" fmla="*/ 1855552 w 2146679"/>
                <a:gd name="connsiteY36" fmla="*/ 674269 h 1829659"/>
                <a:gd name="connsiteX37" fmla="*/ 1634571 w 2146679"/>
                <a:gd name="connsiteY37" fmla="*/ 716212 h 1829659"/>
                <a:gd name="connsiteX38" fmla="*/ 1486936 w 2146679"/>
                <a:gd name="connsiteY38" fmla="*/ 786714 h 1829659"/>
                <a:gd name="connsiteX39" fmla="*/ 1410736 w 2146679"/>
                <a:gd name="connsiteY39" fmla="*/ 861987 h 1829659"/>
                <a:gd name="connsiteX40" fmla="*/ 1357396 w 2146679"/>
                <a:gd name="connsiteY40" fmla="*/ 953427 h 1829659"/>
                <a:gd name="connsiteX41" fmla="*/ 1319296 w 2146679"/>
                <a:gd name="connsiteY41" fmla="*/ 1067727 h 1829659"/>
                <a:gd name="connsiteX42" fmla="*/ 1283089 w 2146679"/>
                <a:gd name="connsiteY42" fmla="*/ 1225893 h 1829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146679" h="1829659">
                  <a:moveTo>
                    <a:pt x="1283089" y="1225893"/>
                  </a:moveTo>
                  <a:lnTo>
                    <a:pt x="1266886" y="1425075"/>
                  </a:lnTo>
                  <a:cubicBezTo>
                    <a:pt x="1265619" y="1490143"/>
                    <a:pt x="1272918" y="1521022"/>
                    <a:pt x="1271651" y="1586090"/>
                  </a:cubicBezTo>
                  <a:cubicBezTo>
                    <a:pt x="1238737" y="1620176"/>
                    <a:pt x="1234377" y="1665657"/>
                    <a:pt x="1201463" y="1699743"/>
                  </a:cubicBezTo>
                  <a:lnTo>
                    <a:pt x="1115482" y="1754590"/>
                  </a:lnTo>
                  <a:lnTo>
                    <a:pt x="947809" y="1806867"/>
                  </a:lnTo>
                  <a:lnTo>
                    <a:pt x="748759" y="1829659"/>
                  </a:lnTo>
                  <a:lnTo>
                    <a:pt x="595396" y="1753527"/>
                  </a:lnTo>
                  <a:lnTo>
                    <a:pt x="458236" y="1631607"/>
                  </a:lnTo>
                  <a:lnTo>
                    <a:pt x="374416" y="1509687"/>
                  </a:lnTo>
                  <a:lnTo>
                    <a:pt x="230599" y="1372527"/>
                  </a:lnTo>
                  <a:lnTo>
                    <a:pt x="100096" y="1281087"/>
                  </a:lnTo>
                  <a:lnTo>
                    <a:pt x="33425" y="1207736"/>
                  </a:lnTo>
                  <a:lnTo>
                    <a:pt x="1036" y="1105827"/>
                  </a:lnTo>
                  <a:cubicBezTo>
                    <a:pt x="-4362" y="1073602"/>
                    <a:pt x="12126" y="1020462"/>
                    <a:pt x="32446" y="1000142"/>
                  </a:cubicBezTo>
                  <a:lnTo>
                    <a:pt x="122956" y="983907"/>
                  </a:lnTo>
                  <a:lnTo>
                    <a:pt x="450616" y="945807"/>
                  </a:lnTo>
                  <a:lnTo>
                    <a:pt x="923056" y="945807"/>
                  </a:lnTo>
                  <a:cubicBezTo>
                    <a:pt x="1034816" y="930567"/>
                    <a:pt x="1075456" y="892467"/>
                    <a:pt x="1121176" y="854367"/>
                  </a:cubicBezTo>
                  <a:lnTo>
                    <a:pt x="1197376" y="717207"/>
                  </a:lnTo>
                  <a:lnTo>
                    <a:pt x="1212616" y="572427"/>
                  </a:lnTo>
                  <a:lnTo>
                    <a:pt x="1204996" y="473367"/>
                  </a:lnTo>
                  <a:lnTo>
                    <a:pt x="1182136" y="343827"/>
                  </a:lnTo>
                  <a:lnTo>
                    <a:pt x="1174516" y="206667"/>
                  </a:lnTo>
                  <a:cubicBezTo>
                    <a:pt x="1179596" y="162217"/>
                    <a:pt x="1177538" y="111572"/>
                    <a:pt x="1212616" y="77127"/>
                  </a:cubicBezTo>
                  <a:cubicBezTo>
                    <a:pt x="1240556" y="44107"/>
                    <a:pt x="1327837" y="10160"/>
                    <a:pt x="1384987" y="0"/>
                  </a:cubicBezTo>
                  <a:lnTo>
                    <a:pt x="1555516" y="16167"/>
                  </a:lnTo>
                  <a:lnTo>
                    <a:pt x="1662196" y="54267"/>
                  </a:lnTo>
                  <a:lnTo>
                    <a:pt x="1738396" y="158810"/>
                  </a:lnTo>
                  <a:lnTo>
                    <a:pt x="1830782" y="269119"/>
                  </a:lnTo>
                  <a:lnTo>
                    <a:pt x="1940550" y="310283"/>
                  </a:lnTo>
                  <a:lnTo>
                    <a:pt x="2055796" y="357212"/>
                  </a:lnTo>
                  <a:lnTo>
                    <a:pt x="2116058" y="447443"/>
                  </a:lnTo>
                  <a:cubicBezTo>
                    <a:pt x="2130599" y="476038"/>
                    <a:pt x="2147883" y="495455"/>
                    <a:pt x="2146613" y="525935"/>
                  </a:cubicBezTo>
                  <a:cubicBezTo>
                    <a:pt x="2145343" y="556415"/>
                    <a:pt x="2139786" y="588590"/>
                    <a:pt x="2134138" y="606819"/>
                  </a:cubicBezTo>
                  <a:lnTo>
                    <a:pt x="2081313" y="655252"/>
                  </a:lnTo>
                  <a:lnTo>
                    <a:pt x="1855552" y="674269"/>
                  </a:lnTo>
                  <a:lnTo>
                    <a:pt x="1634571" y="716212"/>
                  </a:lnTo>
                  <a:lnTo>
                    <a:pt x="1486936" y="786714"/>
                  </a:lnTo>
                  <a:lnTo>
                    <a:pt x="1410736" y="861987"/>
                  </a:lnTo>
                  <a:lnTo>
                    <a:pt x="1357396" y="953427"/>
                  </a:lnTo>
                  <a:lnTo>
                    <a:pt x="1319296" y="1067727"/>
                  </a:lnTo>
                  <a:lnTo>
                    <a:pt x="1283089" y="1225893"/>
                  </a:lnTo>
                  <a:close/>
                </a:path>
              </a:pathLst>
            </a:custGeom>
            <a:blipFill dpi="0" rotWithShape="1">
              <a:blip r:embed="rId4">
                <a:alphaModFix amt="44000"/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31455A9-630C-468E-B9B3-C68DA05C57CD}"/>
                </a:ext>
              </a:extLst>
            </p:cNvPr>
            <p:cNvSpPr txBox="1"/>
            <p:nvPr/>
          </p:nvSpPr>
          <p:spPr>
            <a:xfrm>
              <a:off x="4458516" y="5930511"/>
              <a:ext cx="178226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>
                  <a:highlight>
                    <a:srgbClr val="C0C0C0"/>
                  </a:highlight>
                </a:rPr>
                <a:t>GROUT STABILIZED</a:t>
              </a:r>
            </a:p>
            <a:p>
              <a:r>
                <a:rPr lang="en-US" sz="1600" dirty="0">
                  <a:highlight>
                    <a:srgbClr val="C0C0C0"/>
                  </a:highlight>
                </a:rPr>
                <a:t>SOUTHERN VOID 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671293D-5A1F-47AC-9F6B-F835F39F770A}"/>
                </a:ext>
              </a:extLst>
            </p:cNvPr>
            <p:cNvCxnSpPr>
              <a:cxnSpLocks/>
              <a:endCxn id="13" idx="9"/>
            </p:cNvCxnSpPr>
            <p:nvPr/>
          </p:nvCxnSpPr>
          <p:spPr>
            <a:xfrm flipV="1">
              <a:off x="6057900" y="5528600"/>
              <a:ext cx="369446" cy="4759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64732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6B63BA7-955C-4E54-82C8-21BA204879D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67545" y="220399"/>
            <a:ext cx="8208912" cy="61025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  <a:tabLst>
                <a:tab pos="8175625" algn="r"/>
              </a:tabLst>
            </a:pPr>
            <a:r>
              <a:rPr lang="en-US" sz="3200" b="1" dirty="0"/>
              <a:t>Filling the Northern Void</a:t>
            </a:r>
            <a:r>
              <a:rPr lang="en-US" dirty="0"/>
              <a:t>	</a:t>
            </a:r>
            <a:r>
              <a:rPr lang="en-US" b="1" i="1" dirty="0">
                <a:solidFill>
                  <a:srgbClr val="A7D4FD"/>
                </a:solidFill>
              </a:rPr>
              <a:t>Work Completed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D491C9-E7F0-461D-8AF3-BE0BCFDF366F}"/>
              </a:ext>
            </a:extLst>
          </p:cNvPr>
          <p:cNvSpPr/>
          <p:nvPr/>
        </p:nvSpPr>
        <p:spPr>
          <a:xfrm>
            <a:off x="1071154" y="1254034"/>
            <a:ext cx="6557555" cy="5268686"/>
          </a:xfrm>
          <a:prstGeom prst="rect">
            <a:avLst/>
          </a:prstGeom>
          <a:solidFill>
            <a:srgbClr val="00A0A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A4E371-61E2-44BE-89DF-B33402656583}"/>
              </a:ext>
            </a:extLst>
          </p:cNvPr>
          <p:cNvSpPr/>
          <p:nvPr/>
        </p:nvSpPr>
        <p:spPr>
          <a:xfrm>
            <a:off x="1715893" y="3402081"/>
            <a:ext cx="4749800" cy="1752600"/>
          </a:xfrm>
          <a:custGeom>
            <a:avLst/>
            <a:gdLst>
              <a:gd name="connsiteX0" fmla="*/ 2051050 w 4749800"/>
              <a:gd name="connsiteY0" fmla="*/ 749300 h 1739900"/>
              <a:gd name="connsiteX1" fmla="*/ 2012950 w 4749800"/>
              <a:gd name="connsiteY1" fmla="*/ 838200 h 1739900"/>
              <a:gd name="connsiteX2" fmla="*/ 1936750 w 4749800"/>
              <a:gd name="connsiteY2" fmla="*/ 838200 h 1739900"/>
              <a:gd name="connsiteX3" fmla="*/ 1828800 w 4749800"/>
              <a:gd name="connsiteY3" fmla="*/ 901700 h 1739900"/>
              <a:gd name="connsiteX4" fmla="*/ 1733550 w 4749800"/>
              <a:gd name="connsiteY4" fmla="*/ 933450 h 1739900"/>
              <a:gd name="connsiteX5" fmla="*/ 1651000 w 4749800"/>
              <a:gd name="connsiteY5" fmla="*/ 920750 h 1739900"/>
              <a:gd name="connsiteX6" fmla="*/ 1543050 w 4749800"/>
              <a:gd name="connsiteY6" fmla="*/ 958850 h 1739900"/>
              <a:gd name="connsiteX7" fmla="*/ 1435100 w 4749800"/>
              <a:gd name="connsiteY7" fmla="*/ 1022350 h 1739900"/>
              <a:gd name="connsiteX8" fmla="*/ 1301750 w 4749800"/>
              <a:gd name="connsiteY8" fmla="*/ 1066800 h 1739900"/>
              <a:gd name="connsiteX9" fmla="*/ 1250950 w 4749800"/>
              <a:gd name="connsiteY9" fmla="*/ 1143000 h 1739900"/>
              <a:gd name="connsiteX10" fmla="*/ 1174750 w 4749800"/>
              <a:gd name="connsiteY10" fmla="*/ 1250950 h 1739900"/>
              <a:gd name="connsiteX11" fmla="*/ 1117600 w 4749800"/>
              <a:gd name="connsiteY11" fmla="*/ 1339850 h 1739900"/>
              <a:gd name="connsiteX12" fmla="*/ 1085850 w 4749800"/>
              <a:gd name="connsiteY12" fmla="*/ 1466850 h 1739900"/>
              <a:gd name="connsiteX13" fmla="*/ 1009650 w 4749800"/>
              <a:gd name="connsiteY13" fmla="*/ 1606550 h 1739900"/>
              <a:gd name="connsiteX14" fmla="*/ 920750 w 4749800"/>
              <a:gd name="connsiteY14" fmla="*/ 1657350 h 1739900"/>
              <a:gd name="connsiteX15" fmla="*/ 838200 w 4749800"/>
              <a:gd name="connsiteY15" fmla="*/ 1581150 h 1739900"/>
              <a:gd name="connsiteX16" fmla="*/ 609600 w 4749800"/>
              <a:gd name="connsiteY16" fmla="*/ 1612900 h 1739900"/>
              <a:gd name="connsiteX17" fmla="*/ 546100 w 4749800"/>
              <a:gd name="connsiteY17" fmla="*/ 1593850 h 1739900"/>
              <a:gd name="connsiteX18" fmla="*/ 431800 w 4749800"/>
              <a:gd name="connsiteY18" fmla="*/ 1543050 h 1739900"/>
              <a:gd name="connsiteX19" fmla="*/ 107950 w 4749800"/>
              <a:gd name="connsiteY19" fmla="*/ 1562100 h 1739900"/>
              <a:gd name="connsiteX20" fmla="*/ 0 w 4749800"/>
              <a:gd name="connsiteY20" fmla="*/ 1447800 h 1739900"/>
              <a:gd name="connsiteX21" fmla="*/ 25400 w 4749800"/>
              <a:gd name="connsiteY21" fmla="*/ 1390650 h 1739900"/>
              <a:gd name="connsiteX22" fmla="*/ 44450 w 4749800"/>
              <a:gd name="connsiteY22" fmla="*/ 1301750 h 1739900"/>
              <a:gd name="connsiteX23" fmla="*/ 273050 w 4749800"/>
              <a:gd name="connsiteY23" fmla="*/ 1231900 h 1739900"/>
              <a:gd name="connsiteX24" fmla="*/ 393700 w 4749800"/>
              <a:gd name="connsiteY24" fmla="*/ 1181100 h 1739900"/>
              <a:gd name="connsiteX25" fmla="*/ 469900 w 4749800"/>
              <a:gd name="connsiteY25" fmla="*/ 984250 h 1739900"/>
              <a:gd name="connsiteX26" fmla="*/ 520700 w 4749800"/>
              <a:gd name="connsiteY26" fmla="*/ 876300 h 1739900"/>
              <a:gd name="connsiteX27" fmla="*/ 546100 w 4749800"/>
              <a:gd name="connsiteY27" fmla="*/ 685800 h 1739900"/>
              <a:gd name="connsiteX28" fmla="*/ 571500 w 4749800"/>
              <a:gd name="connsiteY28" fmla="*/ 552450 h 1739900"/>
              <a:gd name="connsiteX29" fmla="*/ 635000 w 4749800"/>
              <a:gd name="connsiteY29" fmla="*/ 469900 h 1739900"/>
              <a:gd name="connsiteX30" fmla="*/ 838200 w 4749800"/>
              <a:gd name="connsiteY30" fmla="*/ 406400 h 1739900"/>
              <a:gd name="connsiteX31" fmla="*/ 901700 w 4749800"/>
              <a:gd name="connsiteY31" fmla="*/ 374650 h 1739900"/>
              <a:gd name="connsiteX32" fmla="*/ 939800 w 4749800"/>
              <a:gd name="connsiteY32" fmla="*/ 298450 h 1739900"/>
              <a:gd name="connsiteX33" fmla="*/ 1085850 w 4749800"/>
              <a:gd name="connsiteY33" fmla="*/ 285750 h 1739900"/>
              <a:gd name="connsiteX34" fmla="*/ 1219200 w 4749800"/>
              <a:gd name="connsiteY34" fmla="*/ 203200 h 1739900"/>
              <a:gd name="connsiteX35" fmla="*/ 1231900 w 4749800"/>
              <a:gd name="connsiteY35" fmla="*/ 127000 h 1739900"/>
              <a:gd name="connsiteX36" fmla="*/ 1206500 w 4749800"/>
              <a:gd name="connsiteY36" fmla="*/ 44450 h 1739900"/>
              <a:gd name="connsiteX37" fmla="*/ 1936750 w 4749800"/>
              <a:gd name="connsiteY37" fmla="*/ 12700 h 1739900"/>
              <a:gd name="connsiteX38" fmla="*/ 2559050 w 4749800"/>
              <a:gd name="connsiteY38" fmla="*/ 31750 h 1739900"/>
              <a:gd name="connsiteX39" fmla="*/ 2882900 w 4749800"/>
              <a:gd name="connsiteY39" fmla="*/ 0 h 1739900"/>
              <a:gd name="connsiteX40" fmla="*/ 3333750 w 4749800"/>
              <a:gd name="connsiteY40" fmla="*/ 12700 h 1739900"/>
              <a:gd name="connsiteX41" fmla="*/ 3467100 w 4749800"/>
              <a:gd name="connsiteY41" fmla="*/ 57150 h 1739900"/>
              <a:gd name="connsiteX42" fmla="*/ 3448050 w 4749800"/>
              <a:gd name="connsiteY42" fmla="*/ 127000 h 1739900"/>
              <a:gd name="connsiteX43" fmla="*/ 3619500 w 4749800"/>
              <a:gd name="connsiteY43" fmla="*/ 254000 h 1739900"/>
              <a:gd name="connsiteX44" fmla="*/ 3663950 w 4749800"/>
              <a:gd name="connsiteY44" fmla="*/ 368300 h 1739900"/>
              <a:gd name="connsiteX45" fmla="*/ 3613150 w 4749800"/>
              <a:gd name="connsiteY45" fmla="*/ 546100 h 1739900"/>
              <a:gd name="connsiteX46" fmla="*/ 3727450 w 4749800"/>
              <a:gd name="connsiteY46" fmla="*/ 666750 h 1739900"/>
              <a:gd name="connsiteX47" fmla="*/ 3848100 w 4749800"/>
              <a:gd name="connsiteY47" fmla="*/ 863600 h 1739900"/>
              <a:gd name="connsiteX48" fmla="*/ 3956050 w 4749800"/>
              <a:gd name="connsiteY48" fmla="*/ 1092200 h 1739900"/>
              <a:gd name="connsiteX49" fmla="*/ 4279900 w 4749800"/>
              <a:gd name="connsiteY49" fmla="*/ 1174750 h 1739900"/>
              <a:gd name="connsiteX50" fmla="*/ 4387850 w 4749800"/>
              <a:gd name="connsiteY50" fmla="*/ 1250950 h 1739900"/>
              <a:gd name="connsiteX51" fmla="*/ 4699000 w 4749800"/>
              <a:gd name="connsiteY51" fmla="*/ 1333500 h 1739900"/>
              <a:gd name="connsiteX52" fmla="*/ 4749800 w 4749800"/>
              <a:gd name="connsiteY52" fmla="*/ 1498600 h 1739900"/>
              <a:gd name="connsiteX53" fmla="*/ 4718050 w 4749800"/>
              <a:gd name="connsiteY53" fmla="*/ 1600200 h 1739900"/>
              <a:gd name="connsiteX54" fmla="*/ 4362450 w 4749800"/>
              <a:gd name="connsiteY54" fmla="*/ 1727200 h 1739900"/>
              <a:gd name="connsiteX55" fmla="*/ 4076700 w 4749800"/>
              <a:gd name="connsiteY55" fmla="*/ 1739900 h 1739900"/>
              <a:gd name="connsiteX56" fmla="*/ 3917950 w 4749800"/>
              <a:gd name="connsiteY56" fmla="*/ 1733550 h 1739900"/>
              <a:gd name="connsiteX57" fmla="*/ 3695700 w 4749800"/>
              <a:gd name="connsiteY57" fmla="*/ 1581150 h 1739900"/>
              <a:gd name="connsiteX58" fmla="*/ 3676650 w 4749800"/>
              <a:gd name="connsiteY58" fmla="*/ 1543050 h 1739900"/>
              <a:gd name="connsiteX59" fmla="*/ 3511550 w 4749800"/>
              <a:gd name="connsiteY59" fmla="*/ 1479550 h 1739900"/>
              <a:gd name="connsiteX60" fmla="*/ 3498850 w 4749800"/>
              <a:gd name="connsiteY60" fmla="*/ 1466850 h 1739900"/>
              <a:gd name="connsiteX61" fmla="*/ 3454400 w 4749800"/>
              <a:gd name="connsiteY61" fmla="*/ 1371600 h 1739900"/>
              <a:gd name="connsiteX62" fmla="*/ 3314700 w 4749800"/>
              <a:gd name="connsiteY62" fmla="*/ 1250950 h 1739900"/>
              <a:gd name="connsiteX63" fmla="*/ 3232150 w 4749800"/>
              <a:gd name="connsiteY63" fmla="*/ 1174750 h 1739900"/>
              <a:gd name="connsiteX64" fmla="*/ 3143250 w 4749800"/>
              <a:gd name="connsiteY64" fmla="*/ 1149350 h 1739900"/>
              <a:gd name="connsiteX65" fmla="*/ 3035300 w 4749800"/>
              <a:gd name="connsiteY65" fmla="*/ 1066800 h 1739900"/>
              <a:gd name="connsiteX66" fmla="*/ 2952750 w 4749800"/>
              <a:gd name="connsiteY66" fmla="*/ 1047750 h 1739900"/>
              <a:gd name="connsiteX67" fmla="*/ 2838450 w 4749800"/>
              <a:gd name="connsiteY67" fmla="*/ 1047750 h 1739900"/>
              <a:gd name="connsiteX68" fmla="*/ 2724150 w 4749800"/>
              <a:gd name="connsiteY68" fmla="*/ 971550 h 1739900"/>
              <a:gd name="connsiteX69" fmla="*/ 2565400 w 4749800"/>
              <a:gd name="connsiteY69" fmla="*/ 984250 h 1739900"/>
              <a:gd name="connsiteX70" fmla="*/ 2457450 w 4749800"/>
              <a:gd name="connsiteY70" fmla="*/ 952500 h 1739900"/>
              <a:gd name="connsiteX71" fmla="*/ 2406650 w 4749800"/>
              <a:gd name="connsiteY71" fmla="*/ 939800 h 1739900"/>
              <a:gd name="connsiteX72" fmla="*/ 2324100 w 4749800"/>
              <a:gd name="connsiteY72" fmla="*/ 901700 h 1739900"/>
              <a:gd name="connsiteX73" fmla="*/ 2247900 w 4749800"/>
              <a:gd name="connsiteY73" fmla="*/ 876300 h 1739900"/>
              <a:gd name="connsiteX74" fmla="*/ 2171700 w 4749800"/>
              <a:gd name="connsiteY74" fmla="*/ 838200 h 1739900"/>
              <a:gd name="connsiteX75" fmla="*/ 2051050 w 4749800"/>
              <a:gd name="connsiteY75" fmla="*/ 749300 h 1739900"/>
              <a:gd name="connsiteX0" fmla="*/ 2051050 w 4749800"/>
              <a:gd name="connsiteY0" fmla="*/ 749300 h 1739900"/>
              <a:gd name="connsiteX1" fmla="*/ 2012950 w 4749800"/>
              <a:gd name="connsiteY1" fmla="*/ 838200 h 1739900"/>
              <a:gd name="connsiteX2" fmla="*/ 1898650 w 4749800"/>
              <a:gd name="connsiteY2" fmla="*/ 901700 h 1739900"/>
              <a:gd name="connsiteX3" fmla="*/ 1828800 w 4749800"/>
              <a:gd name="connsiteY3" fmla="*/ 901700 h 1739900"/>
              <a:gd name="connsiteX4" fmla="*/ 1733550 w 4749800"/>
              <a:gd name="connsiteY4" fmla="*/ 933450 h 1739900"/>
              <a:gd name="connsiteX5" fmla="*/ 1651000 w 4749800"/>
              <a:gd name="connsiteY5" fmla="*/ 920750 h 1739900"/>
              <a:gd name="connsiteX6" fmla="*/ 1543050 w 4749800"/>
              <a:gd name="connsiteY6" fmla="*/ 958850 h 1739900"/>
              <a:gd name="connsiteX7" fmla="*/ 1435100 w 4749800"/>
              <a:gd name="connsiteY7" fmla="*/ 1022350 h 1739900"/>
              <a:gd name="connsiteX8" fmla="*/ 1301750 w 4749800"/>
              <a:gd name="connsiteY8" fmla="*/ 1066800 h 1739900"/>
              <a:gd name="connsiteX9" fmla="*/ 1250950 w 4749800"/>
              <a:gd name="connsiteY9" fmla="*/ 1143000 h 1739900"/>
              <a:gd name="connsiteX10" fmla="*/ 1174750 w 4749800"/>
              <a:gd name="connsiteY10" fmla="*/ 1250950 h 1739900"/>
              <a:gd name="connsiteX11" fmla="*/ 1117600 w 4749800"/>
              <a:gd name="connsiteY11" fmla="*/ 1339850 h 1739900"/>
              <a:gd name="connsiteX12" fmla="*/ 1085850 w 4749800"/>
              <a:gd name="connsiteY12" fmla="*/ 1466850 h 1739900"/>
              <a:gd name="connsiteX13" fmla="*/ 1009650 w 4749800"/>
              <a:gd name="connsiteY13" fmla="*/ 1606550 h 1739900"/>
              <a:gd name="connsiteX14" fmla="*/ 920750 w 4749800"/>
              <a:gd name="connsiteY14" fmla="*/ 1657350 h 1739900"/>
              <a:gd name="connsiteX15" fmla="*/ 838200 w 4749800"/>
              <a:gd name="connsiteY15" fmla="*/ 1581150 h 1739900"/>
              <a:gd name="connsiteX16" fmla="*/ 609600 w 4749800"/>
              <a:gd name="connsiteY16" fmla="*/ 1612900 h 1739900"/>
              <a:gd name="connsiteX17" fmla="*/ 546100 w 4749800"/>
              <a:gd name="connsiteY17" fmla="*/ 1593850 h 1739900"/>
              <a:gd name="connsiteX18" fmla="*/ 431800 w 4749800"/>
              <a:gd name="connsiteY18" fmla="*/ 1543050 h 1739900"/>
              <a:gd name="connsiteX19" fmla="*/ 107950 w 4749800"/>
              <a:gd name="connsiteY19" fmla="*/ 1562100 h 1739900"/>
              <a:gd name="connsiteX20" fmla="*/ 0 w 4749800"/>
              <a:gd name="connsiteY20" fmla="*/ 1447800 h 1739900"/>
              <a:gd name="connsiteX21" fmla="*/ 25400 w 4749800"/>
              <a:gd name="connsiteY21" fmla="*/ 1390650 h 1739900"/>
              <a:gd name="connsiteX22" fmla="*/ 44450 w 4749800"/>
              <a:gd name="connsiteY22" fmla="*/ 1301750 h 1739900"/>
              <a:gd name="connsiteX23" fmla="*/ 273050 w 4749800"/>
              <a:gd name="connsiteY23" fmla="*/ 1231900 h 1739900"/>
              <a:gd name="connsiteX24" fmla="*/ 393700 w 4749800"/>
              <a:gd name="connsiteY24" fmla="*/ 1181100 h 1739900"/>
              <a:gd name="connsiteX25" fmla="*/ 469900 w 4749800"/>
              <a:gd name="connsiteY25" fmla="*/ 984250 h 1739900"/>
              <a:gd name="connsiteX26" fmla="*/ 520700 w 4749800"/>
              <a:gd name="connsiteY26" fmla="*/ 876300 h 1739900"/>
              <a:gd name="connsiteX27" fmla="*/ 546100 w 4749800"/>
              <a:gd name="connsiteY27" fmla="*/ 685800 h 1739900"/>
              <a:gd name="connsiteX28" fmla="*/ 571500 w 4749800"/>
              <a:gd name="connsiteY28" fmla="*/ 552450 h 1739900"/>
              <a:gd name="connsiteX29" fmla="*/ 635000 w 4749800"/>
              <a:gd name="connsiteY29" fmla="*/ 469900 h 1739900"/>
              <a:gd name="connsiteX30" fmla="*/ 838200 w 4749800"/>
              <a:gd name="connsiteY30" fmla="*/ 406400 h 1739900"/>
              <a:gd name="connsiteX31" fmla="*/ 901700 w 4749800"/>
              <a:gd name="connsiteY31" fmla="*/ 374650 h 1739900"/>
              <a:gd name="connsiteX32" fmla="*/ 939800 w 4749800"/>
              <a:gd name="connsiteY32" fmla="*/ 298450 h 1739900"/>
              <a:gd name="connsiteX33" fmla="*/ 1085850 w 4749800"/>
              <a:gd name="connsiteY33" fmla="*/ 285750 h 1739900"/>
              <a:gd name="connsiteX34" fmla="*/ 1219200 w 4749800"/>
              <a:gd name="connsiteY34" fmla="*/ 203200 h 1739900"/>
              <a:gd name="connsiteX35" fmla="*/ 1231900 w 4749800"/>
              <a:gd name="connsiteY35" fmla="*/ 127000 h 1739900"/>
              <a:gd name="connsiteX36" fmla="*/ 1206500 w 4749800"/>
              <a:gd name="connsiteY36" fmla="*/ 44450 h 1739900"/>
              <a:gd name="connsiteX37" fmla="*/ 1936750 w 4749800"/>
              <a:gd name="connsiteY37" fmla="*/ 12700 h 1739900"/>
              <a:gd name="connsiteX38" fmla="*/ 2559050 w 4749800"/>
              <a:gd name="connsiteY38" fmla="*/ 31750 h 1739900"/>
              <a:gd name="connsiteX39" fmla="*/ 2882900 w 4749800"/>
              <a:gd name="connsiteY39" fmla="*/ 0 h 1739900"/>
              <a:gd name="connsiteX40" fmla="*/ 3333750 w 4749800"/>
              <a:gd name="connsiteY40" fmla="*/ 12700 h 1739900"/>
              <a:gd name="connsiteX41" fmla="*/ 3467100 w 4749800"/>
              <a:gd name="connsiteY41" fmla="*/ 57150 h 1739900"/>
              <a:gd name="connsiteX42" fmla="*/ 3448050 w 4749800"/>
              <a:gd name="connsiteY42" fmla="*/ 127000 h 1739900"/>
              <a:gd name="connsiteX43" fmla="*/ 3619500 w 4749800"/>
              <a:gd name="connsiteY43" fmla="*/ 254000 h 1739900"/>
              <a:gd name="connsiteX44" fmla="*/ 3663950 w 4749800"/>
              <a:gd name="connsiteY44" fmla="*/ 368300 h 1739900"/>
              <a:gd name="connsiteX45" fmla="*/ 3613150 w 4749800"/>
              <a:gd name="connsiteY45" fmla="*/ 546100 h 1739900"/>
              <a:gd name="connsiteX46" fmla="*/ 3727450 w 4749800"/>
              <a:gd name="connsiteY46" fmla="*/ 666750 h 1739900"/>
              <a:gd name="connsiteX47" fmla="*/ 3848100 w 4749800"/>
              <a:gd name="connsiteY47" fmla="*/ 863600 h 1739900"/>
              <a:gd name="connsiteX48" fmla="*/ 3956050 w 4749800"/>
              <a:gd name="connsiteY48" fmla="*/ 1092200 h 1739900"/>
              <a:gd name="connsiteX49" fmla="*/ 4279900 w 4749800"/>
              <a:gd name="connsiteY49" fmla="*/ 1174750 h 1739900"/>
              <a:gd name="connsiteX50" fmla="*/ 4387850 w 4749800"/>
              <a:gd name="connsiteY50" fmla="*/ 1250950 h 1739900"/>
              <a:gd name="connsiteX51" fmla="*/ 4699000 w 4749800"/>
              <a:gd name="connsiteY51" fmla="*/ 1333500 h 1739900"/>
              <a:gd name="connsiteX52" fmla="*/ 4749800 w 4749800"/>
              <a:gd name="connsiteY52" fmla="*/ 1498600 h 1739900"/>
              <a:gd name="connsiteX53" fmla="*/ 4718050 w 4749800"/>
              <a:gd name="connsiteY53" fmla="*/ 1600200 h 1739900"/>
              <a:gd name="connsiteX54" fmla="*/ 4362450 w 4749800"/>
              <a:gd name="connsiteY54" fmla="*/ 1727200 h 1739900"/>
              <a:gd name="connsiteX55" fmla="*/ 4076700 w 4749800"/>
              <a:gd name="connsiteY55" fmla="*/ 1739900 h 1739900"/>
              <a:gd name="connsiteX56" fmla="*/ 3917950 w 4749800"/>
              <a:gd name="connsiteY56" fmla="*/ 1733550 h 1739900"/>
              <a:gd name="connsiteX57" fmla="*/ 3695700 w 4749800"/>
              <a:gd name="connsiteY57" fmla="*/ 1581150 h 1739900"/>
              <a:gd name="connsiteX58" fmla="*/ 3676650 w 4749800"/>
              <a:gd name="connsiteY58" fmla="*/ 1543050 h 1739900"/>
              <a:gd name="connsiteX59" fmla="*/ 3511550 w 4749800"/>
              <a:gd name="connsiteY59" fmla="*/ 1479550 h 1739900"/>
              <a:gd name="connsiteX60" fmla="*/ 3498850 w 4749800"/>
              <a:gd name="connsiteY60" fmla="*/ 1466850 h 1739900"/>
              <a:gd name="connsiteX61" fmla="*/ 3454400 w 4749800"/>
              <a:gd name="connsiteY61" fmla="*/ 1371600 h 1739900"/>
              <a:gd name="connsiteX62" fmla="*/ 3314700 w 4749800"/>
              <a:gd name="connsiteY62" fmla="*/ 1250950 h 1739900"/>
              <a:gd name="connsiteX63" fmla="*/ 3232150 w 4749800"/>
              <a:gd name="connsiteY63" fmla="*/ 1174750 h 1739900"/>
              <a:gd name="connsiteX64" fmla="*/ 3143250 w 4749800"/>
              <a:gd name="connsiteY64" fmla="*/ 1149350 h 1739900"/>
              <a:gd name="connsiteX65" fmla="*/ 3035300 w 4749800"/>
              <a:gd name="connsiteY65" fmla="*/ 1066800 h 1739900"/>
              <a:gd name="connsiteX66" fmla="*/ 2952750 w 4749800"/>
              <a:gd name="connsiteY66" fmla="*/ 1047750 h 1739900"/>
              <a:gd name="connsiteX67" fmla="*/ 2838450 w 4749800"/>
              <a:gd name="connsiteY67" fmla="*/ 1047750 h 1739900"/>
              <a:gd name="connsiteX68" fmla="*/ 2724150 w 4749800"/>
              <a:gd name="connsiteY68" fmla="*/ 971550 h 1739900"/>
              <a:gd name="connsiteX69" fmla="*/ 2565400 w 4749800"/>
              <a:gd name="connsiteY69" fmla="*/ 984250 h 1739900"/>
              <a:gd name="connsiteX70" fmla="*/ 2457450 w 4749800"/>
              <a:gd name="connsiteY70" fmla="*/ 952500 h 1739900"/>
              <a:gd name="connsiteX71" fmla="*/ 2406650 w 4749800"/>
              <a:gd name="connsiteY71" fmla="*/ 939800 h 1739900"/>
              <a:gd name="connsiteX72" fmla="*/ 2324100 w 4749800"/>
              <a:gd name="connsiteY72" fmla="*/ 901700 h 1739900"/>
              <a:gd name="connsiteX73" fmla="*/ 2247900 w 4749800"/>
              <a:gd name="connsiteY73" fmla="*/ 876300 h 1739900"/>
              <a:gd name="connsiteX74" fmla="*/ 2171700 w 4749800"/>
              <a:gd name="connsiteY74" fmla="*/ 838200 h 1739900"/>
              <a:gd name="connsiteX75" fmla="*/ 2051050 w 4749800"/>
              <a:gd name="connsiteY75" fmla="*/ 749300 h 1739900"/>
              <a:gd name="connsiteX0" fmla="*/ 2051050 w 4749800"/>
              <a:gd name="connsiteY0" fmla="*/ 749300 h 1739900"/>
              <a:gd name="connsiteX1" fmla="*/ 2012950 w 4749800"/>
              <a:gd name="connsiteY1" fmla="*/ 838200 h 1739900"/>
              <a:gd name="connsiteX2" fmla="*/ 1943100 w 4749800"/>
              <a:gd name="connsiteY2" fmla="*/ 882650 h 1739900"/>
              <a:gd name="connsiteX3" fmla="*/ 1828800 w 4749800"/>
              <a:gd name="connsiteY3" fmla="*/ 901700 h 1739900"/>
              <a:gd name="connsiteX4" fmla="*/ 1733550 w 4749800"/>
              <a:gd name="connsiteY4" fmla="*/ 933450 h 1739900"/>
              <a:gd name="connsiteX5" fmla="*/ 1651000 w 4749800"/>
              <a:gd name="connsiteY5" fmla="*/ 920750 h 1739900"/>
              <a:gd name="connsiteX6" fmla="*/ 1543050 w 4749800"/>
              <a:gd name="connsiteY6" fmla="*/ 958850 h 1739900"/>
              <a:gd name="connsiteX7" fmla="*/ 1435100 w 4749800"/>
              <a:gd name="connsiteY7" fmla="*/ 1022350 h 1739900"/>
              <a:gd name="connsiteX8" fmla="*/ 1301750 w 4749800"/>
              <a:gd name="connsiteY8" fmla="*/ 1066800 h 1739900"/>
              <a:gd name="connsiteX9" fmla="*/ 1250950 w 4749800"/>
              <a:gd name="connsiteY9" fmla="*/ 1143000 h 1739900"/>
              <a:gd name="connsiteX10" fmla="*/ 1174750 w 4749800"/>
              <a:gd name="connsiteY10" fmla="*/ 1250950 h 1739900"/>
              <a:gd name="connsiteX11" fmla="*/ 1117600 w 4749800"/>
              <a:gd name="connsiteY11" fmla="*/ 1339850 h 1739900"/>
              <a:gd name="connsiteX12" fmla="*/ 1085850 w 4749800"/>
              <a:gd name="connsiteY12" fmla="*/ 1466850 h 1739900"/>
              <a:gd name="connsiteX13" fmla="*/ 1009650 w 4749800"/>
              <a:gd name="connsiteY13" fmla="*/ 1606550 h 1739900"/>
              <a:gd name="connsiteX14" fmla="*/ 920750 w 4749800"/>
              <a:gd name="connsiteY14" fmla="*/ 1657350 h 1739900"/>
              <a:gd name="connsiteX15" fmla="*/ 838200 w 4749800"/>
              <a:gd name="connsiteY15" fmla="*/ 1581150 h 1739900"/>
              <a:gd name="connsiteX16" fmla="*/ 609600 w 4749800"/>
              <a:gd name="connsiteY16" fmla="*/ 1612900 h 1739900"/>
              <a:gd name="connsiteX17" fmla="*/ 546100 w 4749800"/>
              <a:gd name="connsiteY17" fmla="*/ 1593850 h 1739900"/>
              <a:gd name="connsiteX18" fmla="*/ 431800 w 4749800"/>
              <a:gd name="connsiteY18" fmla="*/ 1543050 h 1739900"/>
              <a:gd name="connsiteX19" fmla="*/ 107950 w 4749800"/>
              <a:gd name="connsiteY19" fmla="*/ 1562100 h 1739900"/>
              <a:gd name="connsiteX20" fmla="*/ 0 w 4749800"/>
              <a:gd name="connsiteY20" fmla="*/ 1447800 h 1739900"/>
              <a:gd name="connsiteX21" fmla="*/ 25400 w 4749800"/>
              <a:gd name="connsiteY21" fmla="*/ 1390650 h 1739900"/>
              <a:gd name="connsiteX22" fmla="*/ 44450 w 4749800"/>
              <a:gd name="connsiteY22" fmla="*/ 1301750 h 1739900"/>
              <a:gd name="connsiteX23" fmla="*/ 273050 w 4749800"/>
              <a:gd name="connsiteY23" fmla="*/ 1231900 h 1739900"/>
              <a:gd name="connsiteX24" fmla="*/ 393700 w 4749800"/>
              <a:gd name="connsiteY24" fmla="*/ 1181100 h 1739900"/>
              <a:gd name="connsiteX25" fmla="*/ 469900 w 4749800"/>
              <a:gd name="connsiteY25" fmla="*/ 984250 h 1739900"/>
              <a:gd name="connsiteX26" fmla="*/ 520700 w 4749800"/>
              <a:gd name="connsiteY26" fmla="*/ 876300 h 1739900"/>
              <a:gd name="connsiteX27" fmla="*/ 546100 w 4749800"/>
              <a:gd name="connsiteY27" fmla="*/ 685800 h 1739900"/>
              <a:gd name="connsiteX28" fmla="*/ 571500 w 4749800"/>
              <a:gd name="connsiteY28" fmla="*/ 552450 h 1739900"/>
              <a:gd name="connsiteX29" fmla="*/ 635000 w 4749800"/>
              <a:gd name="connsiteY29" fmla="*/ 469900 h 1739900"/>
              <a:gd name="connsiteX30" fmla="*/ 838200 w 4749800"/>
              <a:gd name="connsiteY30" fmla="*/ 406400 h 1739900"/>
              <a:gd name="connsiteX31" fmla="*/ 901700 w 4749800"/>
              <a:gd name="connsiteY31" fmla="*/ 374650 h 1739900"/>
              <a:gd name="connsiteX32" fmla="*/ 939800 w 4749800"/>
              <a:gd name="connsiteY32" fmla="*/ 298450 h 1739900"/>
              <a:gd name="connsiteX33" fmla="*/ 1085850 w 4749800"/>
              <a:gd name="connsiteY33" fmla="*/ 285750 h 1739900"/>
              <a:gd name="connsiteX34" fmla="*/ 1219200 w 4749800"/>
              <a:gd name="connsiteY34" fmla="*/ 203200 h 1739900"/>
              <a:gd name="connsiteX35" fmla="*/ 1231900 w 4749800"/>
              <a:gd name="connsiteY35" fmla="*/ 127000 h 1739900"/>
              <a:gd name="connsiteX36" fmla="*/ 1206500 w 4749800"/>
              <a:gd name="connsiteY36" fmla="*/ 44450 h 1739900"/>
              <a:gd name="connsiteX37" fmla="*/ 1936750 w 4749800"/>
              <a:gd name="connsiteY37" fmla="*/ 12700 h 1739900"/>
              <a:gd name="connsiteX38" fmla="*/ 2559050 w 4749800"/>
              <a:gd name="connsiteY38" fmla="*/ 31750 h 1739900"/>
              <a:gd name="connsiteX39" fmla="*/ 2882900 w 4749800"/>
              <a:gd name="connsiteY39" fmla="*/ 0 h 1739900"/>
              <a:gd name="connsiteX40" fmla="*/ 3333750 w 4749800"/>
              <a:gd name="connsiteY40" fmla="*/ 12700 h 1739900"/>
              <a:gd name="connsiteX41" fmla="*/ 3467100 w 4749800"/>
              <a:gd name="connsiteY41" fmla="*/ 57150 h 1739900"/>
              <a:gd name="connsiteX42" fmla="*/ 3448050 w 4749800"/>
              <a:gd name="connsiteY42" fmla="*/ 127000 h 1739900"/>
              <a:gd name="connsiteX43" fmla="*/ 3619500 w 4749800"/>
              <a:gd name="connsiteY43" fmla="*/ 254000 h 1739900"/>
              <a:gd name="connsiteX44" fmla="*/ 3663950 w 4749800"/>
              <a:gd name="connsiteY44" fmla="*/ 368300 h 1739900"/>
              <a:gd name="connsiteX45" fmla="*/ 3613150 w 4749800"/>
              <a:gd name="connsiteY45" fmla="*/ 546100 h 1739900"/>
              <a:gd name="connsiteX46" fmla="*/ 3727450 w 4749800"/>
              <a:gd name="connsiteY46" fmla="*/ 666750 h 1739900"/>
              <a:gd name="connsiteX47" fmla="*/ 3848100 w 4749800"/>
              <a:gd name="connsiteY47" fmla="*/ 863600 h 1739900"/>
              <a:gd name="connsiteX48" fmla="*/ 3956050 w 4749800"/>
              <a:gd name="connsiteY48" fmla="*/ 1092200 h 1739900"/>
              <a:gd name="connsiteX49" fmla="*/ 4279900 w 4749800"/>
              <a:gd name="connsiteY49" fmla="*/ 1174750 h 1739900"/>
              <a:gd name="connsiteX50" fmla="*/ 4387850 w 4749800"/>
              <a:gd name="connsiteY50" fmla="*/ 1250950 h 1739900"/>
              <a:gd name="connsiteX51" fmla="*/ 4699000 w 4749800"/>
              <a:gd name="connsiteY51" fmla="*/ 1333500 h 1739900"/>
              <a:gd name="connsiteX52" fmla="*/ 4749800 w 4749800"/>
              <a:gd name="connsiteY52" fmla="*/ 1498600 h 1739900"/>
              <a:gd name="connsiteX53" fmla="*/ 4718050 w 4749800"/>
              <a:gd name="connsiteY53" fmla="*/ 1600200 h 1739900"/>
              <a:gd name="connsiteX54" fmla="*/ 4362450 w 4749800"/>
              <a:gd name="connsiteY54" fmla="*/ 1727200 h 1739900"/>
              <a:gd name="connsiteX55" fmla="*/ 4076700 w 4749800"/>
              <a:gd name="connsiteY55" fmla="*/ 1739900 h 1739900"/>
              <a:gd name="connsiteX56" fmla="*/ 3917950 w 4749800"/>
              <a:gd name="connsiteY56" fmla="*/ 1733550 h 1739900"/>
              <a:gd name="connsiteX57" fmla="*/ 3695700 w 4749800"/>
              <a:gd name="connsiteY57" fmla="*/ 1581150 h 1739900"/>
              <a:gd name="connsiteX58" fmla="*/ 3676650 w 4749800"/>
              <a:gd name="connsiteY58" fmla="*/ 1543050 h 1739900"/>
              <a:gd name="connsiteX59" fmla="*/ 3511550 w 4749800"/>
              <a:gd name="connsiteY59" fmla="*/ 1479550 h 1739900"/>
              <a:gd name="connsiteX60" fmla="*/ 3498850 w 4749800"/>
              <a:gd name="connsiteY60" fmla="*/ 1466850 h 1739900"/>
              <a:gd name="connsiteX61" fmla="*/ 3454400 w 4749800"/>
              <a:gd name="connsiteY61" fmla="*/ 1371600 h 1739900"/>
              <a:gd name="connsiteX62" fmla="*/ 3314700 w 4749800"/>
              <a:gd name="connsiteY62" fmla="*/ 1250950 h 1739900"/>
              <a:gd name="connsiteX63" fmla="*/ 3232150 w 4749800"/>
              <a:gd name="connsiteY63" fmla="*/ 1174750 h 1739900"/>
              <a:gd name="connsiteX64" fmla="*/ 3143250 w 4749800"/>
              <a:gd name="connsiteY64" fmla="*/ 1149350 h 1739900"/>
              <a:gd name="connsiteX65" fmla="*/ 3035300 w 4749800"/>
              <a:gd name="connsiteY65" fmla="*/ 1066800 h 1739900"/>
              <a:gd name="connsiteX66" fmla="*/ 2952750 w 4749800"/>
              <a:gd name="connsiteY66" fmla="*/ 1047750 h 1739900"/>
              <a:gd name="connsiteX67" fmla="*/ 2838450 w 4749800"/>
              <a:gd name="connsiteY67" fmla="*/ 1047750 h 1739900"/>
              <a:gd name="connsiteX68" fmla="*/ 2724150 w 4749800"/>
              <a:gd name="connsiteY68" fmla="*/ 971550 h 1739900"/>
              <a:gd name="connsiteX69" fmla="*/ 2565400 w 4749800"/>
              <a:gd name="connsiteY69" fmla="*/ 984250 h 1739900"/>
              <a:gd name="connsiteX70" fmla="*/ 2457450 w 4749800"/>
              <a:gd name="connsiteY70" fmla="*/ 952500 h 1739900"/>
              <a:gd name="connsiteX71" fmla="*/ 2406650 w 4749800"/>
              <a:gd name="connsiteY71" fmla="*/ 939800 h 1739900"/>
              <a:gd name="connsiteX72" fmla="*/ 2324100 w 4749800"/>
              <a:gd name="connsiteY72" fmla="*/ 901700 h 1739900"/>
              <a:gd name="connsiteX73" fmla="*/ 2247900 w 4749800"/>
              <a:gd name="connsiteY73" fmla="*/ 876300 h 1739900"/>
              <a:gd name="connsiteX74" fmla="*/ 2171700 w 4749800"/>
              <a:gd name="connsiteY74" fmla="*/ 838200 h 1739900"/>
              <a:gd name="connsiteX75" fmla="*/ 2051050 w 4749800"/>
              <a:gd name="connsiteY75" fmla="*/ 749300 h 1739900"/>
              <a:gd name="connsiteX0" fmla="*/ 2051050 w 4749800"/>
              <a:gd name="connsiteY0" fmla="*/ 749300 h 1739900"/>
              <a:gd name="connsiteX1" fmla="*/ 2012950 w 4749800"/>
              <a:gd name="connsiteY1" fmla="*/ 838200 h 1739900"/>
              <a:gd name="connsiteX2" fmla="*/ 1943100 w 4749800"/>
              <a:gd name="connsiteY2" fmla="*/ 882650 h 1739900"/>
              <a:gd name="connsiteX3" fmla="*/ 1828800 w 4749800"/>
              <a:gd name="connsiteY3" fmla="*/ 901700 h 1739900"/>
              <a:gd name="connsiteX4" fmla="*/ 1733550 w 4749800"/>
              <a:gd name="connsiteY4" fmla="*/ 933450 h 1739900"/>
              <a:gd name="connsiteX5" fmla="*/ 1651000 w 4749800"/>
              <a:gd name="connsiteY5" fmla="*/ 920750 h 1739900"/>
              <a:gd name="connsiteX6" fmla="*/ 1543050 w 4749800"/>
              <a:gd name="connsiteY6" fmla="*/ 958850 h 1739900"/>
              <a:gd name="connsiteX7" fmla="*/ 1435100 w 4749800"/>
              <a:gd name="connsiteY7" fmla="*/ 1022350 h 1739900"/>
              <a:gd name="connsiteX8" fmla="*/ 1301750 w 4749800"/>
              <a:gd name="connsiteY8" fmla="*/ 1066800 h 1739900"/>
              <a:gd name="connsiteX9" fmla="*/ 1250950 w 4749800"/>
              <a:gd name="connsiteY9" fmla="*/ 1143000 h 1739900"/>
              <a:gd name="connsiteX10" fmla="*/ 1174750 w 4749800"/>
              <a:gd name="connsiteY10" fmla="*/ 1250950 h 1739900"/>
              <a:gd name="connsiteX11" fmla="*/ 1117600 w 4749800"/>
              <a:gd name="connsiteY11" fmla="*/ 1339850 h 1739900"/>
              <a:gd name="connsiteX12" fmla="*/ 1085850 w 4749800"/>
              <a:gd name="connsiteY12" fmla="*/ 1466850 h 1739900"/>
              <a:gd name="connsiteX13" fmla="*/ 1009650 w 4749800"/>
              <a:gd name="connsiteY13" fmla="*/ 1606550 h 1739900"/>
              <a:gd name="connsiteX14" fmla="*/ 920750 w 4749800"/>
              <a:gd name="connsiteY14" fmla="*/ 1657350 h 1739900"/>
              <a:gd name="connsiteX15" fmla="*/ 838200 w 4749800"/>
              <a:gd name="connsiteY15" fmla="*/ 1581150 h 1739900"/>
              <a:gd name="connsiteX16" fmla="*/ 609600 w 4749800"/>
              <a:gd name="connsiteY16" fmla="*/ 1612900 h 1739900"/>
              <a:gd name="connsiteX17" fmla="*/ 546100 w 4749800"/>
              <a:gd name="connsiteY17" fmla="*/ 1593850 h 1739900"/>
              <a:gd name="connsiteX18" fmla="*/ 431800 w 4749800"/>
              <a:gd name="connsiteY18" fmla="*/ 1543050 h 1739900"/>
              <a:gd name="connsiteX19" fmla="*/ 107950 w 4749800"/>
              <a:gd name="connsiteY19" fmla="*/ 1562100 h 1739900"/>
              <a:gd name="connsiteX20" fmla="*/ 0 w 4749800"/>
              <a:gd name="connsiteY20" fmla="*/ 1447800 h 1739900"/>
              <a:gd name="connsiteX21" fmla="*/ 25400 w 4749800"/>
              <a:gd name="connsiteY21" fmla="*/ 1390650 h 1739900"/>
              <a:gd name="connsiteX22" fmla="*/ 44450 w 4749800"/>
              <a:gd name="connsiteY22" fmla="*/ 1301750 h 1739900"/>
              <a:gd name="connsiteX23" fmla="*/ 273050 w 4749800"/>
              <a:gd name="connsiteY23" fmla="*/ 1231900 h 1739900"/>
              <a:gd name="connsiteX24" fmla="*/ 393700 w 4749800"/>
              <a:gd name="connsiteY24" fmla="*/ 1181100 h 1739900"/>
              <a:gd name="connsiteX25" fmla="*/ 469900 w 4749800"/>
              <a:gd name="connsiteY25" fmla="*/ 984250 h 1739900"/>
              <a:gd name="connsiteX26" fmla="*/ 520700 w 4749800"/>
              <a:gd name="connsiteY26" fmla="*/ 876300 h 1739900"/>
              <a:gd name="connsiteX27" fmla="*/ 546100 w 4749800"/>
              <a:gd name="connsiteY27" fmla="*/ 685800 h 1739900"/>
              <a:gd name="connsiteX28" fmla="*/ 571500 w 4749800"/>
              <a:gd name="connsiteY28" fmla="*/ 552450 h 1739900"/>
              <a:gd name="connsiteX29" fmla="*/ 635000 w 4749800"/>
              <a:gd name="connsiteY29" fmla="*/ 469900 h 1739900"/>
              <a:gd name="connsiteX30" fmla="*/ 838200 w 4749800"/>
              <a:gd name="connsiteY30" fmla="*/ 406400 h 1739900"/>
              <a:gd name="connsiteX31" fmla="*/ 901700 w 4749800"/>
              <a:gd name="connsiteY31" fmla="*/ 374650 h 1739900"/>
              <a:gd name="connsiteX32" fmla="*/ 939800 w 4749800"/>
              <a:gd name="connsiteY32" fmla="*/ 298450 h 1739900"/>
              <a:gd name="connsiteX33" fmla="*/ 1085850 w 4749800"/>
              <a:gd name="connsiteY33" fmla="*/ 285750 h 1739900"/>
              <a:gd name="connsiteX34" fmla="*/ 1219200 w 4749800"/>
              <a:gd name="connsiteY34" fmla="*/ 203200 h 1739900"/>
              <a:gd name="connsiteX35" fmla="*/ 1231900 w 4749800"/>
              <a:gd name="connsiteY35" fmla="*/ 127000 h 1739900"/>
              <a:gd name="connsiteX36" fmla="*/ 1206500 w 4749800"/>
              <a:gd name="connsiteY36" fmla="*/ 44450 h 1739900"/>
              <a:gd name="connsiteX37" fmla="*/ 1936750 w 4749800"/>
              <a:gd name="connsiteY37" fmla="*/ 12700 h 1739900"/>
              <a:gd name="connsiteX38" fmla="*/ 2559050 w 4749800"/>
              <a:gd name="connsiteY38" fmla="*/ 31750 h 1739900"/>
              <a:gd name="connsiteX39" fmla="*/ 2882900 w 4749800"/>
              <a:gd name="connsiteY39" fmla="*/ 0 h 1739900"/>
              <a:gd name="connsiteX40" fmla="*/ 3333750 w 4749800"/>
              <a:gd name="connsiteY40" fmla="*/ 12700 h 1739900"/>
              <a:gd name="connsiteX41" fmla="*/ 3467100 w 4749800"/>
              <a:gd name="connsiteY41" fmla="*/ 57150 h 1739900"/>
              <a:gd name="connsiteX42" fmla="*/ 3448050 w 4749800"/>
              <a:gd name="connsiteY42" fmla="*/ 127000 h 1739900"/>
              <a:gd name="connsiteX43" fmla="*/ 3619500 w 4749800"/>
              <a:gd name="connsiteY43" fmla="*/ 254000 h 1739900"/>
              <a:gd name="connsiteX44" fmla="*/ 3663950 w 4749800"/>
              <a:gd name="connsiteY44" fmla="*/ 368300 h 1739900"/>
              <a:gd name="connsiteX45" fmla="*/ 3613150 w 4749800"/>
              <a:gd name="connsiteY45" fmla="*/ 546100 h 1739900"/>
              <a:gd name="connsiteX46" fmla="*/ 3727450 w 4749800"/>
              <a:gd name="connsiteY46" fmla="*/ 666750 h 1739900"/>
              <a:gd name="connsiteX47" fmla="*/ 3848100 w 4749800"/>
              <a:gd name="connsiteY47" fmla="*/ 863600 h 1739900"/>
              <a:gd name="connsiteX48" fmla="*/ 3956050 w 4749800"/>
              <a:gd name="connsiteY48" fmla="*/ 1092200 h 1739900"/>
              <a:gd name="connsiteX49" fmla="*/ 4095750 w 4749800"/>
              <a:gd name="connsiteY49" fmla="*/ 1130300 h 1739900"/>
              <a:gd name="connsiteX50" fmla="*/ 4279900 w 4749800"/>
              <a:gd name="connsiteY50" fmla="*/ 1174750 h 1739900"/>
              <a:gd name="connsiteX51" fmla="*/ 4387850 w 4749800"/>
              <a:gd name="connsiteY51" fmla="*/ 1250950 h 1739900"/>
              <a:gd name="connsiteX52" fmla="*/ 4699000 w 4749800"/>
              <a:gd name="connsiteY52" fmla="*/ 1333500 h 1739900"/>
              <a:gd name="connsiteX53" fmla="*/ 4749800 w 4749800"/>
              <a:gd name="connsiteY53" fmla="*/ 1498600 h 1739900"/>
              <a:gd name="connsiteX54" fmla="*/ 4718050 w 4749800"/>
              <a:gd name="connsiteY54" fmla="*/ 1600200 h 1739900"/>
              <a:gd name="connsiteX55" fmla="*/ 4362450 w 4749800"/>
              <a:gd name="connsiteY55" fmla="*/ 1727200 h 1739900"/>
              <a:gd name="connsiteX56" fmla="*/ 4076700 w 4749800"/>
              <a:gd name="connsiteY56" fmla="*/ 1739900 h 1739900"/>
              <a:gd name="connsiteX57" fmla="*/ 3917950 w 4749800"/>
              <a:gd name="connsiteY57" fmla="*/ 1733550 h 1739900"/>
              <a:gd name="connsiteX58" fmla="*/ 3695700 w 4749800"/>
              <a:gd name="connsiteY58" fmla="*/ 1581150 h 1739900"/>
              <a:gd name="connsiteX59" fmla="*/ 3676650 w 4749800"/>
              <a:gd name="connsiteY59" fmla="*/ 1543050 h 1739900"/>
              <a:gd name="connsiteX60" fmla="*/ 3511550 w 4749800"/>
              <a:gd name="connsiteY60" fmla="*/ 1479550 h 1739900"/>
              <a:gd name="connsiteX61" fmla="*/ 3498850 w 4749800"/>
              <a:gd name="connsiteY61" fmla="*/ 1466850 h 1739900"/>
              <a:gd name="connsiteX62" fmla="*/ 3454400 w 4749800"/>
              <a:gd name="connsiteY62" fmla="*/ 1371600 h 1739900"/>
              <a:gd name="connsiteX63" fmla="*/ 3314700 w 4749800"/>
              <a:gd name="connsiteY63" fmla="*/ 1250950 h 1739900"/>
              <a:gd name="connsiteX64" fmla="*/ 3232150 w 4749800"/>
              <a:gd name="connsiteY64" fmla="*/ 1174750 h 1739900"/>
              <a:gd name="connsiteX65" fmla="*/ 3143250 w 4749800"/>
              <a:gd name="connsiteY65" fmla="*/ 1149350 h 1739900"/>
              <a:gd name="connsiteX66" fmla="*/ 3035300 w 4749800"/>
              <a:gd name="connsiteY66" fmla="*/ 1066800 h 1739900"/>
              <a:gd name="connsiteX67" fmla="*/ 2952750 w 4749800"/>
              <a:gd name="connsiteY67" fmla="*/ 1047750 h 1739900"/>
              <a:gd name="connsiteX68" fmla="*/ 2838450 w 4749800"/>
              <a:gd name="connsiteY68" fmla="*/ 1047750 h 1739900"/>
              <a:gd name="connsiteX69" fmla="*/ 2724150 w 4749800"/>
              <a:gd name="connsiteY69" fmla="*/ 971550 h 1739900"/>
              <a:gd name="connsiteX70" fmla="*/ 2565400 w 4749800"/>
              <a:gd name="connsiteY70" fmla="*/ 984250 h 1739900"/>
              <a:gd name="connsiteX71" fmla="*/ 2457450 w 4749800"/>
              <a:gd name="connsiteY71" fmla="*/ 952500 h 1739900"/>
              <a:gd name="connsiteX72" fmla="*/ 2406650 w 4749800"/>
              <a:gd name="connsiteY72" fmla="*/ 939800 h 1739900"/>
              <a:gd name="connsiteX73" fmla="*/ 2324100 w 4749800"/>
              <a:gd name="connsiteY73" fmla="*/ 901700 h 1739900"/>
              <a:gd name="connsiteX74" fmla="*/ 2247900 w 4749800"/>
              <a:gd name="connsiteY74" fmla="*/ 876300 h 1739900"/>
              <a:gd name="connsiteX75" fmla="*/ 2171700 w 4749800"/>
              <a:gd name="connsiteY75" fmla="*/ 838200 h 1739900"/>
              <a:gd name="connsiteX76" fmla="*/ 2051050 w 4749800"/>
              <a:gd name="connsiteY76" fmla="*/ 749300 h 1739900"/>
              <a:gd name="connsiteX0" fmla="*/ 2051050 w 4749800"/>
              <a:gd name="connsiteY0" fmla="*/ 749300 h 1739900"/>
              <a:gd name="connsiteX1" fmla="*/ 2012950 w 4749800"/>
              <a:gd name="connsiteY1" fmla="*/ 838200 h 1739900"/>
              <a:gd name="connsiteX2" fmla="*/ 1943100 w 4749800"/>
              <a:gd name="connsiteY2" fmla="*/ 882650 h 1739900"/>
              <a:gd name="connsiteX3" fmla="*/ 1828800 w 4749800"/>
              <a:gd name="connsiteY3" fmla="*/ 901700 h 1739900"/>
              <a:gd name="connsiteX4" fmla="*/ 1733550 w 4749800"/>
              <a:gd name="connsiteY4" fmla="*/ 933450 h 1739900"/>
              <a:gd name="connsiteX5" fmla="*/ 1651000 w 4749800"/>
              <a:gd name="connsiteY5" fmla="*/ 920750 h 1739900"/>
              <a:gd name="connsiteX6" fmla="*/ 1543050 w 4749800"/>
              <a:gd name="connsiteY6" fmla="*/ 958850 h 1739900"/>
              <a:gd name="connsiteX7" fmla="*/ 1435100 w 4749800"/>
              <a:gd name="connsiteY7" fmla="*/ 1022350 h 1739900"/>
              <a:gd name="connsiteX8" fmla="*/ 1301750 w 4749800"/>
              <a:gd name="connsiteY8" fmla="*/ 1066800 h 1739900"/>
              <a:gd name="connsiteX9" fmla="*/ 1250950 w 4749800"/>
              <a:gd name="connsiteY9" fmla="*/ 1143000 h 1739900"/>
              <a:gd name="connsiteX10" fmla="*/ 1174750 w 4749800"/>
              <a:gd name="connsiteY10" fmla="*/ 1250950 h 1739900"/>
              <a:gd name="connsiteX11" fmla="*/ 1117600 w 4749800"/>
              <a:gd name="connsiteY11" fmla="*/ 1339850 h 1739900"/>
              <a:gd name="connsiteX12" fmla="*/ 1085850 w 4749800"/>
              <a:gd name="connsiteY12" fmla="*/ 1466850 h 1739900"/>
              <a:gd name="connsiteX13" fmla="*/ 1009650 w 4749800"/>
              <a:gd name="connsiteY13" fmla="*/ 1606550 h 1739900"/>
              <a:gd name="connsiteX14" fmla="*/ 920750 w 4749800"/>
              <a:gd name="connsiteY14" fmla="*/ 1657350 h 1739900"/>
              <a:gd name="connsiteX15" fmla="*/ 838200 w 4749800"/>
              <a:gd name="connsiteY15" fmla="*/ 1581150 h 1739900"/>
              <a:gd name="connsiteX16" fmla="*/ 609600 w 4749800"/>
              <a:gd name="connsiteY16" fmla="*/ 1612900 h 1739900"/>
              <a:gd name="connsiteX17" fmla="*/ 546100 w 4749800"/>
              <a:gd name="connsiteY17" fmla="*/ 1593850 h 1739900"/>
              <a:gd name="connsiteX18" fmla="*/ 431800 w 4749800"/>
              <a:gd name="connsiteY18" fmla="*/ 1543050 h 1739900"/>
              <a:gd name="connsiteX19" fmla="*/ 107950 w 4749800"/>
              <a:gd name="connsiteY19" fmla="*/ 1562100 h 1739900"/>
              <a:gd name="connsiteX20" fmla="*/ 0 w 4749800"/>
              <a:gd name="connsiteY20" fmla="*/ 1447800 h 1739900"/>
              <a:gd name="connsiteX21" fmla="*/ 25400 w 4749800"/>
              <a:gd name="connsiteY21" fmla="*/ 1390650 h 1739900"/>
              <a:gd name="connsiteX22" fmla="*/ 44450 w 4749800"/>
              <a:gd name="connsiteY22" fmla="*/ 1301750 h 1739900"/>
              <a:gd name="connsiteX23" fmla="*/ 273050 w 4749800"/>
              <a:gd name="connsiteY23" fmla="*/ 1231900 h 1739900"/>
              <a:gd name="connsiteX24" fmla="*/ 393700 w 4749800"/>
              <a:gd name="connsiteY24" fmla="*/ 1181100 h 1739900"/>
              <a:gd name="connsiteX25" fmla="*/ 469900 w 4749800"/>
              <a:gd name="connsiteY25" fmla="*/ 984250 h 1739900"/>
              <a:gd name="connsiteX26" fmla="*/ 520700 w 4749800"/>
              <a:gd name="connsiteY26" fmla="*/ 876300 h 1739900"/>
              <a:gd name="connsiteX27" fmla="*/ 546100 w 4749800"/>
              <a:gd name="connsiteY27" fmla="*/ 685800 h 1739900"/>
              <a:gd name="connsiteX28" fmla="*/ 571500 w 4749800"/>
              <a:gd name="connsiteY28" fmla="*/ 552450 h 1739900"/>
              <a:gd name="connsiteX29" fmla="*/ 635000 w 4749800"/>
              <a:gd name="connsiteY29" fmla="*/ 469900 h 1739900"/>
              <a:gd name="connsiteX30" fmla="*/ 838200 w 4749800"/>
              <a:gd name="connsiteY30" fmla="*/ 406400 h 1739900"/>
              <a:gd name="connsiteX31" fmla="*/ 901700 w 4749800"/>
              <a:gd name="connsiteY31" fmla="*/ 374650 h 1739900"/>
              <a:gd name="connsiteX32" fmla="*/ 939800 w 4749800"/>
              <a:gd name="connsiteY32" fmla="*/ 298450 h 1739900"/>
              <a:gd name="connsiteX33" fmla="*/ 1085850 w 4749800"/>
              <a:gd name="connsiteY33" fmla="*/ 285750 h 1739900"/>
              <a:gd name="connsiteX34" fmla="*/ 1219200 w 4749800"/>
              <a:gd name="connsiteY34" fmla="*/ 203200 h 1739900"/>
              <a:gd name="connsiteX35" fmla="*/ 1231900 w 4749800"/>
              <a:gd name="connsiteY35" fmla="*/ 127000 h 1739900"/>
              <a:gd name="connsiteX36" fmla="*/ 1206500 w 4749800"/>
              <a:gd name="connsiteY36" fmla="*/ 44450 h 1739900"/>
              <a:gd name="connsiteX37" fmla="*/ 1936750 w 4749800"/>
              <a:gd name="connsiteY37" fmla="*/ 12700 h 1739900"/>
              <a:gd name="connsiteX38" fmla="*/ 2559050 w 4749800"/>
              <a:gd name="connsiteY38" fmla="*/ 31750 h 1739900"/>
              <a:gd name="connsiteX39" fmla="*/ 2882900 w 4749800"/>
              <a:gd name="connsiteY39" fmla="*/ 0 h 1739900"/>
              <a:gd name="connsiteX40" fmla="*/ 3333750 w 4749800"/>
              <a:gd name="connsiteY40" fmla="*/ 12700 h 1739900"/>
              <a:gd name="connsiteX41" fmla="*/ 3467100 w 4749800"/>
              <a:gd name="connsiteY41" fmla="*/ 57150 h 1739900"/>
              <a:gd name="connsiteX42" fmla="*/ 3448050 w 4749800"/>
              <a:gd name="connsiteY42" fmla="*/ 127000 h 1739900"/>
              <a:gd name="connsiteX43" fmla="*/ 3619500 w 4749800"/>
              <a:gd name="connsiteY43" fmla="*/ 254000 h 1739900"/>
              <a:gd name="connsiteX44" fmla="*/ 3663950 w 4749800"/>
              <a:gd name="connsiteY44" fmla="*/ 368300 h 1739900"/>
              <a:gd name="connsiteX45" fmla="*/ 3613150 w 4749800"/>
              <a:gd name="connsiteY45" fmla="*/ 546100 h 1739900"/>
              <a:gd name="connsiteX46" fmla="*/ 3727450 w 4749800"/>
              <a:gd name="connsiteY46" fmla="*/ 666750 h 1739900"/>
              <a:gd name="connsiteX47" fmla="*/ 3848100 w 4749800"/>
              <a:gd name="connsiteY47" fmla="*/ 863600 h 1739900"/>
              <a:gd name="connsiteX48" fmla="*/ 3886200 w 4749800"/>
              <a:gd name="connsiteY48" fmla="*/ 971550 h 1739900"/>
              <a:gd name="connsiteX49" fmla="*/ 3956050 w 4749800"/>
              <a:gd name="connsiteY49" fmla="*/ 1092200 h 1739900"/>
              <a:gd name="connsiteX50" fmla="*/ 4095750 w 4749800"/>
              <a:gd name="connsiteY50" fmla="*/ 1130300 h 1739900"/>
              <a:gd name="connsiteX51" fmla="*/ 4279900 w 4749800"/>
              <a:gd name="connsiteY51" fmla="*/ 1174750 h 1739900"/>
              <a:gd name="connsiteX52" fmla="*/ 4387850 w 4749800"/>
              <a:gd name="connsiteY52" fmla="*/ 1250950 h 1739900"/>
              <a:gd name="connsiteX53" fmla="*/ 4699000 w 4749800"/>
              <a:gd name="connsiteY53" fmla="*/ 1333500 h 1739900"/>
              <a:gd name="connsiteX54" fmla="*/ 4749800 w 4749800"/>
              <a:gd name="connsiteY54" fmla="*/ 1498600 h 1739900"/>
              <a:gd name="connsiteX55" fmla="*/ 4718050 w 4749800"/>
              <a:gd name="connsiteY55" fmla="*/ 1600200 h 1739900"/>
              <a:gd name="connsiteX56" fmla="*/ 4362450 w 4749800"/>
              <a:gd name="connsiteY56" fmla="*/ 1727200 h 1739900"/>
              <a:gd name="connsiteX57" fmla="*/ 4076700 w 4749800"/>
              <a:gd name="connsiteY57" fmla="*/ 1739900 h 1739900"/>
              <a:gd name="connsiteX58" fmla="*/ 3917950 w 4749800"/>
              <a:gd name="connsiteY58" fmla="*/ 1733550 h 1739900"/>
              <a:gd name="connsiteX59" fmla="*/ 3695700 w 4749800"/>
              <a:gd name="connsiteY59" fmla="*/ 1581150 h 1739900"/>
              <a:gd name="connsiteX60" fmla="*/ 3676650 w 4749800"/>
              <a:gd name="connsiteY60" fmla="*/ 1543050 h 1739900"/>
              <a:gd name="connsiteX61" fmla="*/ 3511550 w 4749800"/>
              <a:gd name="connsiteY61" fmla="*/ 1479550 h 1739900"/>
              <a:gd name="connsiteX62" fmla="*/ 3498850 w 4749800"/>
              <a:gd name="connsiteY62" fmla="*/ 1466850 h 1739900"/>
              <a:gd name="connsiteX63" fmla="*/ 3454400 w 4749800"/>
              <a:gd name="connsiteY63" fmla="*/ 1371600 h 1739900"/>
              <a:gd name="connsiteX64" fmla="*/ 3314700 w 4749800"/>
              <a:gd name="connsiteY64" fmla="*/ 1250950 h 1739900"/>
              <a:gd name="connsiteX65" fmla="*/ 3232150 w 4749800"/>
              <a:gd name="connsiteY65" fmla="*/ 1174750 h 1739900"/>
              <a:gd name="connsiteX66" fmla="*/ 3143250 w 4749800"/>
              <a:gd name="connsiteY66" fmla="*/ 1149350 h 1739900"/>
              <a:gd name="connsiteX67" fmla="*/ 3035300 w 4749800"/>
              <a:gd name="connsiteY67" fmla="*/ 1066800 h 1739900"/>
              <a:gd name="connsiteX68" fmla="*/ 2952750 w 4749800"/>
              <a:gd name="connsiteY68" fmla="*/ 1047750 h 1739900"/>
              <a:gd name="connsiteX69" fmla="*/ 2838450 w 4749800"/>
              <a:gd name="connsiteY69" fmla="*/ 1047750 h 1739900"/>
              <a:gd name="connsiteX70" fmla="*/ 2724150 w 4749800"/>
              <a:gd name="connsiteY70" fmla="*/ 971550 h 1739900"/>
              <a:gd name="connsiteX71" fmla="*/ 2565400 w 4749800"/>
              <a:gd name="connsiteY71" fmla="*/ 984250 h 1739900"/>
              <a:gd name="connsiteX72" fmla="*/ 2457450 w 4749800"/>
              <a:gd name="connsiteY72" fmla="*/ 952500 h 1739900"/>
              <a:gd name="connsiteX73" fmla="*/ 2406650 w 4749800"/>
              <a:gd name="connsiteY73" fmla="*/ 939800 h 1739900"/>
              <a:gd name="connsiteX74" fmla="*/ 2324100 w 4749800"/>
              <a:gd name="connsiteY74" fmla="*/ 901700 h 1739900"/>
              <a:gd name="connsiteX75" fmla="*/ 2247900 w 4749800"/>
              <a:gd name="connsiteY75" fmla="*/ 876300 h 1739900"/>
              <a:gd name="connsiteX76" fmla="*/ 2171700 w 4749800"/>
              <a:gd name="connsiteY76" fmla="*/ 838200 h 1739900"/>
              <a:gd name="connsiteX77" fmla="*/ 2051050 w 4749800"/>
              <a:gd name="connsiteY77" fmla="*/ 749300 h 1739900"/>
              <a:gd name="connsiteX0" fmla="*/ 2051050 w 4749800"/>
              <a:gd name="connsiteY0" fmla="*/ 749300 h 1752600"/>
              <a:gd name="connsiteX1" fmla="*/ 2012950 w 4749800"/>
              <a:gd name="connsiteY1" fmla="*/ 838200 h 1752600"/>
              <a:gd name="connsiteX2" fmla="*/ 1943100 w 4749800"/>
              <a:gd name="connsiteY2" fmla="*/ 882650 h 1752600"/>
              <a:gd name="connsiteX3" fmla="*/ 1828800 w 4749800"/>
              <a:gd name="connsiteY3" fmla="*/ 901700 h 1752600"/>
              <a:gd name="connsiteX4" fmla="*/ 1733550 w 4749800"/>
              <a:gd name="connsiteY4" fmla="*/ 933450 h 1752600"/>
              <a:gd name="connsiteX5" fmla="*/ 1651000 w 4749800"/>
              <a:gd name="connsiteY5" fmla="*/ 920750 h 1752600"/>
              <a:gd name="connsiteX6" fmla="*/ 1543050 w 4749800"/>
              <a:gd name="connsiteY6" fmla="*/ 958850 h 1752600"/>
              <a:gd name="connsiteX7" fmla="*/ 1435100 w 4749800"/>
              <a:gd name="connsiteY7" fmla="*/ 1022350 h 1752600"/>
              <a:gd name="connsiteX8" fmla="*/ 1301750 w 4749800"/>
              <a:gd name="connsiteY8" fmla="*/ 1066800 h 1752600"/>
              <a:gd name="connsiteX9" fmla="*/ 1250950 w 4749800"/>
              <a:gd name="connsiteY9" fmla="*/ 1143000 h 1752600"/>
              <a:gd name="connsiteX10" fmla="*/ 1174750 w 4749800"/>
              <a:gd name="connsiteY10" fmla="*/ 1250950 h 1752600"/>
              <a:gd name="connsiteX11" fmla="*/ 1117600 w 4749800"/>
              <a:gd name="connsiteY11" fmla="*/ 1339850 h 1752600"/>
              <a:gd name="connsiteX12" fmla="*/ 1085850 w 4749800"/>
              <a:gd name="connsiteY12" fmla="*/ 1466850 h 1752600"/>
              <a:gd name="connsiteX13" fmla="*/ 1009650 w 4749800"/>
              <a:gd name="connsiteY13" fmla="*/ 1606550 h 1752600"/>
              <a:gd name="connsiteX14" fmla="*/ 920750 w 4749800"/>
              <a:gd name="connsiteY14" fmla="*/ 1657350 h 1752600"/>
              <a:gd name="connsiteX15" fmla="*/ 838200 w 4749800"/>
              <a:gd name="connsiteY15" fmla="*/ 1581150 h 1752600"/>
              <a:gd name="connsiteX16" fmla="*/ 609600 w 4749800"/>
              <a:gd name="connsiteY16" fmla="*/ 1612900 h 1752600"/>
              <a:gd name="connsiteX17" fmla="*/ 546100 w 4749800"/>
              <a:gd name="connsiteY17" fmla="*/ 1593850 h 1752600"/>
              <a:gd name="connsiteX18" fmla="*/ 431800 w 4749800"/>
              <a:gd name="connsiteY18" fmla="*/ 1543050 h 1752600"/>
              <a:gd name="connsiteX19" fmla="*/ 107950 w 4749800"/>
              <a:gd name="connsiteY19" fmla="*/ 1562100 h 1752600"/>
              <a:gd name="connsiteX20" fmla="*/ 0 w 4749800"/>
              <a:gd name="connsiteY20" fmla="*/ 1447800 h 1752600"/>
              <a:gd name="connsiteX21" fmla="*/ 25400 w 4749800"/>
              <a:gd name="connsiteY21" fmla="*/ 1390650 h 1752600"/>
              <a:gd name="connsiteX22" fmla="*/ 44450 w 4749800"/>
              <a:gd name="connsiteY22" fmla="*/ 1301750 h 1752600"/>
              <a:gd name="connsiteX23" fmla="*/ 273050 w 4749800"/>
              <a:gd name="connsiteY23" fmla="*/ 1231900 h 1752600"/>
              <a:gd name="connsiteX24" fmla="*/ 393700 w 4749800"/>
              <a:gd name="connsiteY24" fmla="*/ 1181100 h 1752600"/>
              <a:gd name="connsiteX25" fmla="*/ 469900 w 4749800"/>
              <a:gd name="connsiteY25" fmla="*/ 984250 h 1752600"/>
              <a:gd name="connsiteX26" fmla="*/ 520700 w 4749800"/>
              <a:gd name="connsiteY26" fmla="*/ 876300 h 1752600"/>
              <a:gd name="connsiteX27" fmla="*/ 546100 w 4749800"/>
              <a:gd name="connsiteY27" fmla="*/ 685800 h 1752600"/>
              <a:gd name="connsiteX28" fmla="*/ 571500 w 4749800"/>
              <a:gd name="connsiteY28" fmla="*/ 552450 h 1752600"/>
              <a:gd name="connsiteX29" fmla="*/ 635000 w 4749800"/>
              <a:gd name="connsiteY29" fmla="*/ 469900 h 1752600"/>
              <a:gd name="connsiteX30" fmla="*/ 838200 w 4749800"/>
              <a:gd name="connsiteY30" fmla="*/ 406400 h 1752600"/>
              <a:gd name="connsiteX31" fmla="*/ 901700 w 4749800"/>
              <a:gd name="connsiteY31" fmla="*/ 374650 h 1752600"/>
              <a:gd name="connsiteX32" fmla="*/ 939800 w 4749800"/>
              <a:gd name="connsiteY32" fmla="*/ 298450 h 1752600"/>
              <a:gd name="connsiteX33" fmla="*/ 1085850 w 4749800"/>
              <a:gd name="connsiteY33" fmla="*/ 285750 h 1752600"/>
              <a:gd name="connsiteX34" fmla="*/ 1219200 w 4749800"/>
              <a:gd name="connsiteY34" fmla="*/ 203200 h 1752600"/>
              <a:gd name="connsiteX35" fmla="*/ 1231900 w 4749800"/>
              <a:gd name="connsiteY35" fmla="*/ 127000 h 1752600"/>
              <a:gd name="connsiteX36" fmla="*/ 1206500 w 4749800"/>
              <a:gd name="connsiteY36" fmla="*/ 44450 h 1752600"/>
              <a:gd name="connsiteX37" fmla="*/ 1936750 w 4749800"/>
              <a:gd name="connsiteY37" fmla="*/ 12700 h 1752600"/>
              <a:gd name="connsiteX38" fmla="*/ 2559050 w 4749800"/>
              <a:gd name="connsiteY38" fmla="*/ 31750 h 1752600"/>
              <a:gd name="connsiteX39" fmla="*/ 2882900 w 4749800"/>
              <a:gd name="connsiteY39" fmla="*/ 0 h 1752600"/>
              <a:gd name="connsiteX40" fmla="*/ 3333750 w 4749800"/>
              <a:gd name="connsiteY40" fmla="*/ 12700 h 1752600"/>
              <a:gd name="connsiteX41" fmla="*/ 3467100 w 4749800"/>
              <a:gd name="connsiteY41" fmla="*/ 57150 h 1752600"/>
              <a:gd name="connsiteX42" fmla="*/ 3448050 w 4749800"/>
              <a:gd name="connsiteY42" fmla="*/ 127000 h 1752600"/>
              <a:gd name="connsiteX43" fmla="*/ 3619500 w 4749800"/>
              <a:gd name="connsiteY43" fmla="*/ 254000 h 1752600"/>
              <a:gd name="connsiteX44" fmla="*/ 3663950 w 4749800"/>
              <a:gd name="connsiteY44" fmla="*/ 368300 h 1752600"/>
              <a:gd name="connsiteX45" fmla="*/ 3613150 w 4749800"/>
              <a:gd name="connsiteY45" fmla="*/ 546100 h 1752600"/>
              <a:gd name="connsiteX46" fmla="*/ 3727450 w 4749800"/>
              <a:gd name="connsiteY46" fmla="*/ 666750 h 1752600"/>
              <a:gd name="connsiteX47" fmla="*/ 3848100 w 4749800"/>
              <a:gd name="connsiteY47" fmla="*/ 863600 h 1752600"/>
              <a:gd name="connsiteX48" fmla="*/ 3886200 w 4749800"/>
              <a:gd name="connsiteY48" fmla="*/ 971550 h 1752600"/>
              <a:gd name="connsiteX49" fmla="*/ 3956050 w 4749800"/>
              <a:gd name="connsiteY49" fmla="*/ 1092200 h 1752600"/>
              <a:gd name="connsiteX50" fmla="*/ 4095750 w 4749800"/>
              <a:gd name="connsiteY50" fmla="*/ 1130300 h 1752600"/>
              <a:gd name="connsiteX51" fmla="*/ 4279900 w 4749800"/>
              <a:gd name="connsiteY51" fmla="*/ 1174750 h 1752600"/>
              <a:gd name="connsiteX52" fmla="*/ 4387850 w 4749800"/>
              <a:gd name="connsiteY52" fmla="*/ 1250950 h 1752600"/>
              <a:gd name="connsiteX53" fmla="*/ 4699000 w 4749800"/>
              <a:gd name="connsiteY53" fmla="*/ 1333500 h 1752600"/>
              <a:gd name="connsiteX54" fmla="*/ 4749800 w 4749800"/>
              <a:gd name="connsiteY54" fmla="*/ 1498600 h 1752600"/>
              <a:gd name="connsiteX55" fmla="*/ 4718050 w 4749800"/>
              <a:gd name="connsiteY55" fmla="*/ 1600200 h 1752600"/>
              <a:gd name="connsiteX56" fmla="*/ 4413250 w 4749800"/>
              <a:gd name="connsiteY56" fmla="*/ 1752600 h 1752600"/>
              <a:gd name="connsiteX57" fmla="*/ 4076700 w 4749800"/>
              <a:gd name="connsiteY57" fmla="*/ 1739900 h 1752600"/>
              <a:gd name="connsiteX58" fmla="*/ 3917950 w 4749800"/>
              <a:gd name="connsiteY58" fmla="*/ 1733550 h 1752600"/>
              <a:gd name="connsiteX59" fmla="*/ 3695700 w 4749800"/>
              <a:gd name="connsiteY59" fmla="*/ 1581150 h 1752600"/>
              <a:gd name="connsiteX60" fmla="*/ 3676650 w 4749800"/>
              <a:gd name="connsiteY60" fmla="*/ 1543050 h 1752600"/>
              <a:gd name="connsiteX61" fmla="*/ 3511550 w 4749800"/>
              <a:gd name="connsiteY61" fmla="*/ 1479550 h 1752600"/>
              <a:gd name="connsiteX62" fmla="*/ 3498850 w 4749800"/>
              <a:gd name="connsiteY62" fmla="*/ 1466850 h 1752600"/>
              <a:gd name="connsiteX63" fmla="*/ 3454400 w 4749800"/>
              <a:gd name="connsiteY63" fmla="*/ 1371600 h 1752600"/>
              <a:gd name="connsiteX64" fmla="*/ 3314700 w 4749800"/>
              <a:gd name="connsiteY64" fmla="*/ 1250950 h 1752600"/>
              <a:gd name="connsiteX65" fmla="*/ 3232150 w 4749800"/>
              <a:gd name="connsiteY65" fmla="*/ 1174750 h 1752600"/>
              <a:gd name="connsiteX66" fmla="*/ 3143250 w 4749800"/>
              <a:gd name="connsiteY66" fmla="*/ 1149350 h 1752600"/>
              <a:gd name="connsiteX67" fmla="*/ 3035300 w 4749800"/>
              <a:gd name="connsiteY67" fmla="*/ 1066800 h 1752600"/>
              <a:gd name="connsiteX68" fmla="*/ 2952750 w 4749800"/>
              <a:gd name="connsiteY68" fmla="*/ 1047750 h 1752600"/>
              <a:gd name="connsiteX69" fmla="*/ 2838450 w 4749800"/>
              <a:gd name="connsiteY69" fmla="*/ 1047750 h 1752600"/>
              <a:gd name="connsiteX70" fmla="*/ 2724150 w 4749800"/>
              <a:gd name="connsiteY70" fmla="*/ 971550 h 1752600"/>
              <a:gd name="connsiteX71" fmla="*/ 2565400 w 4749800"/>
              <a:gd name="connsiteY71" fmla="*/ 984250 h 1752600"/>
              <a:gd name="connsiteX72" fmla="*/ 2457450 w 4749800"/>
              <a:gd name="connsiteY72" fmla="*/ 952500 h 1752600"/>
              <a:gd name="connsiteX73" fmla="*/ 2406650 w 4749800"/>
              <a:gd name="connsiteY73" fmla="*/ 939800 h 1752600"/>
              <a:gd name="connsiteX74" fmla="*/ 2324100 w 4749800"/>
              <a:gd name="connsiteY74" fmla="*/ 901700 h 1752600"/>
              <a:gd name="connsiteX75" fmla="*/ 2247900 w 4749800"/>
              <a:gd name="connsiteY75" fmla="*/ 876300 h 1752600"/>
              <a:gd name="connsiteX76" fmla="*/ 2171700 w 4749800"/>
              <a:gd name="connsiteY76" fmla="*/ 838200 h 1752600"/>
              <a:gd name="connsiteX77" fmla="*/ 2051050 w 4749800"/>
              <a:gd name="connsiteY77" fmla="*/ 749300 h 1752600"/>
              <a:gd name="connsiteX0" fmla="*/ 2051050 w 4749800"/>
              <a:gd name="connsiteY0" fmla="*/ 749300 h 1752600"/>
              <a:gd name="connsiteX1" fmla="*/ 2012950 w 4749800"/>
              <a:gd name="connsiteY1" fmla="*/ 838200 h 1752600"/>
              <a:gd name="connsiteX2" fmla="*/ 1943100 w 4749800"/>
              <a:gd name="connsiteY2" fmla="*/ 882650 h 1752600"/>
              <a:gd name="connsiteX3" fmla="*/ 1828800 w 4749800"/>
              <a:gd name="connsiteY3" fmla="*/ 901700 h 1752600"/>
              <a:gd name="connsiteX4" fmla="*/ 1733550 w 4749800"/>
              <a:gd name="connsiteY4" fmla="*/ 933450 h 1752600"/>
              <a:gd name="connsiteX5" fmla="*/ 1651000 w 4749800"/>
              <a:gd name="connsiteY5" fmla="*/ 920750 h 1752600"/>
              <a:gd name="connsiteX6" fmla="*/ 1543050 w 4749800"/>
              <a:gd name="connsiteY6" fmla="*/ 958850 h 1752600"/>
              <a:gd name="connsiteX7" fmla="*/ 1435100 w 4749800"/>
              <a:gd name="connsiteY7" fmla="*/ 1022350 h 1752600"/>
              <a:gd name="connsiteX8" fmla="*/ 1301750 w 4749800"/>
              <a:gd name="connsiteY8" fmla="*/ 1066800 h 1752600"/>
              <a:gd name="connsiteX9" fmla="*/ 1250950 w 4749800"/>
              <a:gd name="connsiteY9" fmla="*/ 1143000 h 1752600"/>
              <a:gd name="connsiteX10" fmla="*/ 1174750 w 4749800"/>
              <a:gd name="connsiteY10" fmla="*/ 1250950 h 1752600"/>
              <a:gd name="connsiteX11" fmla="*/ 1117600 w 4749800"/>
              <a:gd name="connsiteY11" fmla="*/ 1339850 h 1752600"/>
              <a:gd name="connsiteX12" fmla="*/ 1085850 w 4749800"/>
              <a:gd name="connsiteY12" fmla="*/ 1466850 h 1752600"/>
              <a:gd name="connsiteX13" fmla="*/ 1009650 w 4749800"/>
              <a:gd name="connsiteY13" fmla="*/ 1606550 h 1752600"/>
              <a:gd name="connsiteX14" fmla="*/ 920750 w 4749800"/>
              <a:gd name="connsiteY14" fmla="*/ 1657350 h 1752600"/>
              <a:gd name="connsiteX15" fmla="*/ 838200 w 4749800"/>
              <a:gd name="connsiteY15" fmla="*/ 1581150 h 1752600"/>
              <a:gd name="connsiteX16" fmla="*/ 609600 w 4749800"/>
              <a:gd name="connsiteY16" fmla="*/ 1612900 h 1752600"/>
              <a:gd name="connsiteX17" fmla="*/ 546100 w 4749800"/>
              <a:gd name="connsiteY17" fmla="*/ 1593850 h 1752600"/>
              <a:gd name="connsiteX18" fmla="*/ 431800 w 4749800"/>
              <a:gd name="connsiteY18" fmla="*/ 1543050 h 1752600"/>
              <a:gd name="connsiteX19" fmla="*/ 107950 w 4749800"/>
              <a:gd name="connsiteY19" fmla="*/ 1562100 h 1752600"/>
              <a:gd name="connsiteX20" fmla="*/ 0 w 4749800"/>
              <a:gd name="connsiteY20" fmla="*/ 1447800 h 1752600"/>
              <a:gd name="connsiteX21" fmla="*/ 25400 w 4749800"/>
              <a:gd name="connsiteY21" fmla="*/ 1390650 h 1752600"/>
              <a:gd name="connsiteX22" fmla="*/ 44450 w 4749800"/>
              <a:gd name="connsiteY22" fmla="*/ 1301750 h 1752600"/>
              <a:gd name="connsiteX23" fmla="*/ 273050 w 4749800"/>
              <a:gd name="connsiteY23" fmla="*/ 1231900 h 1752600"/>
              <a:gd name="connsiteX24" fmla="*/ 393700 w 4749800"/>
              <a:gd name="connsiteY24" fmla="*/ 1181100 h 1752600"/>
              <a:gd name="connsiteX25" fmla="*/ 469900 w 4749800"/>
              <a:gd name="connsiteY25" fmla="*/ 984250 h 1752600"/>
              <a:gd name="connsiteX26" fmla="*/ 520700 w 4749800"/>
              <a:gd name="connsiteY26" fmla="*/ 876300 h 1752600"/>
              <a:gd name="connsiteX27" fmla="*/ 546100 w 4749800"/>
              <a:gd name="connsiteY27" fmla="*/ 685800 h 1752600"/>
              <a:gd name="connsiteX28" fmla="*/ 571500 w 4749800"/>
              <a:gd name="connsiteY28" fmla="*/ 552450 h 1752600"/>
              <a:gd name="connsiteX29" fmla="*/ 635000 w 4749800"/>
              <a:gd name="connsiteY29" fmla="*/ 469900 h 1752600"/>
              <a:gd name="connsiteX30" fmla="*/ 838200 w 4749800"/>
              <a:gd name="connsiteY30" fmla="*/ 406400 h 1752600"/>
              <a:gd name="connsiteX31" fmla="*/ 901700 w 4749800"/>
              <a:gd name="connsiteY31" fmla="*/ 374650 h 1752600"/>
              <a:gd name="connsiteX32" fmla="*/ 939800 w 4749800"/>
              <a:gd name="connsiteY32" fmla="*/ 298450 h 1752600"/>
              <a:gd name="connsiteX33" fmla="*/ 1085850 w 4749800"/>
              <a:gd name="connsiteY33" fmla="*/ 285750 h 1752600"/>
              <a:gd name="connsiteX34" fmla="*/ 1219200 w 4749800"/>
              <a:gd name="connsiteY34" fmla="*/ 203200 h 1752600"/>
              <a:gd name="connsiteX35" fmla="*/ 1231900 w 4749800"/>
              <a:gd name="connsiteY35" fmla="*/ 127000 h 1752600"/>
              <a:gd name="connsiteX36" fmla="*/ 1206500 w 4749800"/>
              <a:gd name="connsiteY36" fmla="*/ 44450 h 1752600"/>
              <a:gd name="connsiteX37" fmla="*/ 1936750 w 4749800"/>
              <a:gd name="connsiteY37" fmla="*/ 12700 h 1752600"/>
              <a:gd name="connsiteX38" fmla="*/ 2559050 w 4749800"/>
              <a:gd name="connsiteY38" fmla="*/ 31750 h 1752600"/>
              <a:gd name="connsiteX39" fmla="*/ 2882900 w 4749800"/>
              <a:gd name="connsiteY39" fmla="*/ 0 h 1752600"/>
              <a:gd name="connsiteX40" fmla="*/ 3333750 w 4749800"/>
              <a:gd name="connsiteY40" fmla="*/ 12700 h 1752600"/>
              <a:gd name="connsiteX41" fmla="*/ 3467100 w 4749800"/>
              <a:gd name="connsiteY41" fmla="*/ 57150 h 1752600"/>
              <a:gd name="connsiteX42" fmla="*/ 3448050 w 4749800"/>
              <a:gd name="connsiteY42" fmla="*/ 127000 h 1752600"/>
              <a:gd name="connsiteX43" fmla="*/ 3619500 w 4749800"/>
              <a:gd name="connsiteY43" fmla="*/ 254000 h 1752600"/>
              <a:gd name="connsiteX44" fmla="*/ 3663950 w 4749800"/>
              <a:gd name="connsiteY44" fmla="*/ 368300 h 1752600"/>
              <a:gd name="connsiteX45" fmla="*/ 3613150 w 4749800"/>
              <a:gd name="connsiteY45" fmla="*/ 546100 h 1752600"/>
              <a:gd name="connsiteX46" fmla="*/ 3727450 w 4749800"/>
              <a:gd name="connsiteY46" fmla="*/ 666750 h 1752600"/>
              <a:gd name="connsiteX47" fmla="*/ 3848100 w 4749800"/>
              <a:gd name="connsiteY47" fmla="*/ 863600 h 1752600"/>
              <a:gd name="connsiteX48" fmla="*/ 3886200 w 4749800"/>
              <a:gd name="connsiteY48" fmla="*/ 971550 h 1752600"/>
              <a:gd name="connsiteX49" fmla="*/ 3956050 w 4749800"/>
              <a:gd name="connsiteY49" fmla="*/ 1092200 h 1752600"/>
              <a:gd name="connsiteX50" fmla="*/ 4095750 w 4749800"/>
              <a:gd name="connsiteY50" fmla="*/ 1130300 h 1752600"/>
              <a:gd name="connsiteX51" fmla="*/ 4279900 w 4749800"/>
              <a:gd name="connsiteY51" fmla="*/ 1174750 h 1752600"/>
              <a:gd name="connsiteX52" fmla="*/ 4387850 w 4749800"/>
              <a:gd name="connsiteY52" fmla="*/ 1250950 h 1752600"/>
              <a:gd name="connsiteX53" fmla="*/ 4699000 w 4749800"/>
              <a:gd name="connsiteY53" fmla="*/ 1333500 h 1752600"/>
              <a:gd name="connsiteX54" fmla="*/ 4749800 w 4749800"/>
              <a:gd name="connsiteY54" fmla="*/ 1498600 h 1752600"/>
              <a:gd name="connsiteX55" fmla="*/ 4718050 w 4749800"/>
              <a:gd name="connsiteY55" fmla="*/ 1600200 h 1752600"/>
              <a:gd name="connsiteX56" fmla="*/ 4591050 w 4749800"/>
              <a:gd name="connsiteY56" fmla="*/ 1689100 h 1752600"/>
              <a:gd name="connsiteX57" fmla="*/ 4413250 w 4749800"/>
              <a:gd name="connsiteY57" fmla="*/ 1752600 h 1752600"/>
              <a:gd name="connsiteX58" fmla="*/ 4076700 w 4749800"/>
              <a:gd name="connsiteY58" fmla="*/ 1739900 h 1752600"/>
              <a:gd name="connsiteX59" fmla="*/ 3917950 w 4749800"/>
              <a:gd name="connsiteY59" fmla="*/ 1733550 h 1752600"/>
              <a:gd name="connsiteX60" fmla="*/ 3695700 w 4749800"/>
              <a:gd name="connsiteY60" fmla="*/ 1581150 h 1752600"/>
              <a:gd name="connsiteX61" fmla="*/ 3676650 w 4749800"/>
              <a:gd name="connsiteY61" fmla="*/ 1543050 h 1752600"/>
              <a:gd name="connsiteX62" fmla="*/ 3511550 w 4749800"/>
              <a:gd name="connsiteY62" fmla="*/ 1479550 h 1752600"/>
              <a:gd name="connsiteX63" fmla="*/ 3498850 w 4749800"/>
              <a:gd name="connsiteY63" fmla="*/ 1466850 h 1752600"/>
              <a:gd name="connsiteX64" fmla="*/ 3454400 w 4749800"/>
              <a:gd name="connsiteY64" fmla="*/ 1371600 h 1752600"/>
              <a:gd name="connsiteX65" fmla="*/ 3314700 w 4749800"/>
              <a:gd name="connsiteY65" fmla="*/ 1250950 h 1752600"/>
              <a:gd name="connsiteX66" fmla="*/ 3232150 w 4749800"/>
              <a:gd name="connsiteY66" fmla="*/ 1174750 h 1752600"/>
              <a:gd name="connsiteX67" fmla="*/ 3143250 w 4749800"/>
              <a:gd name="connsiteY67" fmla="*/ 1149350 h 1752600"/>
              <a:gd name="connsiteX68" fmla="*/ 3035300 w 4749800"/>
              <a:gd name="connsiteY68" fmla="*/ 1066800 h 1752600"/>
              <a:gd name="connsiteX69" fmla="*/ 2952750 w 4749800"/>
              <a:gd name="connsiteY69" fmla="*/ 1047750 h 1752600"/>
              <a:gd name="connsiteX70" fmla="*/ 2838450 w 4749800"/>
              <a:gd name="connsiteY70" fmla="*/ 1047750 h 1752600"/>
              <a:gd name="connsiteX71" fmla="*/ 2724150 w 4749800"/>
              <a:gd name="connsiteY71" fmla="*/ 971550 h 1752600"/>
              <a:gd name="connsiteX72" fmla="*/ 2565400 w 4749800"/>
              <a:gd name="connsiteY72" fmla="*/ 984250 h 1752600"/>
              <a:gd name="connsiteX73" fmla="*/ 2457450 w 4749800"/>
              <a:gd name="connsiteY73" fmla="*/ 952500 h 1752600"/>
              <a:gd name="connsiteX74" fmla="*/ 2406650 w 4749800"/>
              <a:gd name="connsiteY74" fmla="*/ 939800 h 1752600"/>
              <a:gd name="connsiteX75" fmla="*/ 2324100 w 4749800"/>
              <a:gd name="connsiteY75" fmla="*/ 901700 h 1752600"/>
              <a:gd name="connsiteX76" fmla="*/ 2247900 w 4749800"/>
              <a:gd name="connsiteY76" fmla="*/ 876300 h 1752600"/>
              <a:gd name="connsiteX77" fmla="*/ 2171700 w 4749800"/>
              <a:gd name="connsiteY77" fmla="*/ 838200 h 1752600"/>
              <a:gd name="connsiteX78" fmla="*/ 2051050 w 4749800"/>
              <a:gd name="connsiteY78" fmla="*/ 749300 h 1752600"/>
              <a:gd name="connsiteX0" fmla="*/ 2051050 w 4749800"/>
              <a:gd name="connsiteY0" fmla="*/ 749300 h 1752600"/>
              <a:gd name="connsiteX1" fmla="*/ 2012950 w 4749800"/>
              <a:gd name="connsiteY1" fmla="*/ 838200 h 1752600"/>
              <a:gd name="connsiteX2" fmla="*/ 1943100 w 4749800"/>
              <a:gd name="connsiteY2" fmla="*/ 882650 h 1752600"/>
              <a:gd name="connsiteX3" fmla="*/ 1828800 w 4749800"/>
              <a:gd name="connsiteY3" fmla="*/ 901700 h 1752600"/>
              <a:gd name="connsiteX4" fmla="*/ 1733550 w 4749800"/>
              <a:gd name="connsiteY4" fmla="*/ 933450 h 1752600"/>
              <a:gd name="connsiteX5" fmla="*/ 1651000 w 4749800"/>
              <a:gd name="connsiteY5" fmla="*/ 920750 h 1752600"/>
              <a:gd name="connsiteX6" fmla="*/ 1543050 w 4749800"/>
              <a:gd name="connsiteY6" fmla="*/ 958850 h 1752600"/>
              <a:gd name="connsiteX7" fmla="*/ 1435100 w 4749800"/>
              <a:gd name="connsiteY7" fmla="*/ 1022350 h 1752600"/>
              <a:gd name="connsiteX8" fmla="*/ 1301750 w 4749800"/>
              <a:gd name="connsiteY8" fmla="*/ 1066800 h 1752600"/>
              <a:gd name="connsiteX9" fmla="*/ 1250950 w 4749800"/>
              <a:gd name="connsiteY9" fmla="*/ 1143000 h 1752600"/>
              <a:gd name="connsiteX10" fmla="*/ 1174750 w 4749800"/>
              <a:gd name="connsiteY10" fmla="*/ 1250950 h 1752600"/>
              <a:gd name="connsiteX11" fmla="*/ 1117600 w 4749800"/>
              <a:gd name="connsiteY11" fmla="*/ 1339850 h 1752600"/>
              <a:gd name="connsiteX12" fmla="*/ 1085850 w 4749800"/>
              <a:gd name="connsiteY12" fmla="*/ 1466850 h 1752600"/>
              <a:gd name="connsiteX13" fmla="*/ 1009650 w 4749800"/>
              <a:gd name="connsiteY13" fmla="*/ 1606550 h 1752600"/>
              <a:gd name="connsiteX14" fmla="*/ 920750 w 4749800"/>
              <a:gd name="connsiteY14" fmla="*/ 1657350 h 1752600"/>
              <a:gd name="connsiteX15" fmla="*/ 838200 w 4749800"/>
              <a:gd name="connsiteY15" fmla="*/ 1581150 h 1752600"/>
              <a:gd name="connsiteX16" fmla="*/ 609600 w 4749800"/>
              <a:gd name="connsiteY16" fmla="*/ 1612900 h 1752600"/>
              <a:gd name="connsiteX17" fmla="*/ 546100 w 4749800"/>
              <a:gd name="connsiteY17" fmla="*/ 1593850 h 1752600"/>
              <a:gd name="connsiteX18" fmla="*/ 431800 w 4749800"/>
              <a:gd name="connsiteY18" fmla="*/ 1543050 h 1752600"/>
              <a:gd name="connsiteX19" fmla="*/ 107950 w 4749800"/>
              <a:gd name="connsiteY19" fmla="*/ 1562100 h 1752600"/>
              <a:gd name="connsiteX20" fmla="*/ 0 w 4749800"/>
              <a:gd name="connsiteY20" fmla="*/ 1447800 h 1752600"/>
              <a:gd name="connsiteX21" fmla="*/ 25400 w 4749800"/>
              <a:gd name="connsiteY21" fmla="*/ 1390650 h 1752600"/>
              <a:gd name="connsiteX22" fmla="*/ 44450 w 4749800"/>
              <a:gd name="connsiteY22" fmla="*/ 1301750 h 1752600"/>
              <a:gd name="connsiteX23" fmla="*/ 273050 w 4749800"/>
              <a:gd name="connsiteY23" fmla="*/ 1231900 h 1752600"/>
              <a:gd name="connsiteX24" fmla="*/ 393700 w 4749800"/>
              <a:gd name="connsiteY24" fmla="*/ 1181100 h 1752600"/>
              <a:gd name="connsiteX25" fmla="*/ 469900 w 4749800"/>
              <a:gd name="connsiteY25" fmla="*/ 984250 h 1752600"/>
              <a:gd name="connsiteX26" fmla="*/ 520700 w 4749800"/>
              <a:gd name="connsiteY26" fmla="*/ 876300 h 1752600"/>
              <a:gd name="connsiteX27" fmla="*/ 546100 w 4749800"/>
              <a:gd name="connsiteY27" fmla="*/ 685800 h 1752600"/>
              <a:gd name="connsiteX28" fmla="*/ 571500 w 4749800"/>
              <a:gd name="connsiteY28" fmla="*/ 552450 h 1752600"/>
              <a:gd name="connsiteX29" fmla="*/ 635000 w 4749800"/>
              <a:gd name="connsiteY29" fmla="*/ 469900 h 1752600"/>
              <a:gd name="connsiteX30" fmla="*/ 838200 w 4749800"/>
              <a:gd name="connsiteY30" fmla="*/ 406400 h 1752600"/>
              <a:gd name="connsiteX31" fmla="*/ 901700 w 4749800"/>
              <a:gd name="connsiteY31" fmla="*/ 374650 h 1752600"/>
              <a:gd name="connsiteX32" fmla="*/ 939800 w 4749800"/>
              <a:gd name="connsiteY32" fmla="*/ 298450 h 1752600"/>
              <a:gd name="connsiteX33" fmla="*/ 1085850 w 4749800"/>
              <a:gd name="connsiteY33" fmla="*/ 285750 h 1752600"/>
              <a:gd name="connsiteX34" fmla="*/ 1219200 w 4749800"/>
              <a:gd name="connsiteY34" fmla="*/ 203200 h 1752600"/>
              <a:gd name="connsiteX35" fmla="*/ 1231900 w 4749800"/>
              <a:gd name="connsiteY35" fmla="*/ 127000 h 1752600"/>
              <a:gd name="connsiteX36" fmla="*/ 1206500 w 4749800"/>
              <a:gd name="connsiteY36" fmla="*/ 44450 h 1752600"/>
              <a:gd name="connsiteX37" fmla="*/ 1936750 w 4749800"/>
              <a:gd name="connsiteY37" fmla="*/ 12700 h 1752600"/>
              <a:gd name="connsiteX38" fmla="*/ 2559050 w 4749800"/>
              <a:gd name="connsiteY38" fmla="*/ 31750 h 1752600"/>
              <a:gd name="connsiteX39" fmla="*/ 2882900 w 4749800"/>
              <a:gd name="connsiteY39" fmla="*/ 0 h 1752600"/>
              <a:gd name="connsiteX40" fmla="*/ 3333750 w 4749800"/>
              <a:gd name="connsiteY40" fmla="*/ 12700 h 1752600"/>
              <a:gd name="connsiteX41" fmla="*/ 3467100 w 4749800"/>
              <a:gd name="connsiteY41" fmla="*/ 57150 h 1752600"/>
              <a:gd name="connsiteX42" fmla="*/ 3448050 w 4749800"/>
              <a:gd name="connsiteY42" fmla="*/ 127000 h 1752600"/>
              <a:gd name="connsiteX43" fmla="*/ 3619500 w 4749800"/>
              <a:gd name="connsiteY43" fmla="*/ 254000 h 1752600"/>
              <a:gd name="connsiteX44" fmla="*/ 3663950 w 4749800"/>
              <a:gd name="connsiteY44" fmla="*/ 368300 h 1752600"/>
              <a:gd name="connsiteX45" fmla="*/ 3613150 w 4749800"/>
              <a:gd name="connsiteY45" fmla="*/ 546100 h 1752600"/>
              <a:gd name="connsiteX46" fmla="*/ 3727450 w 4749800"/>
              <a:gd name="connsiteY46" fmla="*/ 666750 h 1752600"/>
              <a:gd name="connsiteX47" fmla="*/ 3848100 w 4749800"/>
              <a:gd name="connsiteY47" fmla="*/ 863600 h 1752600"/>
              <a:gd name="connsiteX48" fmla="*/ 3886200 w 4749800"/>
              <a:gd name="connsiteY48" fmla="*/ 971550 h 1752600"/>
              <a:gd name="connsiteX49" fmla="*/ 3956050 w 4749800"/>
              <a:gd name="connsiteY49" fmla="*/ 1092200 h 1752600"/>
              <a:gd name="connsiteX50" fmla="*/ 4095750 w 4749800"/>
              <a:gd name="connsiteY50" fmla="*/ 1130300 h 1752600"/>
              <a:gd name="connsiteX51" fmla="*/ 4279900 w 4749800"/>
              <a:gd name="connsiteY51" fmla="*/ 1174750 h 1752600"/>
              <a:gd name="connsiteX52" fmla="*/ 4387850 w 4749800"/>
              <a:gd name="connsiteY52" fmla="*/ 1250950 h 1752600"/>
              <a:gd name="connsiteX53" fmla="*/ 4699000 w 4749800"/>
              <a:gd name="connsiteY53" fmla="*/ 1333500 h 1752600"/>
              <a:gd name="connsiteX54" fmla="*/ 4749800 w 4749800"/>
              <a:gd name="connsiteY54" fmla="*/ 1498600 h 1752600"/>
              <a:gd name="connsiteX55" fmla="*/ 4718050 w 4749800"/>
              <a:gd name="connsiteY55" fmla="*/ 1600200 h 1752600"/>
              <a:gd name="connsiteX56" fmla="*/ 4591050 w 4749800"/>
              <a:gd name="connsiteY56" fmla="*/ 1689100 h 1752600"/>
              <a:gd name="connsiteX57" fmla="*/ 4413250 w 4749800"/>
              <a:gd name="connsiteY57" fmla="*/ 1752600 h 1752600"/>
              <a:gd name="connsiteX58" fmla="*/ 4254500 w 4749800"/>
              <a:gd name="connsiteY58" fmla="*/ 1752600 h 1752600"/>
              <a:gd name="connsiteX59" fmla="*/ 4076700 w 4749800"/>
              <a:gd name="connsiteY59" fmla="*/ 1739900 h 1752600"/>
              <a:gd name="connsiteX60" fmla="*/ 3917950 w 4749800"/>
              <a:gd name="connsiteY60" fmla="*/ 1733550 h 1752600"/>
              <a:gd name="connsiteX61" fmla="*/ 3695700 w 4749800"/>
              <a:gd name="connsiteY61" fmla="*/ 1581150 h 1752600"/>
              <a:gd name="connsiteX62" fmla="*/ 3676650 w 4749800"/>
              <a:gd name="connsiteY62" fmla="*/ 1543050 h 1752600"/>
              <a:gd name="connsiteX63" fmla="*/ 3511550 w 4749800"/>
              <a:gd name="connsiteY63" fmla="*/ 1479550 h 1752600"/>
              <a:gd name="connsiteX64" fmla="*/ 3498850 w 4749800"/>
              <a:gd name="connsiteY64" fmla="*/ 1466850 h 1752600"/>
              <a:gd name="connsiteX65" fmla="*/ 3454400 w 4749800"/>
              <a:gd name="connsiteY65" fmla="*/ 1371600 h 1752600"/>
              <a:gd name="connsiteX66" fmla="*/ 3314700 w 4749800"/>
              <a:gd name="connsiteY66" fmla="*/ 1250950 h 1752600"/>
              <a:gd name="connsiteX67" fmla="*/ 3232150 w 4749800"/>
              <a:gd name="connsiteY67" fmla="*/ 1174750 h 1752600"/>
              <a:gd name="connsiteX68" fmla="*/ 3143250 w 4749800"/>
              <a:gd name="connsiteY68" fmla="*/ 1149350 h 1752600"/>
              <a:gd name="connsiteX69" fmla="*/ 3035300 w 4749800"/>
              <a:gd name="connsiteY69" fmla="*/ 1066800 h 1752600"/>
              <a:gd name="connsiteX70" fmla="*/ 2952750 w 4749800"/>
              <a:gd name="connsiteY70" fmla="*/ 1047750 h 1752600"/>
              <a:gd name="connsiteX71" fmla="*/ 2838450 w 4749800"/>
              <a:gd name="connsiteY71" fmla="*/ 1047750 h 1752600"/>
              <a:gd name="connsiteX72" fmla="*/ 2724150 w 4749800"/>
              <a:gd name="connsiteY72" fmla="*/ 971550 h 1752600"/>
              <a:gd name="connsiteX73" fmla="*/ 2565400 w 4749800"/>
              <a:gd name="connsiteY73" fmla="*/ 984250 h 1752600"/>
              <a:gd name="connsiteX74" fmla="*/ 2457450 w 4749800"/>
              <a:gd name="connsiteY74" fmla="*/ 952500 h 1752600"/>
              <a:gd name="connsiteX75" fmla="*/ 2406650 w 4749800"/>
              <a:gd name="connsiteY75" fmla="*/ 939800 h 1752600"/>
              <a:gd name="connsiteX76" fmla="*/ 2324100 w 4749800"/>
              <a:gd name="connsiteY76" fmla="*/ 901700 h 1752600"/>
              <a:gd name="connsiteX77" fmla="*/ 2247900 w 4749800"/>
              <a:gd name="connsiteY77" fmla="*/ 876300 h 1752600"/>
              <a:gd name="connsiteX78" fmla="*/ 2171700 w 4749800"/>
              <a:gd name="connsiteY78" fmla="*/ 838200 h 1752600"/>
              <a:gd name="connsiteX79" fmla="*/ 2051050 w 4749800"/>
              <a:gd name="connsiteY79" fmla="*/ 749300 h 1752600"/>
              <a:gd name="connsiteX0" fmla="*/ 2051050 w 4749800"/>
              <a:gd name="connsiteY0" fmla="*/ 749300 h 1752600"/>
              <a:gd name="connsiteX1" fmla="*/ 2012950 w 4749800"/>
              <a:gd name="connsiteY1" fmla="*/ 838200 h 1752600"/>
              <a:gd name="connsiteX2" fmla="*/ 1943100 w 4749800"/>
              <a:gd name="connsiteY2" fmla="*/ 882650 h 1752600"/>
              <a:gd name="connsiteX3" fmla="*/ 1828800 w 4749800"/>
              <a:gd name="connsiteY3" fmla="*/ 901700 h 1752600"/>
              <a:gd name="connsiteX4" fmla="*/ 1733550 w 4749800"/>
              <a:gd name="connsiteY4" fmla="*/ 933450 h 1752600"/>
              <a:gd name="connsiteX5" fmla="*/ 1651000 w 4749800"/>
              <a:gd name="connsiteY5" fmla="*/ 920750 h 1752600"/>
              <a:gd name="connsiteX6" fmla="*/ 1543050 w 4749800"/>
              <a:gd name="connsiteY6" fmla="*/ 958850 h 1752600"/>
              <a:gd name="connsiteX7" fmla="*/ 1435100 w 4749800"/>
              <a:gd name="connsiteY7" fmla="*/ 1022350 h 1752600"/>
              <a:gd name="connsiteX8" fmla="*/ 1301750 w 4749800"/>
              <a:gd name="connsiteY8" fmla="*/ 1066800 h 1752600"/>
              <a:gd name="connsiteX9" fmla="*/ 1250950 w 4749800"/>
              <a:gd name="connsiteY9" fmla="*/ 1143000 h 1752600"/>
              <a:gd name="connsiteX10" fmla="*/ 1174750 w 4749800"/>
              <a:gd name="connsiteY10" fmla="*/ 1250950 h 1752600"/>
              <a:gd name="connsiteX11" fmla="*/ 1117600 w 4749800"/>
              <a:gd name="connsiteY11" fmla="*/ 1339850 h 1752600"/>
              <a:gd name="connsiteX12" fmla="*/ 1085850 w 4749800"/>
              <a:gd name="connsiteY12" fmla="*/ 1466850 h 1752600"/>
              <a:gd name="connsiteX13" fmla="*/ 1009650 w 4749800"/>
              <a:gd name="connsiteY13" fmla="*/ 1606550 h 1752600"/>
              <a:gd name="connsiteX14" fmla="*/ 920750 w 4749800"/>
              <a:gd name="connsiteY14" fmla="*/ 1657350 h 1752600"/>
              <a:gd name="connsiteX15" fmla="*/ 838200 w 4749800"/>
              <a:gd name="connsiteY15" fmla="*/ 1581150 h 1752600"/>
              <a:gd name="connsiteX16" fmla="*/ 609600 w 4749800"/>
              <a:gd name="connsiteY16" fmla="*/ 1612900 h 1752600"/>
              <a:gd name="connsiteX17" fmla="*/ 546100 w 4749800"/>
              <a:gd name="connsiteY17" fmla="*/ 1593850 h 1752600"/>
              <a:gd name="connsiteX18" fmla="*/ 431800 w 4749800"/>
              <a:gd name="connsiteY18" fmla="*/ 1543050 h 1752600"/>
              <a:gd name="connsiteX19" fmla="*/ 107950 w 4749800"/>
              <a:gd name="connsiteY19" fmla="*/ 1562100 h 1752600"/>
              <a:gd name="connsiteX20" fmla="*/ 0 w 4749800"/>
              <a:gd name="connsiteY20" fmla="*/ 1447800 h 1752600"/>
              <a:gd name="connsiteX21" fmla="*/ 25400 w 4749800"/>
              <a:gd name="connsiteY21" fmla="*/ 1390650 h 1752600"/>
              <a:gd name="connsiteX22" fmla="*/ 44450 w 4749800"/>
              <a:gd name="connsiteY22" fmla="*/ 1301750 h 1752600"/>
              <a:gd name="connsiteX23" fmla="*/ 273050 w 4749800"/>
              <a:gd name="connsiteY23" fmla="*/ 1231900 h 1752600"/>
              <a:gd name="connsiteX24" fmla="*/ 393700 w 4749800"/>
              <a:gd name="connsiteY24" fmla="*/ 1181100 h 1752600"/>
              <a:gd name="connsiteX25" fmla="*/ 469900 w 4749800"/>
              <a:gd name="connsiteY25" fmla="*/ 984250 h 1752600"/>
              <a:gd name="connsiteX26" fmla="*/ 520700 w 4749800"/>
              <a:gd name="connsiteY26" fmla="*/ 876300 h 1752600"/>
              <a:gd name="connsiteX27" fmla="*/ 546100 w 4749800"/>
              <a:gd name="connsiteY27" fmla="*/ 685800 h 1752600"/>
              <a:gd name="connsiteX28" fmla="*/ 571500 w 4749800"/>
              <a:gd name="connsiteY28" fmla="*/ 552450 h 1752600"/>
              <a:gd name="connsiteX29" fmla="*/ 635000 w 4749800"/>
              <a:gd name="connsiteY29" fmla="*/ 469900 h 1752600"/>
              <a:gd name="connsiteX30" fmla="*/ 838200 w 4749800"/>
              <a:gd name="connsiteY30" fmla="*/ 406400 h 1752600"/>
              <a:gd name="connsiteX31" fmla="*/ 901700 w 4749800"/>
              <a:gd name="connsiteY31" fmla="*/ 374650 h 1752600"/>
              <a:gd name="connsiteX32" fmla="*/ 939800 w 4749800"/>
              <a:gd name="connsiteY32" fmla="*/ 298450 h 1752600"/>
              <a:gd name="connsiteX33" fmla="*/ 1085850 w 4749800"/>
              <a:gd name="connsiteY33" fmla="*/ 285750 h 1752600"/>
              <a:gd name="connsiteX34" fmla="*/ 1219200 w 4749800"/>
              <a:gd name="connsiteY34" fmla="*/ 203200 h 1752600"/>
              <a:gd name="connsiteX35" fmla="*/ 1231900 w 4749800"/>
              <a:gd name="connsiteY35" fmla="*/ 127000 h 1752600"/>
              <a:gd name="connsiteX36" fmla="*/ 1206500 w 4749800"/>
              <a:gd name="connsiteY36" fmla="*/ 44450 h 1752600"/>
              <a:gd name="connsiteX37" fmla="*/ 1936750 w 4749800"/>
              <a:gd name="connsiteY37" fmla="*/ 12700 h 1752600"/>
              <a:gd name="connsiteX38" fmla="*/ 2559050 w 4749800"/>
              <a:gd name="connsiteY38" fmla="*/ 31750 h 1752600"/>
              <a:gd name="connsiteX39" fmla="*/ 2882900 w 4749800"/>
              <a:gd name="connsiteY39" fmla="*/ 0 h 1752600"/>
              <a:gd name="connsiteX40" fmla="*/ 3333750 w 4749800"/>
              <a:gd name="connsiteY40" fmla="*/ 12700 h 1752600"/>
              <a:gd name="connsiteX41" fmla="*/ 3467100 w 4749800"/>
              <a:gd name="connsiteY41" fmla="*/ 57150 h 1752600"/>
              <a:gd name="connsiteX42" fmla="*/ 3448050 w 4749800"/>
              <a:gd name="connsiteY42" fmla="*/ 127000 h 1752600"/>
              <a:gd name="connsiteX43" fmla="*/ 3619500 w 4749800"/>
              <a:gd name="connsiteY43" fmla="*/ 254000 h 1752600"/>
              <a:gd name="connsiteX44" fmla="*/ 3663950 w 4749800"/>
              <a:gd name="connsiteY44" fmla="*/ 368300 h 1752600"/>
              <a:gd name="connsiteX45" fmla="*/ 3613150 w 4749800"/>
              <a:gd name="connsiteY45" fmla="*/ 546100 h 1752600"/>
              <a:gd name="connsiteX46" fmla="*/ 3727450 w 4749800"/>
              <a:gd name="connsiteY46" fmla="*/ 666750 h 1752600"/>
              <a:gd name="connsiteX47" fmla="*/ 3848100 w 4749800"/>
              <a:gd name="connsiteY47" fmla="*/ 863600 h 1752600"/>
              <a:gd name="connsiteX48" fmla="*/ 3886200 w 4749800"/>
              <a:gd name="connsiteY48" fmla="*/ 971550 h 1752600"/>
              <a:gd name="connsiteX49" fmla="*/ 3956050 w 4749800"/>
              <a:gd name="connsiteY49" fmla="*/ 1092200 h 1752600"/>
              <a:gd name="connsiteX50" fmla="*/ 4095750 w 4749800"/>
              <a:gd name="connsiteY50" fmla="*/ 1130300 h 1752600"/>
              <a:gd name="connsiteX51" fmla="*/ 4279900 w 4749800"/>
              <a:gd name="connsiteY51" fmla="*/ 1174750 h 1752600"/>
              <a:gd name="connsiteX52" fmla="*/ 4387850 w 4749800"/>
              <a:gd name="connsiteY52" fmla="*/ 1250950 h 1752600"/>
              <a:gd name="connsiteX53" fmla="*/ 4699000 w 4749800"/>
              <a:gd name="connsiteY53" fmla="*/ 1333500 h 1752600"/>
              <a:gd name="connsiteX54" fmla="*/ 4749800 w 4749800"/>
              <a:gd name="connsiteY54" fmla="*/ 1498600 h 1752600"/>
              <a:gd name="connsiteX55" fmla="*/ 4718050 w 4749800"/>
              <a:gd name="connsiteY55" fmla="*/ 1600200 h 1752600"/>
              <a:gd name="connsiteX56" fmla="*/ 4591050 w 4749800"/>
              <a:gd name="connsiteY56" fmla="*/ 1689100 h 1752600"/>
              <a:gd name="connsiteX57" fmla="*/ 4413250 w 4749800"/>
              <a:gd name="connsiteY57" fmla="*/ 1752600 h 1752600"/>
              <a:gd name="connsiteX58" fmla="*/ 4254500 w 4749800"/>
              <a:gd name="connsiteY58" fmla="*/ 1752600 h 1752600"/>
              <a:gd name="connsiteX59" fmla="*/ 4076700 w 4749800"/>
              <a:gd name="connsiteY59" fmla="*/ 1739900 h 1752600"/>
              <a:gd name="connsiteX60" fmla="*/ 3917950 w 4749800"/>
              <a:gd name="connsiteY60" fmla="*/ 1733550 h 1752600"/>
              <a:gd name="connsiteX61" fmla="*/ 3695700 w 4749800"/>
              <a:gd name="connsiteY61" fmla="*/ 1581150 h 1752600"/>
              <a:gd name="connsiteX62" fmla="*/ 3676650 w 4749800"/>
              <a:gd name="connsiteY62" fmla="*/ 1543050 h 1752600"/>
              <a:gd name="connsiteX63" fmla="*/ 3511550 w 4749800"/>
              <a:gd name="connsiteY63" fmla="*/ 1479550 h 1752600"/>
              <a:gd name="connsiteX64" fmla="*/ 3498850 w 4749800"/>
              <a:gd name="connsiteY64" fmla="*/ 1466850 h 1752600"/>
              <a:gd name="connsiteX65" fmla="*/ 3454400 w 4749800"/>
              <a:gd name="connsiteY65" fmla="*/ 1371600 h 1752600"/>
              <a:gd name="connsiteX66" fmla="*/ 3314700 w 4749800"/>
              <a:gd name="connsiteY66" fmla="*/ 1250950 h 1752600"/>
              <a:gd name="connsiteX67" fmla="*/ 3232150 w 4749800"/>
              <a:gd name="connsiteY67" fmla="*/ 1174750 h 1752600"/>
              <a:gd name="connsiteX68" fmla="*/ 3143250 w 4749800"/>
              <a:gd name="connsiteY68" fmla="*/ 1149350 h 1752600"/>
              <a:gd name="connsiteX69" fmla="*/ 3035300 w 4749800"/>
              <a:gd name="connsiteY69" fmla="*/ 1066800 h 1752600"/>
              <a:gd name="connsiteX70" fmla="*/ 2952750 w 4749800"/>
              <a:gd name="connsiteY70" fmla="*/ 1047750 h 1752600"/>
              <a:gd name="connsiteX71" fmla="*/ 2838450 w 4749800"/>
              <a:gd name="connsiteY71" fmla="*/ 1047750 h 1752600"/>
              <a:gd name="connsiteX72" fmla="*/ 2724150 w 4749800"/>
              <a:gd name="connsiteY72" fmla="*/ 971550 h 1752600"/>
              <a:gd name="connsiteX73" fmla="*/ 2565400 w 4749800"/>
              <a:gd name="connsiteY73" fmla="*/ 984250 h 1752600"/>
              <a:gd name="connsiteX74" fmla="*/ 2457450 w 4749800"/>
              <a:gd name="connsiteY74" fmla="*/ 952500 h 1752600"/>
              <a:gd name="connsiteX75" fmla="*/ 2406650 w 4749800"/>
              <a:gd name="connsiteY75" fmla="*/ 939800 h 1752600"/>
              <a:gd name="connsiteX76" fmla="*/ 2324100 w 4749800"/>
              <a:gd name="connsiteY76" fmla="*/ 901700 h 1752600"/>
              <a:gd name="connsiteX77" fmla="*/ 2247900 w 4749800"/>
              <a:gd name="connsiteY77" fmla="*/ 876300 h 1752600"/>
              <a:gd name="connsiteX78" fmla="*/ 2128837 w 4749800"/>
              <a:gd name="connsiteY78" fmla="*/ 819150 h 1752600"/>
              <a:gd name="connsiteX79" fmla="*/ 2051050 w 4749800"/>
              <a:gd name="connsiteY79" fmla="*/ 749300 h 1752600"/>
              <a:gd name="connsiteX0" fmla="*/ 2051050 w 4749800"/>
              <a:gd name="connsiteY0" fmla="*/ 749300 h 1752600"/>
              <a:gd name="connsiteX1" fmla="*/ 2012950 w 4749800"/>
              <a:gd name="connsiteY1" fmla="*/ 838200 h 1752600"/>
              <a:gd name="connsiteX2" fmla="*/ 1943100 w 4749800"/>
              <a:gd name="connsiteY2" fmla="*/ 882650 h 1752600"/>
              <a:gd name="connsiteX3" fmla="*/ 1828800 w 4749800"/>
              <a:gd name="connsiteY3" fmla="*/ 901700 h 1752600"/>
              <a:gd name="connsiteX4" fmla="*/ 1733550 w 4749800"/>
              <a:gd name="connsiteY4" fmla="*/ 933450 h 1752600"/>
              <a:gd name="connsiteX5" fmla="*/ 1651000 w 4749800"/>
              <a:gd name="connsiteY5" fmla="*/ 920750 h 1752600"/>
              <a:gd name="connsiteX6" fmla="*/ 1543050 w 4749800"/>
              <a:gd name="connsiteY6" fmla="*/ 958850 h 1752600"/>
              <a:gd name="connsiteX7" fmla="*/ 1435100 w 4749800"/>
              <a:gd name="connsiteY7" fmla="*/ 1022350 h 1752600"/>
              <a:gd name="connsiteX8" fmla="*/ 1301750 w 4749800"/>
              <a:gd name="connsiteY8" fmla="*/ 1066800 h 1752600"/>
              <a:gd name="connsiteX9" fmla="*/ 1250950 w 4749800"/>
              <a:gd name="connsiteY9" fmla="*/ 1143000 h 1752600"/>
              <a:gd name="connsiteX10" fmla="*/ 1174750 w 4749800"/>
              <a:gd name="connsiteY10" fmla="*/ 1250950 h 1752600"/>
              <a:gd name="connsiteX11" fmla="*/ 1117600 w 4749800"/>
              <a:gd name="connsiteY11" fmla="*/ 1339850 h 1752600"/>
              <a:gd name="connsiteX12" fmla="*/ 1085850 w 4749800"/>
              <a:gd name="connsiteY12" fmla="*/ 1466850 h 1752600"/>
              <a:gd name="connsiteX13" fmla="*/ 1009650 w 4749800"/>
              <a:gd name="connsiteY13" fmla="*/ 1606550 h 1752600"/>
              <a:gd name="connsiteX14" fmla="*/ 920750 w 4749800"/>
              <a:gd name="connsiteY14" fmla="*/ 1657350 h 1752600"/>
              <a:gd name="connsiteX15" fmla="*/ 838200 w 4749800"/>
              <a:gd name="connsiteY15" fmla="*/ 1581150 h 1752600"/>
              <a:gd name="connsiteX16" fmla="*/ 609600 w 4749800"/>
              <a:gd name="connsiteY16" fmla="*/ 1612900 h 1752600"/>
              <a:gd name="connsiteX17" fmla="*/ 546100 w 4749800"/>
              <a:gd name="connsiteY17" fmla="*/ 1593850 h 1752600"/>
              <a:gd name="connsiteX18" fmla="*/ 431800 w 4749800"/>
              <a:gd name="connsiteY18" fmla="*/ 1543050 h 1752600"/>
              <a:gd name="connsiteX19" fmla="*/ 107950 w 4749800"/>
              <a:gd name="connsiteY19" fmla="*/ 1562100 h 1752600"/>
              <a:gd name="connsiteX20" fmla="*/ 0 w 4749800"/>
              <a:gd name="connsiteY20" fmla="*/ 1447800 h 1752600"/>
              <a:gd name="connsiteX21" fmla="*/ 25400 w 4749800"/>
              <a:gd name="connsiteY21" fmla="*/ 1390650 h 1752600"/>
              <a:gd name="connsiteX22" fmla="*/ 44450 w 4749800"/>
              <a:gd name="connsiteY22" fmla="*/ 1301750 h 1752600"/>
              <a:gd name="connsiteX23" fmla="*/ 273050 w 4749800"/>
              <a:gd name="connsiteY23" fmla="*/ 1231900 h 1752600"/>
              <a:gd name="connsiteX24" fmla="*/ 393700 w 4749800"/>
              <a:gd name="connsiteY24" fmla="*/ 1181100 h 1752600"/>
              <a:gd name="connsiteX25" fmla="*/ 469900 w 4749800"/>
              <a:gd name="connsiteY25" fmla="*/ 984250 h 1752600"/>
              <a:gd name="connsiteX26" fmla="*/ 520700 w 4749800"/>
              <a:gd name="connsiteY26" fmla="*/ 876300 h 1752600"/>
              <a:gd name="connsiteX27" fmla="*/ 546100 w 4749800"/>
              <a:gd name="connsiteY27" fmla="*/ 685800 h 1752600"/>
              <a:gd name="connsiteX28" fmla="*/ 571500 w 4749800"/>
              <a:gd name="connsiteY28" fmla="*/ 552450 h 1752600"/>
              <a:gd name="connsiteX29" fmla="*/ 635000 w 4749800"/>
              <a:gd name="connsiteY29" fmla="*/ 469900 h 1752600"/>
              <a:gd name="connsiteX30" fmla="*/ 838200 w 4749800"/>
              <a:gd name="connsiteY30" fmla="*/ 406400 h 1752600"/>
              <a:gd name="connsiteX31" fmla="*/ 901700 w 4749800"/>
              <a:gd name="connsiteY31" fmla="*/ 374650 h 1752600"/>
              <a:gd name="connsiteX32" fmla="*/ 939800 w 4749800"/>
              <a:gd name="connsiteY32" fmla="*/ 298450 h 1752600"/>
              <a:gd name="connsiteX33" fmla="*/ 1085850 w 4749800"/>
              <a:gd name="connsiteY33" fmla="*/ 285750 h 1752600"/>
              <a:gd name="connsiteX34" fmla="*/ 1219200 w 4749800"/>
              <a:gd name="connsiteY34" fmla="*/ 203200 h 1752600"/>
              <a:gd name="connsiteX35" fmla="*/ 1231900 w 4749800"/>
              <a:gd name="connsiteY35" fmla="*/ 127000 h 1752600"/>
              <a:gd name="connsiteX36" fmla="*/ 1206500 w 4749800"/>
              <a:gd name="connsiteY36" fmla="*/ 44450 h 1752600"/>
              <a:gd name="connsiteX37" fmla="*/ 1936750 w 4749800"/>
              <a:gd name="connsiteY37" fmla="*/ 12700 h 1752600"/>
              <a:gd name="connsiteX38" fmla="*/ 2559050 w 4749800"/>
              <a:gd name="connsiteY38" fmla="*/ 31750 h 1752600"/>
              <a:gd name="connsiteX39" fmla="*/ 2882900 w 4749800"/>
              <a:gd name="connsiteY39" fmla="*/ 0 h 1752600"/>
              <a:gd name="connsiteX40" fmla="*/ 3333750 w 4749800"/>
              <a:gd name="connsiteY40" fmla="*/ 12700 h 1752600"/>
              <a:gd name="connsiteX41" fmla="*/ 3467100 w 4749800"/>
              <a:gd name="connsiteY41" fmla="*/ 57150 h 1752600"/>
              <a:gd name="connsiteX42" fmla="*/ 3448050 w 4749800"/>
              <a:gd name="connsiteY42" fmla="*/ 127000 h 1752600"/>
              <a:gd name="connsiteX43" fmla="*/ 3619500 w 4749800"/>
              <a:gd name="connsiteY43" fmla="*/ 254000 h 1752600"/>
              <a:gd name="connsiteX44" fmla="*/ 3663950 w 4749800"/>
              <a:gd name="connsiteY44" fmla="*/ 368300 h 1752600"/>
              <a:gd name="connsiteX45" fmla="*/ 3613150 w 4749800"/>
              <a:gd name="connsiteY45" fmla="*/ 546100 h 1752600"/>
              <a:gd name="connsiteX46" fmla="*/ 3727450 w 4749800"/>
              <a:gd name="connsiteY46" fmla="*/ 666750 h 1752600"/>
              <a:gd name="connsiteX47" fmla="*/ 3848100 w 4749800"/>
              <a:gd name="connsiteY47" fmla="*/ 863600 h 1752600"/>
              <a:gd name="connsiteX48" fmla="*/ 3886200 w 4749800"/>
              <a:gd name="connsiteY48" fmla="*/ 971550 h 1752600"/>
              <a:gd name="connsiteX49" fmla="*/ 3956050 w 4749800"/>
              <a:gd name="connsiteY49" fmla="*/ 1092200 h 1752600"/>
              <a:gd name="connsiteX50" fmla="*/ 4095750 w 4749800"/>
              <a:gd name="connsiteY50" fmla="*/ 1130300 h 1752600"/>
              <a:gd name="connsiteX51" fmla="*/ 4279900 w 4749800"/>
              <a:gd name="connsiteY51" fmla="*/ 1174750 h 1752600"/>
              <a:gd name="connsiteX52" fmla="*/ 4387850 w 4749800"/>
              <a:gd name="connsiteY52" fmla="*/ 1250950 h 1752600"/>
              <a:gd name="connsiteX53" fmla="*/ 4699000 w 4749800"/>
              <a:gd name="connsiteY53" fmla="*/ 1333500 h 1752600"/>
              <a:gd name="connsiteX54" fmla="*/ 4749800 w 4749800"/>
              <a:gd name="connsiteY54" fmla="*/ 1498600 h 1752600"/>
              <a:gd name="connsiteX55" fmla="*/ 4718050 w 4749800"/>
              <a:gd name="connsiteY55" fmla="*/ 1600200 h 1752600"/>
              <a:gd name="connsiteX56" fmla="*/ 4591050 w 4749800"/>
              <a:gd name="connsiteY56" fmla="*/ 1689100 h 1752600"/>
              <a:gd name="connsiteX57" fmla="*/ 4413250 w 4749800"/>
              <a:gd name="connsiteY57" fmla="*/ 1752600 h 1752600"/>
              <a:gd name="connsiteX58" fmla="*/ 4254500 w 4749800"/>
              <a:gd name="connsiteY58" fmla="*/ 1752600 h 1752600"/>
              <a:gd name="connsiteX59" fmla="*/ 4076700 w 4749800"/>
              <a:gd name="connsiteY59" fmla="*/ 1739900 h 1752600"/>
              <a:gd name="connsiteX60" fmla="*/ 3917950 w 4749800"/>
              <a:gd name="connsiteY60" fmla="*/ 1733550 h 1752600"/>
              <a:gd name="connsiteX61" fmla="*/ 3695700 w 4749800"/>
              <a:gd name="connsiteY61" fmla="*/ 1581150 h 1752600"/>
              <a:gd name="connsiteX62" fmla="*/ 3676650 w 4749800"/>
              <a:gd name="connsiteY62" fmla="*/ 1543050 h 1752600"/>
              <a:gd name="connsiteX63" fmla="*/ 3511550 w 4749800"/>
              <a:gd name="connsiteY63" fmla="*/ 1479550 h 1752600"/>
              <a:gd name="connsiteX64" fmla="*/ 3498850 w 4749800"/>
              <a:gd name="connsiteY64" fmla="*/ 1466850 h 1752600"/>
              <a:gd name="connsiteX65" fmla="*/ 3454400 w 4749800"/>
              <a:gd name="connsiteY65" fmla="*/ 1371600 h 1752600"/>
              <a:gd name="connsiteX66" fmla="*/ 3314700 w 4749800"/>
              <a:gd name="connsiteY66" fmla="*/ 1250950 h 1752600"/>
              <a:gd name="connsiteX67" fmla="*/ 3232150 w 4749800"/>
              <a:gd name="connsiteY67" fmla="*/ 1174750 h 1752600"/>
              <a:gd name="connsiteX68" fmla="*/ 3143250 w 4749800"/>
              <a:gd name="connsiteY68" fmla="*/ 1149350 h 1752600"/>
              <a:gd name="connsiteX69" fmla="*/ 3035300 w 4749800"/>
              <a:gd name="connsiteY69" fmla="*/ 1066800 h 1752600"/>
              <a:gd name="connsiteX70" fmla="*/ 2952750 w 4749800"/>
              <a:gd name="connsiteY70" fmla="*/ 1047750 h 1752600"/>
              <a:gd name="connsiteX71" fmla="*/ 2838450 w 4749800"/>
              <a:gd name="connsiteY71" fmla="*/ 1047750 h 1752600"/>
              <a:gd name="connsiteX72" fmla="*/ 2724150 w 4749800"/>
              <a:gd name="connsiteY72" fmla="*/ 971550 h 1752600"/>
              <a:gd name="connsiteX73" fmla="*/ 2565400 w 4749800"/>
              <a:gd name="connsiteY73" fmla="*/ 984250 h 1752600"/>
              <a:gd name="connsiteX74" fmla="*/ 2457450 w 4749800"/>
              <a:gd name="connsiteY74" fmla="*/ 952500 h 1752600"/>
              <a:gd name="connsiteX75" fmla="*/ 2406650 w 4749800"/>
              <a:gd name="connsiteY75" fmla="*/ 939800 h 1752600"/>
              <a:gd name="connsiteX76" fmla="*/ 2324100 w 4749800"/>
              <a:gd name="connsiteY76" fmla="*/ 901700 h 1752600"/>
              <a:gd name="connsiteX77" fmla="*/ 2247900 w 4749800"/>
              <a:gd name="connsiteY77" fmla="*/ 876300 h 1752600"/>
              <a:gd name="connsiteX78" fmla="*/ 2119312 w 4749800"/>
              <a:gd name="connsiteY78" fmla="*/ 842962 h 1752600"/>
              <a:gd name="connsiteX79" fmla="*/ 2051050 w 4749800"/>
              <a:gd name="connsiteY79" fmla="*/ 749300 h 1752600"/>
              <a:gd name="connsiteX0" fmla="*/ 2051050 w 4749800"/>
              <a:gd name="connsiteY0" fmla="*/ 749300 h 1752600"/>
              <a:gd name="connsiteX1" fmla="*/ 2012950 w 4749800"/>
              <a:gd name="connsiteY1" fmla="*/ 838200 h 1752600"/>
              <a:gd name="connsiteX2" fmla="*/ 1943100 w 4749800"/>
              <a:gd name="connsiteY2" fmla="*/ 882650 h 1752600"/>
              <a:gd name="connsiteX3" fmla="*/ 1828800 w 4749800"/>
              <a:gd name="connsiteY3" fmla="*/ 901700 h 1752600"/>
              <a:gd name="connsiteX4" fmla="*/ 1733550 w 4749800"/>
              <a:gd name="connsiteY4" fmla="*/ 933450 h 1752600"/>
              <a:gd name="connsiteX5" fmla="*/ 1651000 w 4749800"/>
              <a:gd name="connsiteY5" fmla="*/ 920750 h 1752600"/>
              <a:gd name="connsiteX6" fmla="*/ 1543050 w 4749800"/>
              <a:gd name="connsiteY6" fmla="*/ 958850 h 1752600"/>
              <a:gd name="connsiteX7" fmla="*/ 1435100 w 4749800"/>
              <a:gd name="connsiteY7" fmla="*/ 1022350 h 1752600"/>
              <a:gd name="connsiteX8" fmla="*/ 1301750 w 4749800"/>
              <a:gd name="connsiteY8" fmla="*/ 1066800 h 1752600"/>
              <a:gd name="connsiteX9" fmla="*/ 1250950 w 4749800"/>
              <a:gd name="connsiteY9" fmla="*/ 1143000 h 1752600"/>
              <a:gd name="connsiteX10" fmla="*/ 1174750 w 4749800"/>
              <a:gd name="connsiteY10" fmla="*/ 1250950 h 1752600"/>
              <a:gd name="connsiteX11" fmla="*/ 1117600 w 4749800"/>
              <a:gd name="connsiteY11" fmla="*/ 1339850 h 1752600"/>
              <a:gd name="connsiteX12" fmla="*/ 1085850 w 4749800"/>
              <a:gd name="connsiteY12" fmla="*/ 1466850 h 1752600"/>
              <a:gd name="connsiteX13" fmla="*/ 1009650 w 4749800"/>
              <a:gd name="connsiteY13" fmla="*/ 1606550 h 1752600"/>
              <a:gd name="connsiteX14" fmla="*/ 920750 w 4749800"/>
              <a:gd name="connsiteY14" fmla="*/ 1657350 h 1752600"/>
              <a:gd name="connsiteX15" fmla="*/ 838200 w 4749800"/>
              <a:gd name="connsiteY15" fmla="*/ 1581150 h 1752600"/>
              <a:gd name="connsiteX16" fmla="*/ 609600 w 4749800"/>
              <a:gd name="connsiteY16" fmla="*/ 1612900 h 1752600"/>
              <a:gd name="connsiteX17" fmla="*/ 546100 w 4749800"/>
              <a:gd name="connsiteY17" fmla="*/ 1593850 h 1752600"/>
              <a:gd name="connsiteX18" fmla="*/ 431800 w 4749800"/>
              <a:gd name="connsiteY18" fmla="*/ 1543050 h 1752600"/>
              <a:gd name="connsiteX19" fmla="*/ 107950 w 4749800"/>
              <a:gd name="connsiteY19" fmla="*/ 1562100 h 1752600"/>
              <a:gd name="connsiteX20" fmla="*/ 0 w 4749800"/>
              <a:gd name="connsiteY20" fmla="*/ 1447800 h 1752600"/>
              <a:gd name="connsiteX21" fmla="*/ 25400 w 4749800"/>
              <a:gd name="connsiteY21" fmla="*/ 1390650 h 1752600"/>
              <a:gd name="connsiteX22" fmla="*/ 44450 w 4749800"/>
              <a:gd name="connsiteY22" fmla="*/ 1301750 h 1752600"/>
              <a:gd name="connsiteX23" fmla="*/ 273050 w 4749800"/>
              <a:gd name="connsiteY23" fmla="*/ 1231900 h 1752600"/>
              <a:gd name="connsiteX24" fmla="*/ 393700 w 4749800"/>
              <a:gd name="connsiteY24" fmla="*/ 1181100 h 1752600"/>
              <a:gd name="connsiteX25" fmla="*/ 469900 w 4749800"/>
              <a:gd name="connsiteY25" fmla="*/ 984250 h 1752600"/>
              <a:gd name="connsiteX26" fmla="*/ 520700 w 4749800"/>
              <a:gd name="connsiteY26" fmla="*/ 876300 h 1752600"/>
              <a:gd name="connsiteX27" fmla="*/ 546100 w 4749800"/>
              <a:gd name="connsiteY27" fmla="*/ 685800 h 1752600"/>
              <a:gd name="connsiteX28" fmla="*/ 571500 w 4749800"/>
              <a:gd name="connsiteY28" fmla="*/ 552450 h 1752600"/>
              <a:gd name="connsiteX29" fmla="*/ 635000 w 4749800"/>
              <a:gd name="connsiteY29" fmla="*/ 469900 h 1752600"/>
              <a:gd name="connsiteX30" fmla="*/ 838200 w 4749800"/>
              <a:gd name="connsiteY30" fmla="*/ 406400 h 1752600"/>
              <a:gd name="connsiteX31" fmla="*/ 901700 w 4749800"/>
              <a:gd name="connsiteY31" fmla="*/ 374650 h 1752600"/>
              <a:gd name="connsiteX32" fmla="*/ 939800 w 4749800"/>
              <a:gd name="connsiteY32" fmla="*/ 298450 h 1752600"/>
              <a:gd name="connsiteX33" fmla="*/ 1085850 w 4749800"/>
              <a:gd name="connsiteY33" fmla="*/ 285750 h 1752600"/>
              <a:gd name="connsiteX34" fmla="*/ 1219200 w 4749800"/>
              <a:gd name="connsiteY34" fmla="*/ 203200 h 1752600"/>
              <a:gd name="connsiteX35" fmla="*/ 1231900 w 4749800"/>
              <a:gd name="connsiteY35" fmla="*/ 127000 h 1752600"/>
              <a:gd name="connsiteX36" fmla="*/ 1206500 w 4749800"/>
              <a:gd name="connsiteY36" fmla="*/ 44450 h 1752600"/>
              <a:gd name="connsiteX37" fmla="*/ 1936750 w 4749800"/>
              <a:gd name="connsiteY37" fmla="*/ 12700 h 1752600"/>
              <a:gd name="connsiteX38" fmla="*/ 2559050 w 4749800"/>
              <a:gd name="connsiteY38" fmla="*/ 31750 h 1752600"/>
              <a:gd name="connsiteX39" fmla="*/ 2882900 w 4749800"/>
              <a:gd name="connsiteY39" fmla="*/ 0 h 1752600"/>
              <a:gd name="connsiteX40" fmla="*/ 3333750 w 4749800"/>
              <a:gd name="connsiteY40" fmla="*/ 12700 h 1752600"/>
              <a:gd name="connsiteX41" fmla="*/ 3467100 w 4749800"/>
              <a:gd name="connsiteY41" fmla="*/ 57150 h 1752600"/>
              <a:gd name="connsiteX42" fmla="*/ 3448050 w 4749800"/>
              <a:gd name="connsiteY42" fmla="*/ 127000 h 1752600"/>
              <a:gd name="connsiteX43" fmla="*/ 3619500 w 4749800"/>
              <a:gd name="connsiteY43" fmla="*/ 254000 h 1752600"/>
              <a:gd name="connsiteX44" fmla="*/ 3663950 w 4749800"/>
              <a:gd name="connsiteY44" fmla="*/ 368300 h 1752600"/>
              <a:gd name="connsiteX45" fmla="*/ 3613150 w 4749800"/>
              <a:gd name="connsiteY45" fmla="*/ 546100 h 1752600"/>
              <a:gd name="connsiteX46" fmla="*/ 3727450 w 4749800"/>
              <a:gd name="connsiteY46" fmla="*/ 666750 h 1752600"/>
              <a:gd name="connsiteX47" fmla="*/ 3848100 w 4749800"/>
              <a:gd name="connsiteY47" fmla="*/ 863600 h 1752600"/>
              <a:gd name="connsiteX48" fmla="*/ 3886200 w 4749800"/>
              <a:gd name="connsiteY48" fmla="*/ 971550 h 1752600"/>
              <a:gd name="connsiteX49" fmla="*/ 3956050 w 4749800"/>
              <a:gd name="connsiteY49" fmla="*/ 1092200 h 1752600"/>
              <a:gd name="connsiteX50" fmla="*/ 4095750 w 4749800"/>
              <a:gd name="connsiteY50" fmla="*/ 1130300 h 1752600"/>
              <a:gd name="connsiteX51" fmla="*/ 4279900 w 4749800"/>
              <a:gd name="connsiteY51" fmla="*/ 1174750 h 1752600"/>
              <a:gd name="connsiteX52" fmla="*/ 4387850 w 4749800"/>
              <a:gd name="connsiteY52" fmla="*/ 1250950 h 1752600"/>
              <a:gd name="connsiteX53" fmla="*/ 4699000 w 4749800"/>
              <a:gd name="connsiteY53" fmla="*/ 1333500 h 1752600"/>
              <a:gd name="connsiteX54" fmla="*/ 4749800 w 4749800"/>
              <a:gd name="connsiteY54" fmla="*/ 1498600 h 1752600"/>
              <a:gd name="connsiteX55" fmla="*/ 4718050 w 4749800"/>
              <a:gd name="connsiteY55" fmla="*/ 1600200 h 1752600"/>
              <a:gd name="connsiteX56" fmla="*/ 4591050 w 4749800"/>
              <a:gd name="connsiteY56" fmla="*/ 1689100 h 1752600"/>
              <a:gd name="connsiteX57" fmla="*/ 4413250 w 4749800"/>
              <a:gd name="connsiteY57" fmla="*/ 1752600 h 1752600"/>
              <a:gd name="connsiteX58" fmla="*/ 4254500 w 4749800"/>
              <a:gd name="connsiteY58" fmla="*/ 1752600 h 1752600"/>
              <a:gd name="connsiteX59" fmla="*/ 4076700 w 4749800"/>
              <a:gd name="connsiteY59" fmla="*/ 1739900 h 1752600"/>
              <a:gd name="connsiteX60" fmla="*/ 3917950 w 4749800"/>
              <a:gd name="connsiteY60" fmla="*/ 1733550 h 1752600"/>
              <a:gd name="connsiteX61" fmla="*/ 3695700 w 4749800"/>
              <a:gd name="connsiteY61" fmla="*/ 1581150 h 1752600"/>
              <a:gd name="connsiteX62" fmla="*/ 3676650 w 4749800"/>
              <a:gd name="connsiteY62" fmla="*/ 1543050 h 1752600"/>
              <a:gd name="connsiteX63" fmla="*/ 3511550 w 4749800"/>
              <a:gd name="connsiteY63" fmla="*/ 1479550 h 1752600"/>
              <a:gd name="connsiteX64" fmla="*/ 3498850 w 4749800"/>
              <a:gd name="connsiteY64" fmla="*/ 1466850 h 1752600"/>
              <a:gd name="connsiteX65" fmla="*/ 3454400 w 4749800"/>
              <a:gd name="connsiteY65" fmla="*/ 1371600 h 1752600"/>
              <a:gd name="connsiteX66" fmla="*/ 3314700 w 4749800"/>
              <a:gd name="connsiteY66" fmla="*/ 1250950 h 1752600"/>
              <a:gd name="connsiteX67" fmla="*/ 3232150 w 4749800"/>
              <a:gd name="connsiteY67" fmla="*/ 1174750 h 1752600"/>
              <a:gd name="connsiteX68" fmla="*/ 3143250 w 4749800"/>
              <a:gd name="connsiteY68" fmla="*/ 1149350 h 1752600"/>
              <a:gd name="connsiteX69" fmla="*/ 3035300 w 4749800"/>
              <a:gd name="connsiteY69" fmla="*/ 1066800 h 1752600"/>
              <a:gd name="connsiteX70" fmla="*/ 2952750 w 4749800"/>
              <a:gd name="connsiteY70" fmla="*/ 1047750 h 1752600"/>
              <a:gd name="connsiteX71" fmla="*/ 2838450 w 4749800"/>
              <a:gd name="connsiteY71" fmla="*/ 1047750 h 1752600"/>
              <a:gd name="connsiteX72" fmla="*/ 2724150 w 4749800"/>
              <a:gd name="connsiteY72" fmla="*/ 971550 h 1752600"/>
              <a:gd name="connsiteX73" fmla="*/ 2565400 w 4749800"/>
              <a:gd name="connsiteY73" fmla="*/ 984250 h 1752600"/>
              <a:gd name="connsiteX74" fmla="*/ 2457450 w 4749800"/>
              <a:gd name="connsiteY74" fmla="*/ 952500 h 1752600"/>
              <a:gd name="connsiteX75" fmla="*/ 2324100 w 4749800"/>
              <a:gd name="connsiteY75" fmla="*/ 901700 h 1752600"/>
              <a:gd name="connsiteX76" fmla="*/ 2247900 w 4749800"/>
              <a:gd name="connsiteY76" fmla="*/ 876300 h 1752600"/>
              <a:gd name="connsiteX77" fmla="*/ 2119312 w 4749800"/>
              <a:gd name="connsiteY77" fmla="*/ 842962 h 1752600"/>
              <a:gd name="connsiteX78" fmla="*/ 2051050 w 4749800"/>
              <a:gd name="connsiteY78" fmla="*/ 749300 h 1752600"/>
              <a:gd name="connsiteX0" fmla="*/ 2051050 w 4749800"/>
              <a:gd name="connsiteY0" fmla="*/ 763587 h 1752600"/>
              <a:gd name="connsiteX1" fmla="*/ 2012950 w 4749800"/>
              <a:gd name="connsiteY1" fmla="*/ 838200 h 1752600"/>
              <a:gd name="connsiteX2" fmla="*/ 1943100 w 4749800"/>
              <a:gd name="connsiteY2" fmla="*/ 882650 h 1752600"/>
              <a:gd name="connsiteX3" fmla="*/ 1828800 w 4749800"/>
              <a:gd name="connsiteY3" fmla="*/ 901700 h 1752600"/>
              <a:gd name="connsiteX4" fmla="*/ 1733550 w 4749800"/>
              <a:gd name="connsiteY4" fmla="*/ 933450 h 1752600"/>
              <a:gd name="connsiteX5" fmla="*/ 1651000 w 4749800"/>
              <a:gd name="connsiteY5" fmla="*/ 920750 h 1752600"/>
              <a:gd name="connsiteX6" fmla="*/ 1543050 w 4749800"/>
              <a:gd name="connsiteY6" fmla="*/ 958850 h 1752600"/>
              <a:gd name="connsiteX7" fmla="*/ 1435100 w 4749800"/>
              <a:gd name="connsiteY7" fmla="*/ 1022350 h 1752600"/>
              <a:gd name="connsiteX8" fmla="*/ 1301750 w 4749800"/>
              <a:gd name="connsiteY8" fmla="*/ 1066800 h 1752600"/>
              <a:gd name="connsiteX9" fmla="*/ 1250950 w 4749800"/>
              <a:gd name="connsiteY9" fmla="*/ 1143000 h 1752600"/>
              <a:gd name="connsiteX10" fmla="*/ 1174750 w 4749800"/>
              <a:gd name="connsiteY10" fmla="*/ 1250950 h 1752600"/>
              <a:gd name="connsiteX11" fmla="*/ 1117600 w 4749800"/>
              <a:gd name="connsiteY11" fmla="*/ 1339850 h 1752600"/>
              <a:gd name="connsiteX12" fmla="*/ 1085850 w 4749800"/>
              <a:gd name="connsiteY12" fmla="*/ 1466850 h 1752600"/>
              <a:gd name="connsiteX13" fmla="*/ 1009650 w 4749800"/>
              <a:gd name="connsiteY13" fmla="*/ 1606550 h 1752600"/>
              <a:gd name="connsiteX14" fmla="*/ 920750 w 4749800"/>
              <a:gd name="connsiteY14" fmla="*/ 1657350 h 1752600"/>
              <a:gd name="connsiteX15" fmla="*/ 838200 w 4749800"/>
              <a:gd name="connsiteY15" fmla="*/ 1581150 h 1752600"/>
              <a:gd name="connsiteX16" fmla="*/ 609600 w 4749800"/>
              <a:gd name="connsiteY16" fmla="*/ 1612900 h 1752600"/>
              <a:gd name="connsiteX17" fmla="*/ 546100 w 4749800"/>
              <a:gd name="connsiteY17" fmla="*/ 1593850 h 1752600"/>
              <a:gd name="connsiteX18" fmla="*/ 431800 w 4749800"/>
              <a:gd name="connsiteY18" fmla="*/ 1543050 h 1752600"/>
              <a:gd name="connsiteX19" fmla="*/ 107950 w 4749800"/>
              <a:gd name="connsiteY19" fmla="*/ 1562100 h 1752600"/>
              <a:gd name="connsiteX20" fmla="*/ 0 w 4749800"/>
              <a:gd name="connsiteY20" fmla="*/ 1447800 h 1752600"/>
              <a:gd name="connsiteX21" fmla="*/ 25400 w 4749800"/>
              <a:gd name="connsiteY21" fmla="*/ 1390650 h 1752600"/>
              <a:gd name="connsiteX22" fmla="*/ 44450 w 4749800"/>
              <a:gd name="connsiteY22" fmla="*/ 1301750 h 1752600"/>
              <a:gd name="connsiteX23" fmla="*/ 273050 w 4749800"/>
              <a:gd name="connsiteY23" fmla="*/ 1231900 h 1752600"/>
              <a:gd name="connsiteX24" fmla="*/ 393700 w 4749800"/>
              <a:gd name="connsiteY24" fmla="*/ 1181100 h 1752600"/>
              <a:gd name="connsiteX25" fmla="*/ 469900 w 4749800"/>
              <a:gd name="connsiteY25" fmla="*/ 984250 h 1752600"/>
              <a:gd name="connsiteX26" fmla="*/ 520700 w 4749800"/>
              <a:gd name="connsiteY26" fmla="*/ 876300 h 1752600"/>
              <a:gd name="connsiteX27" fmla="*/ 546100 w 4749800"/>
              <a:gd name="connsiteY27" fmla="*/ 685800 h 1752600"/>
              <a:gd name="connsiteX28" fmla="*/ 571500 w 4749800"/>
              <a:gd name="connsiteY28" fmla="*/ 552450 h 1752600"/>
              <a:gd name="connsiteX29" fmla="*/ 635000 w 4749800"/>
              <a:gd name="connsiteY29" fmla="*/ 469900 h 1752600"/>
              <a:gd name="connsiteX30" fmla="*/ 838200 w 4749800"/>
              <a:gd name="connsiteY30" fmla="*/ 406400 h 1752600"/>
              <a:gd name="connsiteX31" fmla="*/ 901700 w 4749800"/>
              <a:gd name="connsiteY31" fmla="*/ 374650 h 1752600"/>
              <a:gd name="connsiteX32" fmla="*/ 939800 w 4749800"/>
              <a:gd name="connsiteY32" fmla="*/ 298450 h 1752600"/>
              <a:gd name="connsiteX33" fmla="*/ 1085850 w 4749800"/>
              <a:gd name="connsiteY33" fmla="*/ 285750 h 1752600"/>
              <a:gd name="connsiteX34" fmla="*/ 1219200 w 4749800"/>
              <a:gd name="connsiteY34" fmla="*/ 203200 h 1752600"/>
              <a:gd name="connsiteX35" fmla="*/ 1231900 w 4749800"/>
              <a:gd name="connsiteY35" fmla="*/ 127000 h 1752600"/>
              <a:gd name="connsiteX36" fmla="*/ 1206500 w 4749800"/>
              <a:gd name="connsiteY36" fmla="*/ 44450 h 1752600"/>
              <a:gd name="connsiteX37" fmla="*/ 1936750 w 4749800"/>
              <a:gd name="connsiteY37" fmla="*/ 12700 h 1752600"/>
              <a:gd name="connsiteX38" fmla="*/ 2559050 w 4749800"/>
              <a:gd name="connsiteY38" fmla="*/ 31750 h 1752600"/>
              <a:gd name="connsiteX39" fmla="*/ 2882900 w 4749800"/>
              <a:gd name="connsiteY39" fmla="*/ 0 h 1752600"/>
              <a:gd name="connsiteX40" fmla="*/ 3333750 w 4749800"/>
              <a:gd name="connsiteY40" fmla="*/ 12700 h 1752600"/>
              <a:gd name="connsiteX41" fmla="*/ 3467100 w 4749800"/>
              <a:gd name="connsiteY41" fmla="*/ 57150 h 1752600"/>
              <a:gd name="connsiteX42" fmla="*/ 3448050 w 4749800"/>
              <a:gd name="connsiteY42" fmla="*/ 127000 h 1752600"/>
              <a:gd name="connsiteX43" fmla="*/ 3619500 w 4749800"/>
              <a:gd name="connsiteY43" fmla="*/ 254000 h 1752600"/>
              <a:gd name="connsiteX44" fmla="*/ 3663950 w 4749800"/>
              <a:gd name="connsiteY44" fmla="*/ 368300 h 1752600"/>
              <a:gd name="connsiteX45" fmla="*/ 3613150 w 4749800"/>
              <a:gd name="connsiteY45" fmla="*/ 546100 h 1752600"/>
              <a:gd name="connsiteX46" fmla="*/ 3727450 w 4749800"/>
              <a:gd name="connsiteY46" fmla="*/ 666750 h 1752600"/>
              <a:gd name="connsiteX47" fmla="*/ 3848100 w 4749800"/>
              <a:gd name="connsiteY47" fmla="*/ 863600 h 1752600"/>
              <a:gd name="connsiteX48" fmla="*/ 3886200 w 4749800"/>
              <a:gd name="connsiteY48" fmla="*/ 971550 h 1752600"/>
              <a:gd name="connsiteX49" fmla="*/ 3956050 w 4749800"/>
              <a:gd name="connsiteY49" fmla="*/ 1092200 h 1752600"/>
              <a:gd name="connsiteX50" fmla="*/ 4095750 w 4749800"/>
              <a:gd name="connsiteY50" fmla="*/ 1130300 h 1752600"/>
              <a:gd name="connsiteX51" fmla="*/ 4279900 w 4749800"/>
              <a:gd name="connsiteY51" fmla="*/ 1174750 h 1752600"/>
              <a:gd name="connsiteX52" fmla="*/ 4387850 w 4749800"/>
              <a:gd name="connsiteY52" fmla="*/ 1250950 h 1752600"/>
              <a:gd name="connsiteX53" fmla="*/ 4699000 w 4749800"/>
              <a:gd name="connsiteY53" fmla="*/ 1333500 h 1752600"/>
              <a:gd name="connsiteX54" fmla="*/ 4749800 w 4749800"/>
              <a:gd name="connsiteY54" fmla="*/ 1498600 h 1752600"/>
              <a:gd name="connsiteX55" fmla="*/ 4718050 w 4749800"/>
              <a:gd name="connsiteY55" fmla="*/ 1600200 h 1752600"/>
              <a:gd name="connsiteX56" fmla="*/ 4591050 w 4749800"/>
              <a:gd name="connsiteY56" fmla="*/ 1689100 h 1752600"/>
              <a:gd name="connsiteX57" fmla="*/ 4413250 w 4749800"/>
              <a:gd name="connsiteY57" fmla="*/ 1752600 h 1752600"/>
              <a:gd name="connsiteX58" fmla="*/ 4254500 w 4749800"/>
              <a:gd name="connsiteY58" fmla="*/ 1752600 h 1752600"/>
              <a:gd name="connsiteX59" fmla="*/ 4076700 w 4749800"/>
              <a:gd name="connsiteY59" fmla="*/ 1739900 h 1752600"/>
              <a:gd name="connsiteX60" fmla="*/ 3917950 w 4749800"/>
              <a:gd name="connsiteY60" fmla="*/ 1733550 h 1752600"/>
              <a:gd name="connsiteX61" fmla="*/ 3695700 w 4749800"/>
              <a:gd name="connsiteY61" fmla="*/ 1581150 h 1752600"/>
              <a:gd name="connsiteX62" fmla="*/ 3676650 w 4749800"/>
              <a:gd name="connsiteY62" fmla="*/ 1543050 h 1752600"/>
              <a:gd name="connsiteX63" fmla="*/ 3511550 w 4749800"/>
              <a:gd name="connsiteY63" fmla="*/ 1479550 h 1752600"/>
              <a:gd name="connsiteX64" fmla="*/ 3498850 w 4749800"/>
              <a:gd name="connsiteY64" fmla="*/ 1466850 h 1752600"/>
              <a:gd name="connsiteX65" fmla="*/ 3454400 w 4749800"/>
              <a:gd name="connsiteY65" fmla="*/ 1371600 h 1752600"/>
              <a:gd name="connsiteX66" fmla="*/ 3314700 w 4749800"/>
              <a:gd name="connsiteY66" fmla="*/ 1250950 h 1752600"/>
              <a:gd name="connsiteX67" fmla="*/ 3232150 w 4749800"/>
              <a:gd name="connsiteY67" fmla="*/ 1174750 h 1752600"/>
              <a:gd name="connsiteX68" fmla="*/ 3143250 w 4749800"/>
              <a:gd name="connsiteY68" fmla="*/ 1149350 h 1752600"/>
              <a:gd name="connsiteX69" fmla="*/ 3035300 w 4749800"/>
              <a:gd name="connsiteY69" fmla="*/ 1066800 h 1752600"/>
              <a:gd name="connsiteX70" fmla="*/ 2952750 w 4749800"/>
              <a:gd name="connsiteY70" fmla="*/ 1047750 h 1752600"/>
              <a:gd name="connsiteX71" fmla="*/ 2838450 w 4749800"/>
              <a:gd name="connsiteY71" fmla="*/ 1047750 h 1752600"/>
              <a:gd name="connsiteX72" fmla="*/ 2724150 w 4749800"/>
              <a:gd name="connsiteY72" fmla="*/ 971550 h 1752600"/>
              <a:gd name="connsiteX73" fmla="*/ 2565400 w 4749800"/>
              <a:gd name="connsiteY73" fmla="*/ 984250 h 1752600"/>
              <a:gd name="connsiteX74" fmla="*/ 2457450 w 4749800"/>
              <a:gd name="connsiteY74" fmla="*/ 952500 h 1752600"/>
              <a:gd name="connsiteX75" fmla="*/ 2324100 w 4749800"/>
              <a:gd name="connsiteY75" fmla="*/ 901700 h 1752600"/>
              <a:gd name="connsiteX76" fmla="*/ 2247900 w 4749800"/>
              <a:gd name="connsiteY76" fmla="*/ 876300 h 1752600"/>
              <a:gd name="connsiteX77" fmla="*/ 2119312 w 4749800"/>
              <a:gd name="connsiteY77" fmla="*/ 842962 h 1752600"/>
              <a:gd name="connsiteX78" fmla="*/ 2051050 w 4749800"/>
              <a:gd name="connsiteY78" fmla="*/ 763587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4749800" h="1752600">
                <a:moveTo>
                  <a:pt x="2051050" y="763587"/>
                </a:moveTo>
                <a:lnTo>
                  <a:pt x="2012950" y="838200"/>
                </a:lnTo>
                <a:lnTo>
                  <a:pt x="1943100" y="882650"/>
                </a:lnTo>
                <a:lnTo>
                  <a:pt x="1828800" y="901700"/>
                </a:lnTo>
                <a:lnTo>
                  <a:pt x="1733550" y="933450"/>
                </a:lnTo>
                <a:lnTo>
                  <a:pt x="1651000" y="920750"/>
                </a:lnTo>
                <a:lnTo>
                  <a:pt x="1543050" y="958850"/>
                </a:lnTo>
                <a:lnTo>
                  <a:pt x="1435100" y="1022350"/>
                </a:lnTo>
                <a:lnTo>
                  <a:pt x="1301750" y="1066800"/>
                </a:lnTo>
                <a:lnTo>
                  <a:pt x="1250950" y="1143000"/>
                </a:lnTo>
                <a:lnTo>
                  <a:pt x="1174750" y="1250950"/>
                </a:lnTo>
                <a:lnTo>
                  <a:pt x="1117600" y="1339850"/>
                </a:lnTo>
                <a:lnTo>
                  <a:pt x="1085850" y="1466850"/>
                </a:lnTo>
                <a:lnTo>
                  <a:pt x="1009650" y="1606550"/>
                </a:lnTo>
                <a:lnTo>
                  <a:pt x="920750" y="1657350"/>
                </a:lnTo>
                <a:lnTo>
                  <a:pt x="838200" y="1581150"/>
                </a:lnTo>
                <a:lnTo>
                  <a:pt x="609600" y="1612900"/>
                </a:lnTo>
                <a:lnTo>
                  <a:pt x="546100" y="1593850"/>
                </a:lnTo>
                <a:lnTo>
                  <a:pt x="431800" y="1543050"/>
                </a:lnTo>
                <a:lnTo>
                  <a:pt x="107950" y="1562100"/>
                </a:lnTo>
                <a:lnTo>
                  <a:pt x="0" y="1447800"/>
                </a:lnTo>
                <a:lnTo>
                  <a:pt x="25400" y="1390650"/>
                </a:lnTo>
                <a:lnTo>
                  <a:pt x="44450" y="1301750"/>
                </a:lnTo>
                <a:lnTo>
                  <a:pt x="273050" y="1231900"/>
                </a:lnTo>
                <a:lnTo>
                  <a:pt x="393700" y="1181100"/>
                </a:lnTo>
                <a:lnTo>
                  <a:pt x="469900" y="984250"/>
                </a:lnTo>
                <a:lnTo>
                  <a:pt x="520700" y="876300"/>
                </a:lnTo>
                <a:lnTo>
                  <a:pt x="546100" y="685800"/>
                </a:lnTo>
                <a:lnTo>
                  <a:pt x="571500" y="552450"/>
                </a:lnTo>
                <a:lnTo>
                  <a:pt x="635000" y="469900"/>
                </a:lnTo>
                <a:lnTo>
                  <a:pt x="838200" y="406400"/>
                </a:lnTo>
                <a:lnTo>
                  <a:pt x="901700" y="374650"/>
                </a:lnTo>
                <a:lnTo>
                  <a:pt x="939800" y="298450"/>
                </a:lnTo>
                <a:lnTo>
                  <a:pt x="1085850" y="285750"/>
                </a:lnTo>
                <a:lnTo>
                  <a:pt x="1219200" y="203200"/>
                </a:lnTo>
                <a:lnTo>
                  <a:pt x="1231900" y="127000"/>
                </a:lnTo>
                <a:lnTo>
                  <a:pt x="1206500" y="44450"/>
                </a:lnTo>
                <a:lnTo>
                  <a:pt x="1936750" y="12700"/>
                </a:lnTo>
                <a:lnTo>
                  <a:pt x="2559050" y="31750"/>
                </a:lnTo>
                <a:lnTo>
                  <a:pt x="2882900" y="0"/>
                </a:lnTo>
                <a:lnTo>
                  <a:pt x="3333750" y="12700"/>
                </a:lnTo>
                <a:lnTo>
                  <a:pt x="3467100" y="57150"/>
                </a:lnTo>
                <a:lnTo>
                  <a:pt x="3448050" y="127000"/>
                </a:lnTo>
                <a:lnTo>
                  <a:pt x="3619500" y="254000"/>
                </a:lnTo>
                <a:lnTo>
                  <a:pt x="3663950" y="368300"/>
                </a:lnTo>
                <a:lnTo>
                  <a:pt x="3613150" y="546100"/>
                </a:lnTo>
                <a:lnTo>
                  <a:pt x="3727450" y="666750"/>
                </a:lnTo>
                <a:lnTo>
                  <a:pt x="3848100" y="863600"/>
                </a:lnTo>
                <a:cubicBezTo>
                  <a:pt x="3860800" y="895350"/>
                  <a:pt x="3873500" y="939800"/>
                  <a:pt x="3886200" y="971550"/>
                </a:cubicBezTo>
                <a:lnTo>
                  <a:pt x="3956050" y="1092200"/>
                </a:lnTo>
                <a:cubicBezTo>
                  <a:pt x="4004733" y="1102783"/>
                  <a:pt x="4047067" y="1119717"/>
                  <a:pt x="4095750" y="1130300"/>
                </a:cubicBezTo>
                <a:lnTo>
                  <a:pt x="4279900" y="1174750"/>
                </a:lnTo>
                <a:lnTo>
                  <a:pt x="4387850" y="1250950"/>
                </a:lnTo>
                <a:lnTo>
                  <a:pt x="4699000" y="1333500"/>
                </a:lnTo>
                <a:lnTo>
                  <a:pt x="4749800" y="1498600"/>
                </a:lnTo>
                <a:lnTo>
                  <a:pt x="4718050" y="1600200"/>
                </a:lnTo>
                <a:cubicBezTo>
                  <a:pt x="4677833" y="1623483"/>
                  <a:pt x="4631267" y="1665817"/>
                  <a:pt x="4591050" y="1689100"/>
                </a:cubicBezTo>
                <a:lnTo>
                  <a:pt x="4413250" y="1752600"/>
                </a:lnTo>
                <a:lnTo>
                  <a:pt x="4254500" y="1752600"/>
                </a:lnTo>
                <a:lnTo>
                  <a:pt x="4076700" y="1739900"/>
                </a:lnTo>
                <a:lnTo>
                  <a:pt x="3917950" y="1733550"/>
                </a:lnTo>
                <a:lnTo>
                  <a:pt x="3695700" y="1581150"/>
                </a:lnTo>
                <a:lnTo>
                  <a:pt x="3676650" y="1543050"/>
                </a:lnTo>
                <a:cubicBezTo>
                  <a:pt x="3591974" y="1524233"/>
                  <a:pt x="3614139" y="1533544"/>
                  <a:pt x="3511550" y="1479550"/>
                </a:cubicBezTo>
                <a:cubicBezTo>
                  <a:pt x="3506252" y="1476762"/>
                  <a:pt x="3503083" y="1471083"/>
                  <a:pt x="3498850" y="1466850"/>
                </a:cubicBezTo>
                <a:lnTo>
                  <a:pt x="3454400" y="1371600"/>
                </a:lnTo>
                <a:lnTo>
                  <a:pt x="3314700" y="1250950"/>
                </a:lnTo>
                <a:lnTo>
                  <a:pt x="3232150" y="1174750"/>
                </a:lnTo>
                <a:lnTo>
                  <a:pt x="3143250" y="1149350"/>
                </a:lnTo>
                <a:lnTo>
                  <a:pt x="3035300" y="1066800"/>
                </a:lnTo>
                <a:lnTo>
                  <a:pt x="2952750" y="1047750"/>
                </a:lnTo>
                <a:lnTo>
                  <a:pt x="2838450" y="1047750"/>
                </a:lnTo>
                <a:lnTo>
                  <a:pt x="2724150" y="971550"/>
                </a:lnTo>
                <a:lnTo>
                  <a:pt x="2565400" y="984250"/>
                </a:lnTo>
                <a:lnTo>
                  <a:pt x="2457450" y="952500"/>
                </a:lnTo>
                <a:cubicBezTo>
                  <a:pt x="2417233" y="938742"/>
                  <a:pt x="2359025" y="914400"/>
                  <a:pt x="2324100" y="901700"/>
                </a:cubicBezTo>
                <a:lnTo>
                  <a:pt x="2247900" y="876300"/>
                </a:lnTo>
                <a:lnTo>
                  <a:pt x="2119312" y="842962"/>
                </a:lnTo>
                <a:lnTo>
                  <a:pt x="2051050" y="763587"/>
                </a:lnTo>
                <a:close/>
              </a:path>
            </a:pathLst>
          </a:custGeom>
          <a:noFill/>
          <a:ln w="28575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341D294-FBF1-4DC4-B79D-F555D708214E}"/>
              </a:ext>
            </a:extLst>
          </p:cNvPr>
          <p:cNvSpPr/>
          <p:nvPr/>
        </p:nvSpPr>
        <p:spPr>
          <a:xfrm>
            <a:off x="2371386" y="3354455"/>
            <a:ext cx="3019425" cy="471488"/>
          </a:xfrm>
          <a:custGeom>
            <a:avLst/>
            <a:gdLst>
              <a:gd name="connsiteX0" fmla="*/ 219075 w 3019425"/>
              <a:gd name="connsiteY0" fmla="*/ 9525 h 471488"/>
              <a:gd name="connsiteX1" fmla="*/ 638175 w 3019425"/>
              <a:gd name="connsiteY1" fmla="*/ 90488 h 471488"/>
              <a:gd name="connsiteX2" fmla="*/ 895350 w 3019425"/>
              <a:gd name="connsiteY2" fmla="*/ 52388 h 471488"/>
              <a:gd name="connsiteX3" fmla="*/ 1133475 w 3019425"/>
              <a:gd name="connsiteY3" fmla="*/ 57150 h 471488"/>
              <a:gd name="connsiteX4" fmla="*/ 1219200 w 3019425"/>
              <a:gd name="connsiteY4" fmla="*/ 23813 h 471488"/>
              <a:gd name="connsiteX5" fmla="*/ 1295400 w 3019425"/>
              <a:gd name="connsiteY5" fmla="*/ 33338 h 471488"/>
              <a:gd name="connsiteX6" fmla="*/ 1528762 w 3019425"/>
              <a:gd name="connsiteY6" fmla="*/ 33338 h 471488"/>
              <a:gd name="connsiteX7" fmla="*/ 1766887 w 3019425"/>
              <a:gd name="connsiteY7" fmla="*/ 47625 h 471488"/>
              <a:gd name="connsiteX8" fmla="*/ 1985962 w 3019425"/>
              <a:gd name="connsiteY8" fmla="*/ 23813 h 471488"/>
              <a:gd name="connsiteX9" fmla="*/ 2319337 w 3019425"/>
              <a:gd name="connsiteY9" fmla="*/ 14288 h 471488"/>
              <a:gd name="connsiteX10" fmla="*/ 2595562 w 3019425"/>
              <a:gd name="connsiteY10" fmla="*/ 0 h 471488"/>
              <a:gd name="connsiteX11" fmla="*/ 2686050 w 3019425"/>
              <a:gd name="connsiteY11" fmla="*/ 4763 h 471488"/>
              <a:gd name="connsiteX12" fmla="*/ 2790825 w 3019425"/>
              <a:gd name="connsiteY12" fmla="*/ 28575 h 471488"/>
              <a:gd name="connsiteX13" fmla="*/ 2781300 w 3019425"/>
              <a:gd name="connsiteY13" fmla="*/ 152400 h 471488"/>
              <a:gd name="connsiteX14" fmla="*/ 2905125 w 3019425"/>
              <a:gd name="connsiteY14" fmla="*/ 209550 h 471488"/>
              <a:gd name="connsiteX15" fmla="*/ 3019425 w 3019425"/>
              <a:gd name="connsiteY15" fmla="*/ 347663 h 471488"/>
              <a:gd name="connsiteX16" fmla="*/ 2952750 w 3019425"/>
              <a:gd name="connsiteY16" fmla="*/ 457200 h 471488"/>
              <a:gd name="connsiteX17" fmla="*/ 1614487 w 3019425"/>
              <a:gd name="connsiteY17" fmla="*/ 457200 h 471488"/>
              <a:gd name="connsiteX18" fmla="*/ 1395412 w 3019425"/>
              <a:gd name="connsiteY18" fmla="*/ 419100 h 471488"/>
              <a:gd name="connsiteX19" fmla="*/ 1143000 w 3019425"/>
              <a:gd name="connsiteY19" fmla="*/ 304800 h 471488"/>
              <a:gd name="connsiteX20" fmla="*/ 1038225 w 3019425"/>
              <a:gd name="connsiteY20" fmla="*/ 247650 h 471488"/>
              <a:gd name="connsiteX21" fmla="*/ 1000125 w 3019425"/>
              <a:gd name="connsiteY21" fmla="*/ 233363 h 471488"/>
              <a:gd name="connsiteX22" fmla="*/ 933450 w 3019425"/>
              <a:gd name="connsiteY22" fmla="*/ 176213 h 471488"/>
              <a:gd name="connsiteX23" fmla="*/ 661987 w 3019425"/>
              <a:gd name="connsiteY23" fmla="*/ 304800 h 471488"/>
              <a:gd name="connsiteX24" fmla="*/ 433387 w 3019425"/>
              <a:gd name="connsiteY24" fmla="*/ 385763 h 471488"/>
              <a:gd name="connsiteX25" fmla="*/ 352425 w 3019425"/>
              <a:gd name="connsiteY25" fmla="*/ 414338 h 471488"/>
              <a:gd name="connsiteX26" fmla="*/ 100012 w 3019425"/>
              <a:gd name="connsiteY26" fmla="*/ 447675 h 471488"/>
              <a:gd name="connsiteX27" fmla="*/ 0 w 3019425"/>
              <a:gd name="connsiteY27" fmla="*/ 471488 h 471488"/>
              <a:gd name="connsiteX28" fmla="*/ 42862 w 3019425"/>
              <a:gd name="connsiteY28" fmla="*/ 466725 h 471488"/>
              <a:gd name="connsiteX29" fmla="*/ 209550 w 3019425"/>
              <a:gd name="connsiteY29" fmla="*/ 300038 h 471488"/>
              <a:gd name="connsiteX30" fmla="*/ 233362 w 3019425"/>
              <a:gd name="connsiteY30" fmla="*/ 190500 h 471488"/>
              <a:gd name="connsiteX31" fmla="*/ 214312 w 3019425"/>
              <a:gd name="connsiteY31" fmla="*/ 100013 h 471488"/>
              <a:gd name="connsiteX32" fmla="*/ 219075 w 3019425"/>
              <a:gd name="connsiteY32" fmla="*/ 9525 h 471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019425" h="471488">
                <a:moveTo>
                  <a:pt x="219075" y="9525"/>
                </a:moveTo>
                <a:lnTo>
                  <a:pt x="638175" y="90488"/>
                </a:lnTo>
                <a:lnTo>
                  <a:pt x="895350" y="52388"/>
                </a:lnTo>
                <a:lnTo>
                  <a:pt x="1133475" y="57150"/>
                </a:lnTo>
                <a:lnTo>
                  <a:pt x="1219200" y="23813"/>
                </a:lnTo>
                <a:lnTo>
                  <a:pt x="1295400" y="33338"/>
                </a:lnTo>
                <a:lnTo>
                  <a:pt x="1528762" y="33338"/>
                </a:lnTo>
                <a:lnTo>
                  <a:pt x="1766887" y="47625"/>
                </a:lnTo>
                <a:lnTo>
                  <a:pt x="1985962" y="23813"/>
                </a:lnTo>
                <a:lnTo>
                  <a:pt x="2319337" y="14288"/>
                </a:lnTo>
                <a:lnTo>
                  <a:pt x="2595562" y="0"/>
                </a:lnTo>
                <a:lnTo>
                  <a:pt x="2686050" y="4763"/>
                </a:lnTo>
                <a:lnTo>
                  <a:pt x="2790825" y="28575"/>
                </a:lnTo>
                <a:lnTo>
                  <a:pt x="2781300" y="152400"/>
                </a:lnTo>
                <a:lnTo>
                  <a:pt x="2905125" y="209550"/>
                </a:lnTo>
                <a:lnTo>
                  <a:pt x="3019425" y="347663"/>
                </a:lnTo>
                <a:lnTo>
                  <a:pt x="2952750" y="457200"/>
                </a:lnTo>
                <a:lnTo>
                  <a:pt x="1614487" y="457200"/>
                </a:lnTo>
                <a:lnTo>
                  <a:pt x="1395412" y="419100"/>
                </a:lnTo>
                <a:lnTo>
                  <a:pt x="1143000" y="304800"/>
                </a:lnTo>
                <a:lnTo>
                  <a:pt x="1038225" y="247650"/>
                </a:lnTo>
                <a:lnTo>
                  <a:pt x="1000125" y="233363"/>
                </a:lnTo>
                <a:lnTo>
                  <a:pt x="933450" y="176213"/>
                </a:lnTo>
                <a:lnTo>
                  <a:pt x="661987" y="304800"/>
                </a:lnTo>
                <a:lnTo>
                  <a:pt x="433387" y="385763"/>
                </a:lnTo>
                <a:lnTo>
                  <a:pt x="352425" y="414338"/>
                </a:lnTo>
                <a:lnTo>
                  <a:pt x="100012" y="447675"/>
                </a:lnTo>
                <a:lnTo>
                  <a:pt x="0" y="471488"/>
                </a:lnTo>
                <a:lnTo>
                  <a:pt x="42862" y="466725"/>
                </a:lnTo>
                <a:lnTo>
                  <a:pt x="209550" y="300038"/>
                </a:lnTo>
                <a:lnTo>
                  <a:pt x="233362" y="190500"/>
                </a:lnTo>
                <a:lnTo>
                  <a:pt x="214312" y="100013"/>
                </a:lnTo>
                <a:lnTo>
                  <a:pt x="219075" y="9525"/>
                </a:lnTo>
                <a:close/>
              </a:path>
            </a:pathLst>
          </a:custGeom>
          <a:pattFill prst="lgConfetti">
            <a:fgClr>
              <a:schemeClr val="accent1"/>
            </a:fgClr>
            <a:bgClr>
              <a:srgbClr val="FFC000"/>
            </a:bgClr>
          </a:pattFill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07B3BFC-025D-4280-B1B7-ACDED273D8B8}"/>
              </a:ext>
            </a:extLst>
          </p:cNvPr>
          <p:cNvSpPr/>
          <p:nvPr/>
        </p:nvSpPr>
        <p:spPr>
          <a:xfrm>
            <a:off x="1711131" y="3392556"/>
            <a:ext cx="4749800" cy="1752600"/>
          </a:xfrm>
          <a:custGeom>
            <a:avLst/>
            <a:gdLst>
              <a:gd name="connsiteX0" fmla="*/ 2051050 w 4749800"/>
              <a:gd name="connsiteY0" fmla="*/ 749300 h 1739900"/>
              <a:gd name="connsiteX1" fmla="*/ 2012950 w 4749800"/>
              <a:gd name="connsiteY1" fmla="*/ 838200 h 1739900"/>
              <a:gd name="connsiteX2" fmla="*/ 1936750 w 4749800"/>
              <a:gd name="connsiteY2" fmla="*/ 838200 h 1739900"/>
              <a:gd name="connsiteX3" fmla="*/ 1828800 w 4749800"/>
              <a:gd name="connsiteY3" fmla="*/ 901700 h 1739900"/>
              <a:gd name="connsiteX4" fmla="*/ 1733550 w 4749800"/>
              <a:gd name="connsiteY4" fmla="*/ 933450 h 1739900"/>
              <a:gd name="connsiteX5" fmla="*/ 1651000 w 4749800"/>
              <a:gd name="connsiteY5" fmla="*/ 920750 h 1739900"/>
              <a:gd name="connsiteX6" fmla="*/ 1543050 w 4749800"/>
              <a:gd name="connsiteY6" fmla="*/ 958850 h 1739900"/>
              <a:gd name="connsiteX7" fmla="*/ 1435100 w 4749800"/>
              <a:gd name="connsiteY7" fmla="*/ 1022350 h 1739900"/>
              <a:gd name="connsiteX8" fmla="*/ 1301750 w 4749800"/>
              <a:gd name="connsiteY8" fmla="*/ 1066800 h 1739900"/>
              <a:gd name="connsiteX9" fmla="*/ 1250950 w 4749800"/>
              <a:gd name="connsiteY9" fmla="*/ 1143000 h 1739900"/>
              <a:gd name="connsiteX10" fmla="*/ 1174750 w 4749800"/>
              <a:gd name="connsiteY10" fmla="*/ 1250950 h 1739900"/>
              <a:gd name="connsiteX11" fmla="*/ 1117600 w 4749800"/>
              <a:gd name="connsiteY11" fmla="*/ 1339850 h 1739900"/>
              <a:gd name="connsiteX12" fmla="*/ 1085850 w 4749800"/>
              <a:gd name="connsiteY12" fmla="*/ 1466850 h 1739900"/>
              <a:gd name="connsiteX13" fmla="*/ 1009650 w 4749800"/>
              <a:gd name="connsiteY13" fmla="*/ 1606550 h 1739900"/>
              <a:gd name="connsiteX14" fmla="*/ 920750 w 4749800"/>
              <a:gd name="connsiteY14" fmla="*/ 1657350 h 1739900"/>
              <a:gd name="connsiteX15" fmla="*/ 838200 w 4749800"/>
              <a:gd name="connsiteY15" fmla="*/ 1581150 h 1739900"/>
              <a:gd name="connsiteX16" fmla="*/ 609600 w 4749800"/>
              <a:gd name="connsiteY16" fmla="*/ 1612900 h 1739900"/>
              <a:gd name="connsiteX17" fmla="*/ 546100 w 4749800"/>
              <a:gd name="connsiteY17" fmla="*/ 1593850 h 1739900"/>
              <a:gd name="connsiteX18" fmla="*/ 431800 w 4749800"/>
              <a:gd name="connsiteY18" fmla="*/ 1543050 h 1739900"/>
              <a:gd name="connsiteX19" fmla="*/ 107950 w 4749800"/>
              <a:gd name="connsiteY19" fmla="*/ 1562100 h 1739900"/>
              <a:gd name="connsiteX20" fmla="*/ 0 w 4749800"/>
              <a:gd name="connsiteY20" fmla="*/ 1447800 h 1739900"/>
              <a:gd name="connsiteX21" fmla="*/ 25400 w 4749800"/>
              <a:gd name="connsiteY21" fmla="*/ 1390650 h 1739900"/>
              <a:gd name="connsiteX22" fmla="*/ 44450 w 4749800"/>
              <a:gd name="connsiteY22" fmla="*/ 1301750 h 1739900"/>
              <a:gd name="connsiteX23" fmla="*/ 273050 w 4749800"/>
              <a:gd name="connsiteY23" fmla="*/ 1231900 h 1739900"/>
              <a:gd name="connsiteX24" fmla="*/ 393700 w 4749800"/>
              <a:gd name="connsiteY24" fmla="*/ 1181100 h 1739900"/>
              <a:gd name="connsiteX25" fmla="*/ 469900 w 4749800"/>
              <a:gd name="connsiteY25" fmla="*/ 984250 h 1739900"/>
              <a:gd name="connsiteX26" fmla="*/ 520700 w 4749800"/>
              <a:gd name="connsiteY26" fmla="*/ 876300 h 1739900"/>
              <a:gd name="connsiteX27" fmla="*/ 546100 w 4749800"/>
              <a:gd name="connsiteY27" fmla="*/ 685800 h 1739900"/>
              <a:gd name="connsiteX28" fmla="*/ 571500 w 4749800"/>
              <a:gd name="connsiteY28" fmla="*/ 552450 h 1739900"/>
              <a:gd name="connsiteX29" fmla="*/ 635000 w 4749800"/>
              <a:gd name="connsiteY29" fmla="*/ 469900 h 1739900"/>
              <a:gd name="connsiteX30" fmla="*/ 838200 w 4749800"/>
              <a:gd name="connsiteY30" fmla="*/ 406400 h 1739900"/>
              <a:gd name="connsiteX31" fmla="*/ 901700 w 4749800"/>
              <a:gd name="connsiteY31" fmla="*/ 374650 h 1739900"/>
              <a:gd name="connsiteX32" fmla="*/ 939800 w 4749800"/>
              <a:gd name="connsiteY32" fmla="*/ 298450 h 1739900"/>
              <a:gd name="connsiteX33" fmla="*/ 1085850 w 4749800"/>
              <a:gd name="connsiteY33" fmla="*/ 285750 h 1739900"/>
              <a:gd name="connsiteX34" fmla="*/ 1219200 w 4749800"/>
              <a:gd name="connsiteY34" fmla="*/ 203200 h 1739900"/>
              <a:gd name="connsiteX35" fmla="*/ 1231900 w 4749800"/>
              <a:gd name="connsiteY35" fmla="*/ 127000 h 1739900"/>
              <a:gd name="connsiteX36" fmla="*/ 1206500 w 4749800"/>
              <a:gd name="connsiteY36" fmla="*/ 44450 h 1739900"/>
              <a:gd name="connsiteX37" fmla="*/ 1936750 w 4749800"/>
              <a:gd name="connsiteY37" fmla="*/ 12700 h 1739900"/>
              <a:gd name="connsiteX38" fmla="*/ 2559050 w 4749800"/>
              <a:gd name="connsiteY38" fmla="*/ 31750 h 1739900"/>
              <a:gd name="connsiteX39" fmla="*/ 2882900 w 4749800"/>
              <a:gd name="connsiteY39" fmla="*/ 0 h 1739900"/>
              <a:gd name="connsiteX40" fmla="*/ 3333750 w 4749800"/>
              <a:gd name="connsiteY40" fmla="*/ 12700 h 1739900"/>
              <a:gd name="connsiteX41" fmla="*/ 3467100 w 4749800"/>
              <a:gd name="connsiteY41" fmla="*/ 57150 h 1739900"/>
              <a:gd name="connsiteX42" fmla="*/ 3448050 w 4749800"/>
              <a:gd name="connsiteY42" fmla="*/ 127000 h 1739900"/>
              <a:gd name="connsiteX43" fmla="*/ 3619500 w 4749800"/>
              <a:gd name="connsiteY43" fmla="*/ 254000 h 1739900"/>
              <a:gd name="connsiteX44" fmla="*/ 3663950 w 4749800"/>
              <a:gd name="connsiteY44" fmla="*/ 368300 h 1739900"/>
              <a:gd name="connsiteX45" fmla="*/ 3613150 w 4749800"/>
              <a:gd name="connsiteY45" fmla="*/ 546100 h 1739900"/>
              <a:gd name="connsiteX46" fmla="*/ 3727450 w 4749800"/>
              <a:gd name="connsiteY46" fmla="*/ 666750 h 1739900"/>
              <a:gd name="connsiteX47" fmla="*/ 3848100 w 4749800"/>
              <a:gd name="connsiteY47" fmla="*/ 863600 h 1739900"/>
              <a:gd name="connsiteX48" fmla="*/ 3956050 w 4749800"/>
              <a:gd name="connsiteY48" fmla="*/ 1092200 h 1739900"/>
              <a:gd name="connsiteX49" fmla="*/ 4279900 w 4749800"/>
              <a:gd name="connsiteY49" fmla="*/ 1174750 h 1739900"/>
              <a:gd name="connsiteX50" fmla="*/ 4387850 w 4749800"/>
              <a:gd name="connsiteY50" fmla="*/ 1250950 h 1739900"/>
              <a:gd name="connsiteX51" fmla="*/ 4699000 w 4749800"/>
              <a:gd name="connsiteY51" fmla="*/ 1333500 h 1739900"/>
              <a:gd name="connsiteX52" fmla="*/ 4749800 w 4749800"/>
              <a:gd name="connsiteY52" fmla="*/ 1498600 h 1739900"/>
              <a:gd name="connsiteX53" fmla="*/ 4718050 w 4749800"/>
              <a:gd name="connsiteY53" fmla="*/ 1600200 h 1739900"/>
              <a:gd name="connsiteX54" fmla="*/ 4362450 w 4749800"/>
              <a:gd name="connsiteY54" fmla="*/ 1727200 h 1739900"/>
              <a:gd name="connsiteX55" fmla="*/ 4076700 w 4749800"/>
              <a:gd name="connsiteY55" fmla="*/ 1739900 h 1739900"/>
              <a:gd name="connsiteX56" fmla="*/ 3917950 w 4749800"/>
              <a:gd name="connsiteY56" fmla="*/ 1733550 h 1739900"/>
              <a:gd name="connsiteX57" fmla="*/ 3695700 w 4749800"/>
              <a:gd name="connsiteY57" fmla="*/ 1581150 h 1739900"/>
              <a:gd name="connsiteX58" fmla="*/ 3676650 w 4749800"/>
              <a:gd name="connsiteY58" fmla="*/ 1543050 h 1739900"/>
              <a:gd name="connsiteX59" fmla="*/ 3511550 w 4749800"/>
              <a:gd name="connsiteY59" fmla="*/ 1479550 h 1739900"/>
              <a:gd name="connsiteX60" fmla="*/ 3498850 w 4749800"/>
              <a:gd name="connsiteY60" fmla="*/ 1466850 h 1739900"/>
              <a:gd name="connsiteX61" fmla="*/ 3454400 w 4749800"/>
              <a:gd name="connsiteY61" fmla="*/ 1371600 h 1739900"/>
              <a:gd name="connsiteX62" fmla="*/ 3314700 w 4749800"/>
              <a:gd name="connsiteY62" fmla="*/ 1250950 h 1739900"/>
              <a:gd name="connsiteX63" fmla="*/ 3232150 w 4749800"/>
              <a:gd name="connsiteY63" fmla="*/ 1174750 h 1739900"/>
              <a:gd name="connsiteX64" fmla="*/ 3143250 w 4749800"/>
              <a:gd name="connsiteY64" fmla="*/ 1149350 h 1739900"/>
              <a:gd name="connsiteX65" fmla="*/ 3035300 w 4749800"/>
              <a:gd name="connsiteY65" fmla="*/ 1066800 h 1739900"/>
              <a:gd name="connsiteX66" fmla="*/ 2952750 w 4749800"/>
              <a:gd name="connsiteY66" fmla="*/ 1047750 h 1739900"/>
              <a:gd name="connsiteX67" fmla="*/ 2838450 w 4749800"/>
              <a:gd name="connsiteY67" fmla="*/ 1047750 h 1739900"/>
              <a:gd name="connsiteX68" fmla="*/ 2724150 w 4749800"/>
              <a:gd name="connsiteY68" fmla="*/ 971550 h 1739900"/>
              <a:gd name="connsiteX69" fmla="*/ 2565400 w 4749800"/>
              <a:gd name="connsiteY69" fmla="*/ 984250 h 1739900"/>
              <a:gd name="connsiteX70" fmla="*/ 2457450 w 4749800"/>
              <a:gd name="connsiteY70" fmla="*/ 952500 h 1739900"/>
              <a:gd name="connsiteX71" fmla="*/ 2406650 w 4749800"/>
              <a:gd name="connsiteY71" fmla="*/ 939800 h 1739900"/>
              <a:gd name="connsiteX72" fmla="*/ 2324100 w 4749800"/>
              <a:gd name="connsiteY72" fmla="*/ 901700 h 1739900"/>
              <a:gd name="connsiteX73" fmla="*/ 2247900 w 4749800"/>
              <a:gd name="connsiteY73" fmla="*/ 876300 h 1739900"/>
              <a:gd name="connsiteX74" fmla="*/ 2171700 w 4749800"/>
              <a:gd name="connsiteY74" fmla="*/ 838200 h 1739900"/>
              <a:gd name="connsiteX75" fmla="*/ 2051050 w 4749800"/>
              <a:gd name="connsiteY75" fmla="*/ 749300 h 1739900"/>
              <a:gd name="connsiteX0" fmla="*/ 2051050 w 4749800"/>
              <a:gd name="connsiteY0" fmla="*/ 749300 h 1739900"/>
              <a:gd name="connsiteX1" fmla="*/ 2012950 w 4749800"/>
              <a:gd name="connsiteY1" fmla="*/ 838200 h 1739900"/>
              <a:gd name="connsiteX2" fmla="*/ 1898650 w 4749800"/>
              <a:gd name="connsiteY2" fmla="*/ 901700 h 1739900"/>
              <a:gd name="connsiteX3" fmla="*/ 1828800 w 4749800"/>
              <a:gd name="connsiteY3" fmla="*/ 901700 h 1739900"/>
              <a:gd name="connsiteX4" fmla="*/ 1733550 w 4749800"/>
              <a:gd name="connsiteY4" fmla="*/ 933450 h 1739900"/>
              <a:gd name="connsiteX5" fmla="*/ 1651000 w 4749800"/>
              <a:gd name="connsiteY5" fmla="*/ 920750 h 1739900"/>
              <a:gd name="connsiteX6" fmla="*/ 1543050 w 4749800"/>
              <a:gd name="connsiteY6" fmla="*/ 958850 h 1739900"/>
              <a:gd name="connsiteX7" fmla="*/ 1435100 w 4749800"/>
              <a:gd name="connsiteY7" fmla="*/ 1022350 h 1739900"/>
              <a:gd name="connsiteX8" fmla="*/ 1301750 w 4749800"/>
              <a:gd name="connsiteY8" fmla="*/ 1066800 h 1739900"/>
              <a:gd name="connsiteX9" fmla="*/ 1250950 w 4749800"/>
              <a:gd name="connsiteY9" fmla="*/ 1143000 h 1739900"/>
              <a:gd name="connsiteX10" fmla="*/ 1174750 w 4749800"/>
              <a:gd name="connsiteY10" fmla="*/ 1250950 h 1739900"/>
              <a:gd name="connsiteX11" fmla="*/ 1117600 w 4749800"/>
              <a:gd name="connsiteY11" fmla="*/ 1339850 h 1739900"/>
              <a:gd name="connsiteX12" fmla="*/ 1085850 w 4749800"/>
              <a:gd name="connsiteY12" fmla="*/ 1466850 h 1739900"/>
              <a:gd name="connsiteX13" fmla="*/ 1009650 w 4749800"/>
              <a:gd name="connsiteY13" fmla="*/ 1606550 h 1739900"/>
              <a:gd name="connsiteX14" fmla="*/ 920750 w 4749800"/>
              <a:gd name="connsiteY14" fmla="*/ 1657350 h 1739900"/>
              <a:gd name="connsiteX15" fmla="*/ 838200 w 4749800"/>
              <a:gd name="connsiteY15" fmla="*/ 1581150 h 1739900"/>
              <a:gd name="connsiteX16" fmla="*/ 609600 w 4749800"/>
              <a:gd name="connsiteY16" fmla="*/ 1612900 h 1739900"/>
              <a:gd name="connsiteX17" fmla="*/ 546100 w 4749800"/>
              <a:gd name="connsiteY17" fmla="*/ 1593850 h 1739900"/>
              <a:gd name="connsiteX18" fmla="*/ 431800 w 4749800"/>
              <a:gd name="connsiteY18" fmla="*/ 1543050 h 1739900"/>
              <a:gd name="connsiteX19" fmla="*/ 107950 w 4749800"/>
              <a:gd name="connsiteY19" fmla="*/ 1562100 h 1739900"/>
              <a:gd name="connsiteX20" fmla="*/ 0 w 4749800"/>
              <a:gd name="connsiteY20" fmla="*/ 1447800 h 1739900"/>
              <a:gd name="connsiteX21" fmla="*/ 25400 w 4749800"/>
              <a:gd name="connsiteY21" fmla="*/ 1390650 h 1739900"/>
              <a:gd name="connsiteX22" fmla="*/ 44450 w 4749800"/>
              <a:gd name="connsiteY22" fmla="*/ 1301750 h 1739900"/>
              <a:gd name="connsiteX23" fmla="*/ 273050 w 4749800"/>
              <a:gd name="connsiteY23" fmla="*/ 1231900 h 1739900"/>
              <a:gd name="connsiteX24" fmla="*/ 393700 w 4749800"/>
              <a:gd name="connsiteY24" fmla="*/ 1181100 h 1739900"/>
              <a:gd name="connsiteX25" fmla="*/ 469900 w 4749800"/>
              <a:gd name="connsiteY25" fmla="*/ 984250 h 1739900"/>
              <a:gd name="connsiteX26" fmla="*/ 520700 w 4749800"/>
              <a:gd name="connsiteY26" fmla="*/ 876300 h 1739900"/>
              <a:gd name="connsiteX27" fmla="*/ 546100 w 4749800"/>
              <a:gd name="connsiteY27" fmla="*/ 685800 h 1739900"/>
              <a:gd name="connsiteX28" fmla="*/ 571500 w 4749800"/>
              <a:gd name="connsiteY28" fmla="*/ 552450 h 1739900"/>
              <a:gd name="connsiteX29" fmla="*/ 635000 w 4749800"/>
              <a:gd name="connsiteY29" fmla="*/ 469900 h 1739900"/>
              <a:gd name="connsiteX30" fmla="*/ 838200 w 4749800"/>
              <a:gd name="connsiteY30" fmla="*/ 406400 h 1739900"/>
              <a:gd name="connsiteX31" fmla="*/ 901700 w 4749800"/>
              <a:gd name="connsiteY31" fmla="*/ 374650 h 1739900"/>
              <a:gd name="connsiteX32" fmla="*/ 939800 w 4749800"/>
              <a:gd name="connsiteY32" fmla="*/ 298450 h 1739900"/>
              <a:gd name="connsiteX33" fmla="*/ 1085850 w 4749800"/>
              <a:gd name="connsiteY33" fmla="*/ 285750 h 1739900"/>
              <a:gd name="connsiteX34" fmla="*/ 1219200 w 4749800"/>
              <a:gd name="connsiteY34" fmla="*/ 203200 h 1739900"/>
              <a:gd name="connsiteX35" fmla="*/ 1231900 w 4749800"/>
              <a:gd name="connsiteY35" fmla="*/ 127000 h 1739900"/>
              <a:gd name="connsiteX36" fmla="*/ 1206500 w 4749800"/>
              <a:gd name="connsiteY36" fmla="*/ 44450 h 1739900"/>
              <a:gd name="connsiteX37" fmla="*/ 1936750 w 4749800"/>
              <a:gd name="connsiteY37" fmla="*/ 12700 h 1739900"/>
              <a:gd name="connsiteX38" fmla="*/ 2559050 w 4749800"/>
              <a:gd name="connsiteY38" fmla="*/ 31750 h 1739900"/>
              <a:gd name="connsiteX39" fmla="*/ 2882900 w 4749800"/>
              <a:gd name="connsiteY39" fmla="*/ 0 h 1739900"/>
              <a:gd name="connsiteX40" fmla="*/ 3333750 w 4749800"/>
              <a:gd name="connsiteY40" fmla="*/ 12700 h 1739900"/>
              <a:gd name="connsiteX41" fmla="*/ 3467100 w 4749800"/>
              <a:gd name="connsiteY41" fmla="*/ 57150 h 1739900"/>
              <a:gd name="connsiteX42" fmla="*/ 3448050 w 4749800"/>
              <a:gd name="connsiteY42" fmla="*/ 127000 h 1739900"/>
              <a:gd name="connsiteX43" fmla="*/ 3619500 w 4749800"/>
              <a:gd name="connsiteY43" fmla="*/ 254000 h 1739900"/>
              <a:gd name="connsiteX44" fmla="*/ 3663950 w 4749800"/>
              <a:gd name="connsiteY44" fmla="*/ 368300 h 1739900"/>
              <a:gd name="connsiteX45" fmla="*/ 3613150 w 4749800"/>
              <a:gd name="connsiteY45" fmla="*/ 546100 h 1739900"/>
              <a:gd name="connsiteX46" fmla="*/ 3727450 w 4749800"/>
              <a:gd name="connsiteY46" fmla="*/ 666750 h 1739900"/>
              <a:gd name="connsiteX47" fmla="*/ 3848100 w 4749800"/>
              <a:gd name="connsiteY47" fmla="*/ 863600 h 1739900"/>
              <a:gd name="connsiteX48" fmla="*/ 3956050 w 4749800"/>
              <a:gd name="connsiteY48" fmla="*/ 1092200 h 1739900"/>
              <a:gd name="connsiteX49" fmla="*/ 4279900 w 4749800"/>
              <a:gd name="connsiteY49" fmla="*/ 1174750 h 1739900"/>
              <a:gd name="connsiteX50" fmla="*/ 4387850 w 4749800"/>
              <a:gd name="connsiteY50" fmla="*/ 1250950 h 1739900"/>
              <a:gd name="connsiteX51" fmla="*/ 4699000 w 4749800"/>
              <a:gd name="connsiteY51" fmla="*/ 1333500 h 1739900"/>
              <a:gd name="connsiteX52" fmla="*/ 4749800 w 4749800"/>
              <a:gd name="connsiteY52" fmla="*/ 1498600 h 1739900"/>
              <a:gd name="connsiteX53" fmla="*/ 4718050 w 4749800"/>
              <a:gd name="connsiteY53" fmla="*/ 1600200 h 1739900"/>
              <a:gd name="connsiteX54" fmla="*/ 4362450 w 4749800"/>
              <a:gd name="connsiteY54" fmla="*/ 1727200 h 1739900"/>
              <a:gd name="connsiteX55" fmla="*/ 4076700 w 4749800"/>
              <a:gd name="connsiteY55" fmla="*/ 1739900 h 1739900"/>
              <a:gd name="connsiteX56" fmla="*/ 3917950 w 4749800"/>
              <a:gd name="connsiteY56" fmla="*/ 1733550 h 1739900"/>
              <a:gd name="connsiteX57" fmla="*/ 3695700 w 4749800"/>
              <a:gd name="connsiteY57" fmla="*/ 1581150 h 1739900"/>
              <a:gd name="connsiteX58" fmla="*/ 3676650 w 4749800"/>
              <a:gd name="connsiteY58" fmla="*/ 1543050 h 1739900"/>
              <a:gd name="connsiteX59" fmla="*/ 3511550 w 4749800"/>
              <a:gd name="connsiteY59" fmla="*/ 1479550 h 1739900"/>
              <a:gd name="connsiteX60" fmla="*/ 3498850 w 4749800"/>
              <a:gd name="connsiteY60" fmla="*/ 1466850 h 1739900"/>
              <a:gd name="connsiteX61" fmla="*/ 3454400 w 4749800"/>
              <a:gd name="connsiteY61" fmla="*/ 1371600 h 1739900"/>
              <a:gd name="connsiteX62" fmla="*/ 3314700 w 4749800"/>
              <a:gd name="connsiteY62" fmla="*/ 1250950 h 1739900"/>
              <a:gd name="connsiteX63" fmla="*/ 3232150 w 4749800"/>
              <a:gd name="connsiteY63" fmla="*/ 1174750 h 1739900"/>
              <a:gd name="connsiteX64" fmla="*/ 3143250 w 4749800"/>
              <a:gd name="connsiteY64" fmla="*/ 1149350 h 1739900"/>
              <a:gd name="connsiteX65" fmla="*/ 3035300 w 4749800"/>
              <a:gd name="connsiteY65" fmla="*/ 1066800 h 1739900"/>
              <a:gd name="connsiteX66" fmla="*/ 2952750 w 4749800"/>
              <a:gd name="connsiteY66" fmla="*/ 1047750 h 1739900"/>
              <a:gd name="connsiteX67" fmla="*/ 2838450 w 4749800"/>
              <a:gd name="connsiteY67" fmla="*/ 1047750 h 1739900"/>
              <a:gd name="connsiteX68" fmla="*/ 2724150 w 4749800"/>
              <a:gd name="connsiteY68" fmla="*/ 971550 h 1739900"/>
              <a:gd name="connsiteX69" fmla="*/ 2565400 w 4749800"/>
              <a:gd name="connsiteY69" fmla="*/ 984250 h 1739900"/>
              <a:gd name="connsiteX70" fmla="*/ 2457450 w 4749800"/>
              <a:gd name="connsiteY70" fmla="*/ 952500 h 1739900"/>
              <a:gd name="connsiteX71" fmla="*/ 2406650 w 4749800"/>
              <a:gd name="connsiteY71" fmla="*/ 939800 h 1739900"/>
              <a:gd name="connsiteX72" fmla="*/ 2324100 w 4749800"/>
              <a:gd name="connsiteY72" fmla="*/ 901700 h 1739900"/>
              <a:gd name="connsiteX73" fmla="*/ 2247900 w 4749800"/>
              <a:gd name="connsiteY73" fmla="*/ 876300 h 1739900"/>
              <a:gd name="connsiteX74" fmla="*/ 2171700 w 4749800"/>
              <a:gd name="connsiteY74" fmla="*/ 838200 h 1739900"/>
              <a:gd name="connsiteX75" fmla="*/ 2051050 w 4749800"/>
              <a:gd name="connsiteY75" fmla="*/ 749300 h 1739900"/>
              <a:gd name="connsiteX0" fmla="*/ 2051050 w 4749800"/>
              <a:gd name="connsiteY0" fmla="*/ 749300 h 1739900"/>
              <a:gd name="connsiteX1" fmla="*/ 2012950 w 4749800"/>
              <a:gd name="connsiteY1" fmla="*/ 838200 h 1739900"/>
              <a:gd name="connsiteX2" fmla="*/ 1943100 w 4749800"/>
              <a:gd name="connsiteY2" fmla="*/ 882650 h 1739900"/>
              <a:gd name="connsiteX3" fmla="*/ 1828800 w 4749800"/>
              <a:gd name="connsiteY3" fmla="*/ 901700 h 1739900"/>
              <a:gd name="connsiteX4" fmla="*/ 1733550 w 4749800"/>
              <a:gd name="connsiteY4" fmla="*/ 933450 h 1739900"/>
              <a:gd name="connsiteX5" fmla="*/ 1651000 w 4749800"/>
              <a:gd name="connsiteY5" fmla="*/ 920750 h 1739900"/>
              <a:gd name="connsiteX6" fmla="*/ 1543050 w 4749800"/>
              <a:gd name="connsiteY6" fmla="*/ 958850 h 1739900"/>
              <a:gd name="connsiteX7" fmla="*/ 1435100 w 4749800"/>
              <a:gd name="connsiteY7" fmla="*/ 1022350 h 1739900"/>
              <a:gd name="connsiteX8" fmla="*/ 1301750 w 4749800"/>
              <a:gd name="connsiteY8" fmla="*/ 1066800 h 1739900"/>
              <a:gd name="connsiteX9" fmla="*/ 1250950 w 4749800"/>
              <a:gd name="connsiteY9" fmla="*/ 1143000 h 1739900"/>
              <a:gd name="connsiteX10" fmla="*/ 1174750 w 4749800"/>
              <a:gd name="connsiteY10" fmla="*/ 1250950 h 1739900"/>
              <a:gd name="connsiteX11" fmla="*/ 1117600 w 4749800"/>
              <a:gd name="connsiteY11" fmla="*/ 1339850 h 1739900"/>
              <a:gd name="connsiteX12" fmla="*/ 1085850 w 4749800"/>
              <a:gd name="connsiteY12" fmla="*/ 1466850 h 1739900"/>
              <a:gd name="connsiteX13" fmla="*/ 1009650 w 4749800"/>
              <a:gd name="connsiteY13" fmla="*/ 1606550 h 1739900"/>
              <a:gd name="connsiteX14" fmla="*/ 920750 w 4749800"/>
              <a:gd name="connsiteY14" fmla="*/ 1657350 h 1739900"/>
              <a:gd name="connsiteX15" fmla="*/ 838200 w 4749800"/>
              <a:gd name="connsiteY15" fmla="*/ 1581150 h 1739900"/>
              <a:gd name="connsiteX16" fmla="*/ 609600 w 4749800"/>
              <a:gd name="connsiteY16" fmla="*/ 1612900 h 1739900"/>
              <a:gd name="connsiteX17" fmla="*/ 546100 w 4749800"/>
              <a:gd name="connsiteY17" fmla="*/ 1593850 h 1739900"/>
              <a:gd name="connsiteX18" fmla="*/ 431800 w 4749800"/>
              <a:gd name="connsiteY18" fmla="*/ 1543050 h 1739900"/>
              <a:gd name="connsiteX19" fmla="*/ 107950 w 4749800"/>
              <a:gd name="connsiteY19" fmla="*/ 1562100 h 1739900"/>
              <a:gd name="connsiteX20" fmla="*/ 0 w 4749800"/>
              <a:gd name="connsiteY20" fmla="*/ 1447800 h 1739900"/>
              <a:gd name="connsiteX21" fmla="*/ 25400 w 4749800"/>
              <a:gd name="connsiteY21" fmla="*/ 1390650 h 1739900"/>
              <a:gd name="connsiteX22" fmla="*/ 44450 w 4749800"/>
              <a:gd name="connsiteY22" fmla="*/ 1301750 h 1739900"/>
              <a:gd name="connsiteX23" fmla="*/ 273050 w 4749800"/>
              <a:gd name="connsiteY23" fmla="*/ 1231900 h 1739900"/>
              <a:gd name="connsiteX24" fmla="*/ 393700 w 4749800"/>
              <a:gd name="connsiteY24" fmla="*/ 1181100 h 1739900"/>
              <a:gd name="connsiteX25" fmla="*/ 469900 w 4749800"/>
              <a:gd name="connsiteY25" fmla="*/ 984250 h 1739900"/>
              <a:gd name="connsiteX26" fmla="*/ 520700 w 4749800"/>
              <a:gd name="connsiteY26" fmla="*/ 876300 h 1739900"/>
              <a:gd name="connsiteX27" fmla="*/ 546100 w 4749800"/>
              <a:gd name="connsiteY27" fmla="*/ 685800 h 1739900"/>
              <a:gd name="connsiteX28" fmla="*/ 571500 w 4749800"/>
              <a:gd name="connsiteY28" fmla="*/ 552450 h 1739900"/>
              <a:gd name="connsiteX29" fmla="*/ 635000 w 4749800"/>
              <a:gd name="connsiteY29" fmla="*/ 469900 h 1739900"/>
              <a:gd name="connsiteX30" fmla="*/ 838200 w 4749800"/>
              <a:gd name="connsiteY30" fmla="*/ 406400 h 1739900"/>
              <a:gd name="connsiteX31" fmla="*/ 901700 w 4749800"/>
              <a:gd name="connsiteY31" fmla="*/ 374650 h 1739900"/>
              <a:gd name="connsiteX32" fmla="*/ 939800 w 4749800"/>
              <a:gd name="connsiteY32" fmla="*/ 298450 h 1739900"/>
              <a:gd name="connsiteX33" fmla="*/ 1085850 w 4749800"/>
              <a:gd name="connsiteY33" fmla="*/ 285750 h 1739900"/>
              <a:gd name="connsiteX34" fmla="*/ 1219200 w 4749800"/>
              <a:gd name="connsiteY34" fmla="*/ 203200 h 1739900"/>
              <a:gd name="connsiteX35" fmla="*/ 1231900 w 4749800"/>
              <a:gd name="connsiteY35" fmla="*/ 127000 h 1739900"/>
              <a:gd name="connsiteX36" fmla="*/ 1206500 w 4749800"/>
              <a:gd name="connsiteY36" fmla="*/ 44450 h 1739900"/>
              <a:gd name="connsiteX37" fmla="*/ 1936750 w 4749800"/>
              <a:gd name="connsiteY37" fmla="*/ 12700 h 1739900"/>
              <a:gd name="connsiteX38" fmla="*/ 2559050 w 4749800"/>
              <a:gd name="connsiteY38" fmla="*/ 31750 h 1739900"/>
              <a:gd name="connsiteX39" fmla="*/ 2882900 w 4749800"/>
              <a:gd name="connsiteY39" fmla="*/ 0 h 1739900"/>
              <a:gd name="connsiteX40" fmla="*/ 3333750 w 4749800"/>
              <a:gd name="connsiteY40" fmla="*/ 12700 h 1739900"/>
              <a:gd name="connsiteX41" fmla="*/ 3467100 w 4749800"/>
              <a:gd name="connsiteY41" fmla="*/ 57150 h 1739900"/>
              <a:gd name="connsiteX42" fmla="*/ 3448050 w 4749800"/>
              <a:gd name="connsiteY42" fmla="*/ 127000 h 1739900"/>
              <a:gd name="connsiteX43" fmla="*/ 3619500 w 4749800"/>
              <a:gd name="connsiteY43" fmla="*/ 254000 h 1739900"/>
              <a:gd name="connsiteX44" fmla="*/ 3663950 w 4749800"/>
              <a:gd name="connsiteY44" fmla="*/ 368300 h 1739900"/>
              <a:gd name="connsiteX45" fmla="*/ 3613150 w 4749800"/>
              <a:gd name="connsiteY45" fmla="*/ 546100 h 1739900"/>
              <a:gd name="connsiteX46" fmla="*/ 3727450 w 4749800"/>
              <a:gd name="connsiteY46" fmla="*/ 666750 h 1739900"/>
              <a:gd name="connsiteX47" fmla="*/ 3848100 w 4749800"/>
              <a:gd name="connsiteY47" fmla="*/ 863600 h 1739900"/>
              <a:gd name="connsiteX48" fmla="*/ 3956050 w 4749800"/>
              <a:gd name="connsiteY48" fmla="*/ 1092200 h 1739900"/>
              <a:gd name="connsiteX49" fmla="*/ 4279900 w 4749800"/>
              <a:gd name="connsiteY49" fmla="*/ 1174750 h 1739900"/>
              <a:gd name="connsiteX50" fmla="*/ 4387850 w 4749800"/>
              <a:gd name="connsiteY50" fmla="*/ 1250950 h 1739900"/>
              <a:gd name="connsiteX51" fmla="*/ 4699000 w 4749800"/>
              <a:gd name="connsiteY51" fmla="*/ 1333500 h 1739900"/>
              <a:gd name="connsiteX52" fmla="*/ 4749800 w 4749800"/>
              <a:gd name="connsiteY52" fmla="*/ 1498600 h 1739900"/>
              <a:gd name="connsiteX53" fmla="*/ 4718050 w 4749800"/>
              <a:gd name="connsiteY53" fmla="*/ 1600200 h 1739900"/>
              <a:gd name="connsiteX54" fmla="*/ 4362450 w 4749800"/>
              <a:gd name="connsiteY54" fmla="*/ 1727200 h 1739900"/>
              <a:gd name="connsiteX55" fmla="*/ 4076700 w 4749800"/>
              <a:gd name="connsiteY55" fmla="*/ 1739900 h 1739900"/>
              <a:gd name="connsiteX56" fmla="*/ 3917950 w 4749800"/>
              <a:gd name="connsiteY56" fmla="*/ 1733550 h 1739900"/>
              <a:gd name="connsiteX57" fmla="*/ 3695700 w 4749800"/>
              <a:gd name="connsiteY57" fmla="*/ 1581150 h 1739900"/>
              <a:gd name="connsiteX58" fmla="*/ 3676650 w 4749800"/>
              <a:gd name="connsiteY58" fmla="*/ 1543050 h 1739900"/>
              <a:gd name="connsiteX59" fmla="*/ 3511550 w 4749800"/>
              <a:gd name="connsiteY59" fmla="*/ 1479550 h 1739900"/>
              <a:gd name="connsiteX60" fmla="*/ 3498850 w 4749800"/>
              <a:gd name="connsiteY60" fmla="*/ 1466850 h 1739900"/>
              <a:gd name="connsiteX61" fmla="*/ 3454400 w 4749800"/>
              <a:gd name="connsiteY61" fmla="*/ 1371600 h 1739900"/>
              <a:gd name="connsiteX62" fmla="*/ 3314700 w 4749800"/>
              <a:gd name="connsiteY62" fmla="*/ 1250950 h 1739900"/>
              <a:gd name="connsiteX63" fmla="*/ 3232150 w 4749800"/>
              <a:gd name="connsiteY63" fmla="*/ 1174750 h 1739900"/>
              <a:gd name="connsiteX64" fmla="*/ 3143250 w 4749800"/>
              <a:gd name="connsiteY64" fmla="*/ 1149350 h 1739900"/>
              <a:gd name="connsiteX65" fmla="*/ 3035300 w 4749800"/>
              <a:gd name="connsiteY65" fmla="*/ 1066800 h 1739900"/>
              <a:gd name="connsiteX66" fmla="*/ 2952750 w 4749800"/>
              <a:gd name="connsiteY66" fmla="*/ 1047750 h 1739900"/>
              <a:gd name="connsiteX67" fmla="*/ 2838450 w 4749800"/>
              <a:gd name="connsiteY67" fmla="*/ 1047750 h 1739900"/>
              <a:gd name="connsiteX68" fmla="*/ 2724150 w 4749800"/>
              <a:gd name="connsiteY68" fmla="*/ 971550 h 1739900"/>
              <a:gd name="connsiteX69" fmla="*/ 2565400 w 4749800"/>
              <a:gd name="connsiteY69" fmla="*/ 984250 h 1739900"/>
              <a:gd name="connsiteX70" fmla="*/ 2457450 w 4749800"/>
              <a:gd name="connsiteY70" fmla="*/ 952500 h 1739900"/>
              <a:gd name="connsiteX71" fmla="*/ 2406650 w 4749800"/>
              <a:gd name="connsiteY71" fmla="*/ 939800 h 1739900"/>
              <a:gd name="connsiteX72" fmla="*/ 2324100 w 4749800"/>
              <a:gd name="connsiteY72" fmla="*/ 901700 h 1739900"/>
              <a:gd name="connsiteX73" fmla="*/ 2247900 w 4749800"/>
              <a:gd name="connsiteY73" fmla="*/ 876300 h 1739900"/>
              <a:gd name="connsiteX74" fmla="*/ 2171700 w 4749800"/>
              <a:gd name="connsiteY74" fmla="*/ 838200 h 1739900"/>
              <a:gd name="connsiteX75" fmla="*/ 2051050 w 4749800"/>
              <a:gd name="connsiteY75" fmla="*/ 749300 h 1739900"/>
              <a:gd name="connsiteX0" fmla="*/ 2051050 w 4749800"/>
              <a:gd name="connsiteY0" fmla="*/ 749300 h 1739900"/>
              <a:gd name="connsiteX1" fmla="*/ 2012950 w 4749800"/>
              <a:gd name="connsiteY1" fmla="*/ 838200 h 1739900"/>
              <a:gd name="connsiteX2" fmla="*/ 1943100 w 4749800"/>
              <a:gd name="connsiteY2" fmla="*/ 882650 h 1739900"/>
              <a:gd name="connsiteX3" fmla="*/ 1828800 w 4749800"/>
              <a:gd name="connsiteY3" fmla="*/ 901700 h 1739900"/>
              <a:gd name="connsiteX4" fmla="*/ 1733550 w 4749800"/>
              <a:gd name="connsiteY4" fmla="*/ 933450 h 1739900"/>
              <a:gd name="connsiteX5" fmla="*/ 1651000 w 4749800"/>
              <a:gd name="connsiteY5" fmla="*/ 920750 h 1739900"/>
              <a:gd name="connsiteX6" fmla="*/ 1543050 w 4749800"/>
              <a:gd name="connsiteY6" fmla="*/ 958850 h 1739900"/>
              <a:gd name="connsiteX7" fmla="*/ 1435100 w 4749800"/>
              <a:gd name="connsiteY7" fmla="*/ 1022350 h 1739900"/>
              <a:gd name="connsiteX8" fmla="*/ 1301750 w 4749800"/>
              <a:gd name="connsiteY8" fmla="*/ 1066800 h 1739900"/>
              <a:gd name="connsiteX9" fmla="*/ 1250950 w 4749800"/>
              <a:gd name="connsiteY9" fmla="*/ 1143000 h 1739900"/>
              <a:gd name="connsiteX10" fmla="*/ 1174750 w 4749800"/>
              <a:gd name="connsiteY10" fmla="*/ 1250950 h 1739900"/>
              <a:gd name="connsiteX11" fmla="*/ 1117600 w 4749800"/>
              <a:gd name="connsiteY11" fmla="*/ 1339850 h 1739900"/>
              <a:gd name="connsiteX12" fmla="*/ 1085850 w 4749800"/>
              <a:gd name="connsiteY12" fmla="*/ 1466850 h 1739900"/>
              <a:gd name="connsiteX13" fmla="*/ 1009650 w 4749800"/>
              <a:gd name="connsiteY13" fmla="*/ 1606550 h 1739900"/>
              <a:gd name="connsiteX14" fmla="*/ 920750 w 4749800"/>
              <a:gd name="connsiteY14" fmla="*/ 1657350 h 1739900"/>
              <a:gd name="connsiteX15" fmla="*/ 838200 w 4749800"/>
              <a:gd name="connsiteY15" fmla="*/ 1581150 h 1739900"/>
              <a:gd name="connsiteX16" fmla="*/ 609600 w 4749800"/>
              <a:gd name="connsiteY16" fmla="*/ 1612900 h 1739900"/>
              <a:gd name="connsiteX17" fmla="*/ 546100 w 4749800"/>
              <a:gd name="connsiteY17" fmla="*/ 1593850 h 1739900"/>
              <a:gd name="connsiteX18" fmla="*/ 431800 w 4749800"/>
              <a:gd name="connsiteY18" fmla="*/ 1543050 h 1739900"/>
              <a:gd name="connsiteX19" fmla="*/ 107950 w 4749800"/>
              <a:gd name="connsiteY19" fmla="*/ 1562100 h 1739900"/>
              <a:gd name="connsiteX20" fmla="*/ 0 w 4749800"/>
              <a:gd name="connsiteY20" fmla="*/ 1447800 h 1739900"/>
              <a:gd name="connsiteX21" fmla="*/ 25400 w 4749800"/>
              <a:gd name="connsiteY21" fmla="*/ 1390650 h 1739900"/>
              <a:gd name="connsiteX22" fmla="*/ 44450 w 4749800"/>
              <a:gd name="connsiteY22" fmla="*/ 1301750 h 1739900"/>
              <a:gd name="connsiteX23" fmla="*/ 273050 w 4749800"/>
              <a:gd name="connsiteY23" fmla="*/ 1231900 h 1739900"/>
              <a:gd name="connsiteX24" fmla="*/ 393700 w 4749800"/>
              <a:gd name="connsiteY24" fmla="*/ 1181100 h 1739900"/>
              <a:gd name="connsiteX25" fmla="*/ 469900 w 4749800"/>
              <a:gd name="connsiteY25" fmla="*/ 984250 h 1739900"/>
              <a:gd name="connsiteX26" fmla="*/ 520700 w 4749800"/>
              <a:gd name="connsiteY26" fmla="*/ 876300 h 1739900"/>
              <a:gd name="connsiteX27" fmla="*/ 546100 w 4749800"/>
              <a:gd name="connsiteY27" fmla="*/ 685800 h 1739900"/>
              <a:gd name="connsiteX28" fmla="*/ 571500 w 4749800"/>
              <a:gd name="connsiteY28" fmla="*/ 552450 h 1739900"/>
              <a:gd name="connsiteX29" fmla="*/ 635000 w 4749800"/>
              <a:gd name="connsiteY29" fmla="*/ 469900 h 1739900"/>
              <a:gd name="connsiteX30" fmla="*/ 838200 w 4749800"/>
              <a:gd name="connsiteY30" fmla="*/ 406400 h 1739900"/>
              <a:gd name="connsiteX31" fmla="*/ 901700 w 4749800"/>
              <a:gd name="connsiteY31" fmla="*/ 374650 h 1739900"/>
              <a:gd name="connsiteX32" fmla="*/ 939800 w 4749800"/>
              <a:gd name="connsiteY32" fmla="*/ 298450 h 1739900"/>
              <a:gd name="connsiteX33" fmla="*/ 1085850 w 4749800"/>
              <a:gd name="connsiteY33" fmla="*/ 285750 h 1739900"/>
              <a:gd name="connsiteX34" fmla="*/ 1219200 w 4749800"/>
              <a:gd name="connsiteY34" fmla="*/ 203200 h 1739900"/>
              <a:gd name="connsiteX35" fmla="*/ 1231900 w 4749800"/>
              <a:gd name="connsiteY35" fmla="*/ 127000 h 1739900"/>
              <a:gd name="connsiteX36" fmla="*/ 1206500 w 4749800"/>
              <a:gd name="connsiteY36" fmla="*/ 44450 h 1739900"/>
              <a:gd name="connsiteX37" fmla="*/ 1936750 w 4749800"/>
              <a:gd name="connsiteY37" fmla="*/ 12700 h 1739900"/>
              <a:gd name="connsiteX38" fmla="*/ 2559050 w 4749800"/>
              <a:gd name="connsiteY38" fmla="*/ 31750 h 1739900"/>
              <a:gd name="connsiteX39" fmla="*/ 2882900 w 4749800"/>
              <a:gd name="connsiteY39" fmla="*/ 0 h 1739900"/>
              <a:gd name="connsiteX40" fmla="*/ 3333750 w 4749800"/>
              <a:gd name="connsiteY40" fmla="*/ 12700 h 1739900"/>
              <a:gd name="connsiteX41" fmla="*/ 3467100 w 4749800"/>
              <a:gd name="connsiteY41" fmla="*/ 57150 h 1739900"/>
              <a:gd name="connsiteX42" fmla="*/ 3448050 w 4749800"/>
              <a:gd name="connsiteY42" fmla="*/ 127000 h 1739900"/>
              <a:gd name="connsiteX43" fmla="*/ 3619500 w 4749800"/>
              <a:gd name="connsiteY43" fmla="*/ 254000 h 1739900"/>
              <a:gd name="connsiteX44" fmla="*/ 3663950 w 4749800"/>
              <a:gd name="connsiteY44" fmla="*/ 368300 h 1739900"/>
              <a:gd name="connsiteX45" fmla="*/ 3613150 w 4749800"/>
              <a:gd name="connsiteY45" fmla="*/ 546100 h 1739900"/>
              <a:gd name="connsiteX46" fmla="*/ 3727450 w 4749800"/>
              <a:gd name="connsiteY46" fmla="*/ 666750 h 1739900"/>
              <a:gd name="connsiteX47" fmla="*/ 3848100 w 4749800"/>
              <a:gd name="connsiteY47" fmla="*/ 863600 h 1739900"/>
              <a:gd name="connsiteX48" fmla="*/ 3956050 w 4749800"/>
              <a:gd name="connsiteY48" fmla="*/ 1092200 h 1739900"/>
              <a:gd name="connsiteX49" fmla="*/ 4095750 w 4749800"/>
              <a:gd name="connsiteY49" fmla="*/ 1130300 h 1739900"/>
              <a:gd name="connsiteX50" fmla="*/ 4279900 w 4749800"/>
              <a:gd name="connsiteY50" fmla="*/ 1174750 h 1739900"/>
              <a:gd name="connsiteX51" fmla="*/ 4387850 w 4749800"/>
              <a:gd name="connsiteY51" fmla="*/ 1250950 h 1739900"/>
              <a:gd name="connsiteX52" fmla="*/ 4699000 w 4749800"/>
              <a:gd name="connsiteY52" fmla="*/ 1333500 h 1739900"/>
              <a:gd name="connsiteX53" fmla="*/ 4749800 w 4749800"/>
              <a:gd name="connsiteY53" fmla="*/ 1498600 h 1739900"/>
              <a:gd name="connsiteX54" fmla="*/ 4718050 w 4749800"/>
              <a:gd name="connsiteY54" fmla="*/ 1600200 h 1739900"/>
              <a:gd name="connsiteX55" fmla="*/ 4362450 w 4749800"/>
              <a:gd name="connsiteY55" fmla="*/ 1727200 h 1739900"/>
              <a:gd name="connsiteX56" fmla="*/ 4076700 w 4749800"/>
              <a:gd name="connsiteY56" fmla="*/ 1739900 h 1739900"/>
              <a:gd name="connsiteX57" fmla="*/ 3917950 w 4749800"/>
              <a:gd name="connsiteY57" fmla="*/ 1733550 h 1739900"/>
              <a:gd name="connsiteX58" fmla="*/ 3695700 w 4749800"/>
              <a:gd name="connsiteY58" fmla="*/ 1581150 h 1739900"/>
              <a:gd name="connsiteX59" fmla="*/ 3676650 w 4749800"/>
              <a:gd name="connsiteY59" fmla="*/ 1543050 h 1739900"/>
              <a:gd name="connsiteX60" fmla="*/ 3511550 w 4749800"/>
              <a:gd name="connsiteY60" fmla="*/ 1479550 h 1739900"/>
              <a:gd name="connsiteX61" fmla="*/ 3498850 w 4749800"/>
              <a:gd name="connsiteY61" fmla="*/ 1466850 h 1739900"/>
              <a:gd name="connsiteX62" fmla="*/ 3454400 w 4749800"/>
              <a:gd name="connsiteY62" fmla="*/ 1371600 h 1739900"/>
              <a:gd name="connsiteX63" fmla="*/ 3314700 w 4749800"/>
              <a:gd name="connsiteY63" fmla="*/ 1250950 h 1739900"/>
              <a:gd name="connsiteX64" fmla="*/ 3232150 w 4749800"/>
              <a:gd name="connsiteY64" fmla="*/ 1174750 h 1739900"/>
              <a:gd name="connsiteX65" fmla="*/ 3143250 w 4749800"/>
              <a:gd name="connsiteY65" fmla="*/ 1149350 h 1739900"/>
              <a:gd name="connsiteX66" fmla="*/ 3035300 w 4749800"/>
              <a:gd name="connsiteY66" fmla="*/ 1066800 h 1739900"/>
              <a:gd name="connsiteX67" fmla="*/ 2952750 w 4749800"/>
              <a:gd name="connsiteY67" fmla="*/ 1047750 h 1739900"/>
              <a:gd name="connsiteX68" fmla="*/ 2838450 w 4749800"/>
              <a:gd name="connsiteY68" fmla="*/ 1047750 h 1739900"/>
              <a:gd name="connsiteX69" fmla="*/ 2724150 w 4749800"/>
              <a:gd name="connsiteY69" fmla="*/ 971550 h 1739900"/>
              <a:gd name="connsiteX70" fmla="*/ 2565400 w 4749800"/>
              <a:gd name="connsiteY70" fmla="*/ 984250 h 1739900"/>
              <a:gd name="connsiteX71" fmla="*/ 2457450 w 4749800"/>
              <a:gd name="connsiteY71" fmla="*/ 952500 h 1739900"/>
              <a:gd name="connsiteX72" fmla="*/ 2406650 w 4749800"/>
              <a:gd name="connsiteY72" fmla="*/ 939800 h 1739900"/>
              <a:gd name="connsiteX73" fmla="*/ 2324100 w 4749800"/>
              <a:gd name="connsiteY73" fmla="*/ 901700 h 1739900"/>
              <a:gd name="connsiteX74" fmla="*/ 2247900 w 4749800"/>
              <a:gd name="connsiteY74" fmla="*/ 876300 h 1739900"/>
              <a:gd name="connsiteX75" fmla="*/ 2171700 w 4749800"/>
              <a:gd name="connsiteY75" fmla="*/ 838200 h 1739900"/>
              <a:gd name="connsiteX76" fmla="*/ 2051050 w 4749800"/>
              <a:gd name="connsiteY76" fmla="*/ 749300 h 1739900"/>
              <a:gd name="connsiteX0" fmla="*/ 2051050 w 4749800"/>
              <a:gd name="connsiteY0" fmla="*/ 749300 h 1739900"/>
              <a:gd name="connsiteX1" fmla="*/ 2012950 w 4749800"/>
              <a:gd name="connsiteY1" fmla="*/ 838200 h 1739900"/>
              <a:gd name="connsiteX2" fmla="*/ 1943100 w 4749800"/>
              <a:gd name="connsiteY2" fmla="*/ 882650 h 1739900"/>
              <a:gd name="connsiteX3" fmla="*/ 1828800 w 4749800"/>
              <a:gd name="connsiteY3" fmla="*/ 901700 h 1739900"/>
              <a:gd name="connsiteX4" fmla="*/ 1733550 w 4749800"/>
              <a:gd name="connsiteY4" fmla="*/ 933450 h 1739900"/>
              <a:gd name="connsiteX5" fmla="*/ 1651000 w 4749800"/>
              <a:gd name="connsiteY5" fmla="*/ 920750 h 1739900"/>
              <a:gd name="connsiteX6" fmla="*/ 1543050 w 4749800"/>
              <a:gd name="connsiteY6" fmla="*/ 958850 h 1739900"/>
              <a:gd name="connsiteX7" fmla="*/ 1435100 w 4749800"/>
              <a:gd name="connsiteY7" fmla="*/ 1022350 h 1739900"/>
              <a:gd name="connsiteX8" fmla="*/ 1301750 w 4749800"/>
              <a:gd name="connsiteY8" fmla="*/ 1066800 h 1739900"/>
              <a:gd name="connsiteX9" fmla="*/ 1250950 w 4749800"/>
              <a:gd name="connsiteY9" fmla="*/ 1143000 h 1739900"/>
              <a:gd name="connsiteX10" fmla="*/ 1174750 w 4749800"/>
              <a:gd name="connsiteY10" fmla="*/ 1250950 h 1739900"/>
              <a:gd name="connsiteX11" fmla="*/ 1117600 w 4749800"/>
              <a:gd name="connsiteY11" fmla="*/ 1339850 h 1739900"/>
              <a:gd name="connsiteX12" fmla="*/ 1085850 w 4749800"/>
              <a:gd name="connsiteY12" fmla="*/ 1466850 h 1739900"/>
              <a:gd name="connsiteX13" fmla="*/ 1009650 w 4749800"/>
              <a:gd name="connsiteY13" fmla="*/ 1606550 h 1739900"/>
              <a:gd name="connsiteX14" fmla="*/ 920750 w 4749800"/>
              <a:gd name="connsiteY14" fmla="*/ 1657350 h 1739900"/>
              <a:gd name="connsiteX15" fmla="*/ 838200 w 4749800"/>
              <a:gd name="connsiteY15" fmla="*/ 1581150 h 1739900"/>
              <a:gd name="connsiteX16" fmla="*/ 609600 w 4749800"/>
              <a:gd name="connsiteY16" fmla="*/ 1612900 h 1739900"/>
              <a:gd name="connsiteX17" fmla="*/ 546100 w 4749800"/>
              <a:gd name="connsiteY17" fmla="*/ 1593850 h 1739900"/>
              <a:gd name="connsiteX18" fmla="*/ 431800 w 4749800"/>
              <a:gd name="connsiteY18" fmla="*/ 1543050 h 1739900"/>
              <a:gd name="connsiteX19" fmla="*/ 107950 w 4749800"/>
              <a:gd name="connsiteY19" fmla="*/ 1562100 h 1739900"/>
              <a:gd name="connsiteX20" fmla="*/ 0 w 4749800"/>
              <a:gd name="connsiteY20" fmla="*/ 1447800 h 1739900"/>
              <a:gd name="connsiteX21" fmla="*/ 25400 w 4749800"/>
              <a:gd name="connsiteY21" fmla="*/ 1390650 h 1739900"/>
              <a:gd name="connsiteX22" fmla="*/ 44450 w 4749800"/>
              <a:gd name="connsiteY22" fmla="*/ 1301750 h 1739900"/>
              <a:gd name="connsiteX23" fmla="*/ 273050 w 4749800"/>
              <a:gd name="connsiteY23" fmla="*/ 1231900 h 1739900"/>
              <a:gd name="connsiteX24" fmla="*/ 393700 w 4749800"/>
              <a:gd name="connsiteY24" fmla="*/ 1181100 h 1739900"/>
              <a:gd name="connsiteX25" fmla="*/ 469900 w 4749800"/>
              <a:gd name="connsiteY25" fmla="*/ 984250 h 1739900"/>
              <a:gd name="connsiteX26" fmla="*/ 520700 w 4749800"/>
              <a:gd name="connsiteY26" fmla="*/ 876300 h 1739900"/>
              <a:gd name="connsiteX27" fmla="*/ 546100 w 4749800"/>
              <a:gd name="connsiteY27" fmla="*/ 685800 h 1739900"/>
              <a:gd name="connsiteX28" fmla="*/ 571500 w 4749800"/>
              <a:gd name="connsiteY28" fmla="*/ 552450 h 1739900"/>
              <a:gd name="connsiteX29" fmla="*/ 635000 w 4749800"/>
              <a:gd name="connsiteY29" fmla="*/ 469900 h 1739900"/>
              <a:gd name="connsiteX30" fmla="*/ 838200 w 4749800"/>
              <a:gd name="connsiteY30" fmla="*/ 406400 h 1739900"/>
              <a:gd name="connsiteX31" fmla="*/ 901700 w 4749800"/>
              <a:gd name="connsiteY31" fmla="*/ 374650 h 1739900"/>
              <a:gd name="connsiteX32" fmla="*/ 939800 w 4749800"/>
              <a:gd name="connsiteY32" fmla="*/ 298450 h 1739900"/>
              <a:gd name="connsiteX33" fmla="*/ 1085850 w 4749800"/>
              <a:gd name="connsiteY33" fmla="*/ 285750 h 1739900"/>
              <a:gd name="connsiteX34" fmla="*/ 1219200 w 4749800"/>
              <a:gd name="connsiteY34" fmla="*/ 203200 h 1739900"/>
              <a:gd name="connsiteX35" fmla="*/ 1231900 w 4749800"/>
              <a:gd name="connsiteY35" fmla="*/ 127000 h 1739900"/>
              <a:gd name="connsiteX36" fmla="*/ 1206500 w 4749800"/>
              <a:gd name="connsiteY36" fmla="*/ 44450 h 1739900"/>
              <a:gd name="connsiteX37" fmla="*/ 1936750 w 4749800"/>
              <a:gd name="connsiteY37" fmla="*/ 12700 h 1739900"/>
              <a:gd name="connsiteX38" fmla="*/ 2559050 w 4749800"/>
              <a:gd name="connsiteY38" fmla="*/ 31750 h 1739900"/>
              <a:gd name="connsiteX39" fmla="*/ 2882900 w 4749800"/>
              <a:gd name="connsiteY39" fmla="*/ 0 h 1739900"/>
              <a:gd name="connsiteX40" fmla="*/ 3333750 w 4749800"/>
              <a:gd name="connsiteY40" fmla="*/ 12700 h 1739900"/>
              <a:gd name="connsiteX41" fmla="*/ 3467100 w 4749800"/>
              <a:gd name="connsiteY41" fmla="*/ 57150 h 1739900"/>
              <a:gd name="connsiteX42" fmla="*/ 3448050 w 4749800"/>
              <a:gd name="connsiteY42" fmla="*/ 127000 h 1739900"/>
              <a:gd name="connsiteX43" fmla="*/ 3619500 w 4749800"/>
              <a:gd name="connsiteY43" fmla="*/ 254000 h 1739900"/>
              <a:gd name="connsiteX44" fmla="*/ 3663950 w 4749800"/>
              <a:gd name="connsiteY44" fmla="*/ 368300 h 1739900"/>
              <a:gd name="connsiteX45" fmla="*/ 3613150 w 4749800"/>
              <a:gd name="connsiteY45" fmla="*/ 546100 h 1739900"/>
              <a:gd name="connsiteX46" fmla="*/ 3727450 w 4749800"/>
              <a:gd name="connsiteY46" fmla="*/ 666750 h 1739900"/>
              <a:gd name="connsiteX47" fmla="*/ 3848100 w 4749800"/>
              <a:gd name="connsiteY47" fmla="*/ 863600 h 1739900"/>
              <a:gd name="connsiteX48" fmla="*/ 3886200 w 4749800"/>
              <a:gd name="connsiteY48" fmla="*/ 971550 h 1739900"/>
              <a:gd name="connsiteX49" fmla="*/ 3956050 w 4749800"/>
              <a:gd name="connsiteY49" fmla="*/ 1092200 h 1739900"/>
              <a:gd name="connsiteX50" fmla="*/ 4095750 w 4749800"/>
              <a:gd name="connsiteY50" fmla="*/ 1130300 h 1739900"/>
              <a:gd name="connsiteX51" fmla="*/ 4279900 w 4749800"/>
              <a:gd name="connsiteY51" fmla="*/ 1174750 h 1739900"/>
              <a:gd name="connsiteX52" fmla="*/ 4387850 w 4749800"/>
              <a:gd name="connsiteY52" fmla="*/ 1250950 h 1739900"/>
              <a:gd name="connsiteX53" fmla="*/ 4699000 w 4749800"/>
              <a:gd name="connsiteY53" fmla="*/ 1333500 h 1739900"/>
              <a:gd name="connsiteX54" fmla="*/ 4749800 w 4749800"/>
              <a:gd name="connsiteY54" fmla="*/ 1498600 h 1739900"/>
              <a:gd name="connsiteX55" fmla="*/ 4718050 w 4749800"/>
              <a:gd name="connsiteY55" fmla="*/ 1600200 h 1739900"/>
              <a:gd name="connsiteX56" fmla="*/ 4362450 w 4749800"/>
              <a:gd name="connsiteY56" fmla="*/ 1727200 h 1739900"/>
              <a:gd name="connsiteX57" fmla="*/ 4076700 w 4749800"/>
              <a:gd name="connsiteY57" fmla="*/ 1739900 h 1739900"/>
              <a:gd name="connsiteX58" fmla="*/ 3917950 w 4749800"/>
              <a:gd name="connsiteY58" fmla="*/ 1733550 h 1739900"/>
              <a:gd name="connsiteX59" fmla="*/ 3695700 w 4749800"/>
              <a:gd name="connsiteY59" fmla="*/ 1581150 h 1739900"/>
              <a:gd name="connsiteX60" fmla="*/ 3676650 w 4749800"/>
              <a:gd name="connsiteY60" fmla="*/ 1543050 h 1739900"/>
              <a:gd name="connsiteX61" fmla="*/ 3511550 w 4749800"/>
              <a:gd name="connsiteY61" fmla="*/ 1479550 h 1739900"/>
              <a:gd name="connsiteX62" fmla="*/ 3498850 w 4749800"/>
              <a:gd name="connsiteY62" fmla="*/ 1466850 h 1739900"/>
              <a:gd name="connsiteX63" fmla="*/ 3454400 w 4749800"/>
              <a:gd name="connsiteY63" fmla="*/ 1371600 h 1739900"/>
              <a:gd name="connsiteX64" fmla="*/ 3314700 w 4749800"/>
              <a:gd name="connsiteY64" fmla="*/ 1250950 h 1739900"/>
              <a:gd name="connsiteX65" fmla="*/ 3232150 w 4749800"/>
              <a:gd name="connsiteY65" fmla="*/ 1174750 h 1739900"/>
              <a:gd name="connsiteX66" fmla="*/ 3143250 w 4749800"/>
              <a:gd name="connsiteY66" fmla="*/ 1149350 h 1739900"/>
              <a:gd name="connsiteX67" fmla="*/ 3035300 w 4749800"/>
              <a:gd name="connsiteY67" fmla="*/ 1066800 h 1739900"/>
              <a:gd name="connsiteX68" fmla="*/ 2952750 w 4749800"/>
              <a:gd name="connsiteY68" fmla="*/ 1047750 h 1739900"/>
              <a:gd name="connsiteX69" fmla="*/ 2838450 w 4749800"/>
              <a:gd name="connsiteY69" fmla="*/ 1047750 h 1739900"/>
              <a:gd name="connsiteX70" fmla="*/ 2724150 w 4749800"/>
              <a:gd name="connsiteY70" fmla="*/ 971550 h 1739900"/>
              <a:gd name="connsiteX71" fmla="*/ 2565400 w 4749800"/>
              <a:gd name="connsiteY71" fmla="*/ 984250 h 1739900"/>
              <a:gd name="connsiteX72" fmla="*/ 2457450 w 4749800"/>
              <a:gd name="connsiteY72" fmla="*/ 952500 h 1739900"/>
              <a:gd name="connsiteX73" fmla="*/ 2406650 w 4749800"/>
              <a:gd name="connsiteY73" fmla="*/ 939800 h 1739900"/>
              <a:gd name="connsiteX74" fmla="*/ 2324100 w 4749800"/>
              <a:gd name="connsiteY74" fmla="*/ 901700 h 1739900"/>
              <a:gd name="connsiteX75" fmla="*/ 2247900 w 4749800"/>
              <a:gd name="connsiteY75" fmla="*/ 876300 h 1739900"/>
              <a:gd name="connsiteX76" fmla="*/ 2171700 w 4749800"/>
              <a:gd name="connsiteY76" fmla="*/ 838200 h 1739900"/>
              <a:gd name="connsiteX77" fmla="*/ 2051050 w 4749800"/>
              <a:gd name="connsiteY77" fmla="*/ 749300 h 1739900"/>
              <a:gd name="connsiteX0" fmla="*/ 2051050 w 4749800"/>
              <a:gd name="connsiteY0" fmla="*/ 749300 h 1752600"/>
              <a:gd name="connsiteX1" fmla="*/ 2012950 w 4749800"/>
              <a:gd name="connsiteY1" fmla="*/ 838200 h 1752600"/>
              <a:gd name="connsiteX2" fmla="*/ 1943100 w 4749800"/>
              <a:gd name="connsiteY2" fmla="*/ 882650 h 1752600"/>
              <a:gd name="connsiteX3" fmla="*/ 1828800 w 4749800"/>
              <a:gd name="connsiteY3" fmla="*/ 901700 h 1752600"/>
              <a:gd name="connsiteX4" fmla="*/ 1733550 w 4749800"/>
              <a:gd name="connsiteY4" fmla="*/ 933450 h 1752600"/>
              <a:gd name="connsiteX5" fmla="*/ 1651000 w 4749800"/>
              <a:gd name="connsiteY5" fmla="*/ 920750 h 1752600"/>
              <a:gd name="connsiteX6" fmla="*/ 1543050 w 4749800"/>
              <a:gd name="connsiteY6" fmla="*/ 958850 h 1752600"/>
              <a:gd name="connsiteX7" fmla="*/ 1435100 w 4749800"/>
              <a:gd name="connsiteY7" fmla="*/ 1022350 h 1752600"/>
              <a:gd name="connsiteX8" fmla="*/ 1301750 w 4749800"/>
              <a:gd name="connsiteY8" fmla="*/ 1066800 h 1752600"/>
              <a:gd name="connsiteX9" fmla="*/ 1250950 w 4749800"/>
              <a:gd name="connsiteY9" fmla="*/ 1143000 h 1752600"/>
              <a:gd name="connsiteX10" fmla="*/ 1174750 w 4749800"/>
              <a:gd name="connsiteY10" fmla="*/ 1250950 h 1752600"/>
              <a:gd name="connsiteX11" fmla="*/ 1117600 w 4749800"/>
              <a:gd name="connsiteY11" fmla="*/ 1339850 h 1752600"/>
              <a:gd name="connsiteX12" fmla="*/ 1085850 w 4749800"/>
              <a:gd name="connsiteY12" fmla="*/ 1466850 h 1752600"/>
              <a:gd name="connsiteX13" fmla="*/ 1009650 w 4749800"/>
              <a:gd name="connsiteY13" fmla="*/ 1606550 h 1752600"/>
              <a:gd name="connsiteX14" fmla="*/ 920750 w 4749800"/>
              <a:gd name="connsiteY14" fmla="*/ 1657350 h 1752600"/>
              <a:gd name="connsiteX15" fmla="*/ 838200 w 4749800"/>
              <a:gd name="connsiteY15" fmla="*/ 1581150 h 1752600"/>
              <a:gd name="connsiteX16" fmla="*/ 609600 w 4749800"/>
              <a:gd name="connsiteY16" fmla="*/ 1612900 h 1752600"/>
              <a:gd name="connsiteX17" fmla="*/ 546100 w 4749800"/>
              <a:gd name="connsiteY17" fmla="*/ 1593850 h 1752600"/>
              <a:gd name="connsiteX18" fmla="*/ 431800 w 4749800"/>
              <a:gd name="connsiteY18" fmla="*/ 1543050 h 1752600"/>
              <a:gd name="connsiteX19" fmla="*/ 107950 w 4749800"/>
              <a:gd name="connsiteY19" fmla="*/ 1562100 h 1752600"/>
              <a:gd name="connsiteX20" fmla="*/ 0 w 4749800"/>
              <a:gd name="connsiteY20" fmla="*/ 1447800 h 1752600"/>
              <a:gd name="connsiteX21" fmla="*/ 25400 w 4749800"/>
              <a:gd name="connsiteY21" fmla="*/ 1390650 h 1752600"/>
              <a:gd name="connsiteX22" fmla="*/ 44450 w 4749800"/>
              <a:gd name="connsiteY22" fmla="*/ 1301750 h 1752600"/>
              <a:gd name="connsiteX23" fmla="*/ 273050 w 4749800"/>
              <a:gd name="connsiteY23" fmla="*/ 1231900 h 1752600"/>
              <a:gd name="connsiteX24" fmla="*/ 393700 w 4749800"/>
              <a:gd name="connsiteY24" fmla="*/ 1181100 h 1752600"/>
              <a:gd name="connsiteX25" fmla="*/ 469900 w 4749800"/>
              <a:gd name="connsiteY25" fmla="*/ 984250 h 1752600"/>
              <a:gd name="connsiteX26" fmla="*/ 520700 w 4749800"/>
              <a:gd name="connsiteY26" fmla="*/ 876300 h 1752600"/>
              <a:gd name="connsiteX27" fmla="*/ 546100 w 4749800"/>
              <a:gd name="connsiteY27" fmla="*/ 685800 h 1752600"/>
              <a:gd name="connsiteX28" fmla="*/ 571500 w 4749800"/>
              <a:gd name="connsiteY28" fmla="*/ 552450 h 1752600"/>
              <a:gd name="connsiteX29" fmla="*/ 635000 w 4749800"/>
              <a:gd name="connsiteY29" fmla="*/ 469900 h 1752600"/>
              <a:gd name="connsiteX30" fmla="*/ 838200 w 4749800"/>
              <a:gd name="connsiteY30" fmla="*/ 406400 h 1752600"/>
              <a:gd name="connsiteX31" fmla="*/ 901700 w 4749800"/>
              <a:gd name="connsiteY31" fmla="*/ 374650 h 1752600"/>
              <a:gd name="connsiteX32" fmla="*/ 939800 w 4749800"/>
              <a:gd name="connsiteY32" fmla="*/ 298450 h 1752600"/>
              <a:gd name="connsiteX33" fmla="*/ 1085850 w 4749800"/>
              <a:gd name="connsiteY33" fmla="*/ 285750 h 1752600"/>
              <a:gd name="connsiteX34" fmla="*/ 1219200 w 4749800"/>
              <a:gd name="connsiteY34" fmla="*/ 203200 h 1752600"/>
              <a:gd name="connsiteX35" fmla="*/ 1231900 w 4749800"/>
              <a:gd name="connsiteY35" fmla="*/ 127000 h 1752600"/>
              <a:gd name="connsiteX36" fmla="*/ 1206500 w 4749800"/>
              <a:gd name="connsiteY36" fmla="*/ 44450 h 1752600"/>
              <a:gd name="connsiteX37" fmla="*/ 1936750 w 4749800"/>
              <a:gd name="connsiteY37" fmla="*/ 12700 h 1752600"/>
              <a:gd name="connsiteX38" fmla="*/ 2559050 w 4749800"/>
              <a:gd name="connsiteY38" fmla="*/ 31750 h 1752600"/>
              <a:gd name="connsiteX39" fmla="*/ 2882900 w 4749800"/>
              <a:gd name="connsiteY39" fmla="*/ 0 h 1752600"/>
              <a:gd name="connsiteX40" fmla="*/ 3333750 w 4749800"/>
              <a:gd name="connsiteY40" fmla="*/ 12700 h 1752600"/>
              <a:gd name="connsiteX41" fmla="*/ 3467100 w 4749800"/>
              <a:gd name="connsiteY41" fmla="*/ 57150 h 1752600"/>
              <a:gd name="connsiteX42" fmla="*/ 3448050 w 4749800"/>
              <a:gd name="connsiteY42" fmla="*/ 127000 h 1752600"/>
              <a:gd name="connsiteX43" fmla="*/ 3619500 w 4749800"/>
              <a:gd name="connsiteY43" fmla="*/ 254000 h 1752600"/>
              <a:gd name="connsiteX44" fmla="*/ 3663950 w 4749800"/>
              <a:gd name="connsiteY44" fmla="*/ 368300 h 1752600"/>
              <a:gd name="connsiteX45" fmla="*/ 3613150 w 4749800"/>
              <a:gd name="connsiteY45" fmla="*/ 546100 h 1752600"/>
              <a:gd name="connsiteX46" fmla="*/ 3727450 w 4749800"/>
              <a:gd name="connsiteY46" fmla="*/ 666750 h 1752600"/>
              <a:gd name="connsiteX47" fmla="*/ 3848100 w 4749800"/>
              <a:gd name="connsiteY47" fmla="*/ 863600 h 1752600"/>
              <a:gd name="connsiteX48" fmla="*/ 3886200 w 4749800"/>
              <a:gd name="connsiteY48" fmla="*/ 971550 h 1752600"/>
              <a:gd name="connsiteX49" fmla="*/ 3956050 w 4749800"/>
              <a:gd name="connsiteY49" fmla="*/ 1092200 h 1752600"/>
              <a:gd name="connsiteX50" fmla="*/ 4095750 w 4749800"/>
              <a:gd name="connsiteY50" fmla="*/ 1130300 h 1752600"/>
              <a:gd name="connsiteX51" fmla="*/ 4279900 w 4749800"/>
              <a:gd name="connsiteY51" fmla="*/ 1174750 h 1752600"/>
              <a:gd name="connsiteX52" fmla="*/ 4387850 w 4749800"/>
              <a:gd name="connsiteY52" fmla="*/ 1250950 h 1752600"/>
              <a:gd name="connsiteX53" fmla="*/ 4699000 w 4749800"/>
              <a:gd name="connsiteY53" fmla="*/ 1333500 h 1752600"/>
              <a:gd name="connsiteX54" fmla="*/ 4749800 w 4749800"/>
              <a:gd name="connsiteY54" fmla="*/ 1498600 h 1752600"/>
              <a:gd name="connsiteX55" fmla="*/ 4718050 w 4749800"/>
              <a:gd name="connsiteY55" fmla="*/ 1600200 h 1752600"/>
              <a:gd name="connsiteX56" fmla="*/ 4413250 w 4749800"/>
              <a:gd name="connsiteY56" fmla="*/ 1752600 h 1752600"/>
              <a:gd name="connsiteX57" fmla="*/ 4076700 w 4749800"/>
              <a:gd name="connsiteY57" fmla="*/ 1739900 h 1752600"/>
              <a:gd name="connsiteX58" fmla="*/ 3917950 w 4749800"/>
              <a:gd name="connsiteY58" fmla="*/ 1733550 h 1752600"/>
              <a:gd name="connsiteX59" fmla="*/ 3695700 w 4749800"/>
              <a:gd name="connsiteY59" fmla="*/ 1581150 h 1752600"/>
              <a:gd name="connsiteX60" fmla="*/ 3676650 w 4749800"/>
              <a:gd name="connsiteY60" fmla="*/ 1543050 h 1752600"/>
              <a:gd name="connsiteX61" fmla="*/ 3511550 w 4749800"/>
              <a:gd name="connsiteY61" fmla="*/ 1479550 h 1752600"/>
              <a:gd name="connsiteX62" fmla="*/ 3498850 w 4749800"/>
              <a:gd name="connsiteY62" fmla="*/ 1466850 h 1752600"/>
              <a:gd name="connsiteX63" fmla="*/ 3454400 w 4749800"/>
              <a:gd name="connsiteY63" fmla="*/ 1371600 h 1752600"/>
              <a:gd name="connsiteX64" fmla="*/ 3314700 w 4749800"/>
              <a:gd name="connsiteY64" fmla="*/ 1250950 h 1752600"/>
              <a:gd name="connsiteX65" fmla="*/ 3232150 w 4749800"/>
              <a:gd name="connsiteY65" fmla="*/ 1174750 h 1752600"/>
              <a:gd name="connsiteX66" fmla="*/ 3143250 w 4749800"/>
              <a:gd name="connsiteY66" fmla="*/ 1149350 h 1752600"/>
              <a:gd name="connsiteX67" fmla="*/ 3035300 w 4749800"/>
              <a:gd name="connsiteY67" fmla="*/ 1066800 h 1752600"/>
              <a:gd name="connsiteX68" fmla="*/ 2952750 w 4749800"/>
              <a:gd name="connsiteY68" fmla="*/ 1047750 h 1752600"/>
              <a:gd name="connsiteX69" fmla="*/ 2838450 w 4749800"/>
              <a:gd name="connsiteY69" fmla="*/ 1047750 h 1752600"/>
              <a:gd name="connsiteX70" fmla="*/ 2724150 w 4749800"/>
              <a:gd name="connsiteY70" fmla="*/ 971550 h 1752600"/>
              <a:gd name="connsiteX71" fmla="*/ 2565400 w 4749800"/>
              <a:gd name="connsiteY71" fmla="*/ 984250 h 1752600"/>
              <a:gd name="connsiteX72" fmla="*/ 2457450 w 4749800"/>
              <a:gd name="connsiteY72" fmla="*/ 952500 h 1752600"/>
              <a:gd name="connsiteX73" fmla="*/ 2406650 w 4749800"/>
              <a:gd name="connsiteY73" fmla="*/ 939800 h 1752600"/>
              <a:gd name="connsiteX74" fmla="*/ 2324100 w 4749800"/>
              <a:gd name="connsiteY74" fmla="*/ 901700 h 1752600"/>
              <a:gd name="connsiteX75" fmla="*/ 2247900 w 4749800"/>
              <a:gd name="connsiteY75" fmla="*/ 876300 h 1752600"/>
              <a:gd name="connsiteX76" fmla="*/ 2171700 w 4749800"/>
              <a:gd name="connsiteY76" fmla="*/ 838200 h 1752600"/>
              <a:gd name="connsiteX77" fmla="*/ 2051050 w 4749800"/>
              <a:gd name="connsiteY77" fmla="*/ 749300 h 1752600"/>
              <a:gd name="connsiteX0" fmla="*/ 2051050 w 4749800"/>
              <a:gd name="connsiteY0" fmla="*/ 749300 h 1752600"/>
              <a:gd name="connsiteX1" fmla="*/ 2012950 w 4749800"/>
              <a:gd name="connsiteY1" fmla="*/ 838200 h 1752600"/>
              <a:gd name="connsiteX2" fmla="*/ 1943100 w 4749800"/>
              <a:gd name="connsiteY2" fmla="*/ 882650 h 1752600"/>
              <a:gd name="connsiteX3" fmla="*/ 1828800 w 4749800"/>
              <a:gd name="connsiteY3" fmla="*/ 901700 h 1752600"/>
              <a:gd name="connsiteX4" fmla="*/ 1733550 w 4749800"/>
              <a:gd name="connsiteY4" fmla="*/ 933450 h 1752600"/>
              <a:gd name="connsiteX5" fmla="*/ 1651000 w 4749800"/>
              <a:gd name="connsiteY5" fmla="*/ 920750 h 1752600"/>
              <a:gd name="connsiteX6" fmla="*/ 1543050 w 4749800"/>
              <a:gd name="connsiteY6" fmla="*/ 958850 h 1752600"/>
              <a:gd name="connsiteX7" fmla="*/ 1435100 w 4749800"/>
              <a:gd name="connsiteY7" fmla="*/ 1022350 h 1752600"/>
              <a:gd name="connsiteX8" fmla="*/ 1301750 w 4749800"/>
              <a:gd name="connsiteY8" fmla="*/ 1066800 h 1752600"/>
              <a:gd name="connsiteX9" fmla="*/ 1250950 w 4749800"/>
              <a:gd name="connsiteY9" fmla="*/ 1143000 h 1752600"/>
              <a:gd name="connsiteX10" fmla="*/ 1174750 w 4749800"/>
              <a:gd name="connsiteY10" fmla="*/ 1250950 h 1752600"/>
              <a:gd name="connsiteX11" fmla="*/ 1117600 w 4749800"/>
              <a:gd name="connsiteY11" fmla="*/ 1339850 h 1752600"/>
              <a:gd name="connsiteX12" fmla="*/ 1085850 w 4749800"/>
              <a:gd name="connsiteY12" fmla="*/ 1466850 h 1752600"/>
              <a:gd name="connsiteX13" fmla="*/ 1009650 w 4749800"/>
              <a:gd name="connsiteY13" fmla="*/ 1606550 h 1752600"/>
              <a:gd name="connsiteX14" fmla="*/ 920750 w 4749800"/>
              <a:gd name="connsiteY14" fmla="*/ 1657350 h 1752600"/>
              <a:gd name="connsiteX15" fmla="*/ 838200 w 4749800"/>
              <a:gd name="connsiteY15" fmla="*/ 1581150 h 1752600"/>
              <a:gd name="connsiteX16" fmla="*/ 609600 w 4749800"/>
              <a:gd name="connsiteY16" fmla="*/ 1612900 h 1752600"/>
              <a:gd name="connsiteX17" fmla="*/ 546100 w 4749800"/>
              <a:gd name="connsiteY17" fmla="*/ 1593850 h 1752600"/>
              <a:gd name="connsiteX18" fmla="*/ 431800 w 4749800"/>
              <a:gd name="connsiteY18" fmla="*/ 1543050 h 1752600"/>
              <a:gd name="connsiteX19" fmla="*/ 107950 w 4749800"/>
              <a:gd name="connsiteY19" fmla="*/ 1562100 h 1752600"/>
              <a:gd name="connsiteX20" fmla="*/ 0 w 4749800"/>
              <a:gd name="connsiteY20" fmla="*/ 1447800 h 1752600"/>
              <a:gd name="connsiteX21" fmla="*/ 25400 w 4749800"/>
              <a:gd name="connsiteY21" fmla="*/ 1390650 h 1752600"/>
              <a:gd name="connsiteX22" fmla="*/ 44450 w 4749800"/>
              <a:gd name="connsiteY22" fmla="*/ 1301750 h 1752600"/>
              <a:gd name="connsiteX23" fmla="*/ 273050 w 4749800"/>
              <a:gd name="connsiteY23" fmla="*/ 1231900 h 1752600"/>
              <a:gd name="connsiteX24" fmla="*/ 393700 w 4749800"/>
              <a:gd name="connsiteY24" fmla="*/ 1181100 h 1752600"/>
              <a:gd name="connsiteX25" fmla="*/ 469900 w 4749800"/>
              <a:gd name="connsiteY25" fmla="*/ 984250 h 1752600"/>
              <a:gd name="connsiteX26" fmla="*/ 520700 w 4749800"/>
              <a:gd name="connsiteY26" fmla="*/ 876300 h 1752600"/>
              <a:gd name="connsiteX27" fmla="*/ 546100 w 4749800"/>
              <a:gd name="connsiteY27" fmla="*/ 685800 h 1752600"/>
              <a:gd name="connsiteX28" fmla="*/ 571500 w 4749800"/>
              <a:gd name="connsiteY28" fmla="*/ 552450 h 1752600"/>
              <a:gd name="connsiteX29" fmla="*/ 635000 w 4749800"/>
              <a:gd name="connsiteY29" fmla="*/ 469900 h 1752600"/>
              <a:gd name="connsiteX30" fmla="*/ 838200 w 4749800"/>
              <a:gd name="connsiteY30" fmla="*/ 406400 h 1752600"/>
              <a:gd name="connsiteX31" fmla="*/ 901700 w 4749800"/>
              <a:gd name="connsiteY31" fmla="*/ 374650 h 1752600"/>
              <a:gd name="connsiteX32" fmla="*/ 939800 w 4749800"/>
              <a:gd name="connsiteY32" fmla="*/ 298450 h 1752600"/>
              <a:gd name="connsiteX33" fmla="*/ 1085850 w 4749800"/>
              <a:gd name="connsiteY33" fmla="*/ 285750 h 1752600"/>
              <a:gd name="connsiteX34" fmla="*/ 1219200 w 4749800"/>
              <a:gd name="connsiteY34" fmla="*/ 203200 h 1752600"/>
              <a:gd name="connsiteX35" fmla="*/ 1231900 w 4749800"/>
              <a:gd name="connsiteY35" fmla="*/ 127000 h 1752600"/>
              <a:gd name="connsiteX36" fmla="*/ 1206500 w 4749800"/>
              <a:gd name="connsiteY36" fmla="*/ 44450 h 1752600"/>
              <a:gd name="connsiteX37" fmla="*/ 1936750 w 4749800"/>
              <a:gd name="connsiteY37" fmla="*/ 12700 h 1752600"/>
              <a:gd name="connsiteX38" fmla="*/ 2559050 w 4749800"/>
              <a:gd name="connsiteY38" fmla="*/ 31750 h 1752600"/>
              <a:gd name="connsiteX39" fmla="*/ 2882900 w 4749800"/>
              <a:gd name="connsiteY39" fmla="*/ 0 h 1752600"/>
              <a:gd name="connsiteX40" fmla="*/ 3333750 w 4749800"/>
              <a:gd name="connsiteY40" fmla="*/ 12700 h 1752600"/>
              <a:gd name="connsiteX41" fmla="*/ 3467100 w 4749800"/>
              <a:gd name="connsiteY41" fmla="*/ 57150 h 1752600"/>
              <a:gd name="connsiteX42" fmla="*/ 3448050 w 4749800"/>
              <a:gd name="connsiteY42" fmla="*/ 127000 h 1752600"/>
              <a:gd name="connsiteX43" fmla="*/ 3619500 w 4749800"/>
              <a:gd name="connsiteY43" fmla="*/ 254000 h 1752600"/>
              <a:gd name="connsiteX44" fmla="*/ 3663950 w 4749800"/>
              <a:gd name="connsiteY44" fmla="*/ 368300 h 1752600"/>
              <a:gd name="connsiteX45" fmla="*/ 3613150 w 4749800"/>
              <a:gd name="connsiteY45" fmla="*/ 546100 h 1752600"/>
              <a:gd name="connsiteX46" fmla="*/ 3727450 w 4749800"/>
              <a:gd name="connsiteY46" fmla="*/ 666750 h 1752600"/>
              <a:gd name="connsiteX47" fmla="*/ 3848100 w 4749800"/>
              <a:gd name="connsiteY47" fmla="*/ 863600 h 1752600"/>
              <a:gd name="connsiteX48" fmla="*/ 3886200 w 4749800"/>
              <a:gd name="connsiteY48" fmla="*/ 971550 h 1752600"/>
              <a:gd name="connsiteX49" fmla="*/ 3956050 w 4749800"/>
              <a:gd name="connsiteY49" fmla="*/ 1092200 h 1752600"/>
              <a:gd name="connsiteX50" fmla="*/ 4095750 w 4749800"/>
              <a:gd name="connsiteY50" fmla="*/ 1130300 h 1752600"/>
              <a:gd name="connsiteX51" fmla="*/ 4279900 w 4749800"/>
              <a:gd name="connsiteY51" fmla="*/ 1174750 h 1752600"/>
              <a:gd name="connsiteX52" fmla="*/ 4387850 w 4749800"/>
              <a:gd name="connsiteY52" fmla="*/ 1250950 h 1752600"/>
              <a:gd name="connsiteX53" fmla="*/ 4699000 w 4749800"/>
              <a:gd name="connsiteY53" fmla="*/ 1333500 h 1752600"/>
              <a:gd name="connsiteX54" fmla="*/ 4749800 w 4749800"/>
              <a:gd name="connsiteY54" fmla="*/ 1498600 h 1752600"/>
              <a:gd name="connsiteX55" fmla="*/ 4718050 w 4749800"/>
              <a:gd name="connsiteY55" fmla="*/ 1600200 h 1752600"/>
              <a:gd name="connsiteX56" fmla="*/ 4591050 w 4749800"/>
              <a:gd name="connsiteY56" fmla="*/ 1689100 h 1752600"/>
              <a:gd name="connsiteX57" fmla="*/ 4413250 w 4749800"/>
              <a:gd name="connsiteY57" fmla="*/ 1752600 h 1752600"/>
              <a:gd name="connsiteX58" fmla="*/ 4076700 w 4749800"/>
              <a:gd name="connsiteY58" fmla="*/ 1739900 h 1752600"/>
              <a:gd name="connsiteX59" fmla="*/ 3917950 w 4749800"/>
              <a:gd name="connsiteY59" fmla="*/ 1733550 h 1752600"/>
              <a:gd name="connsiteX60" fmla="*/ 3695700 w 4749800"/>
              <a:gd name="connsiteY60" fmla="*/ 1581150 h 1752600"/>
              <a:gd name="connsiteX61" fmla="*/ 3676650 w 4749800"/>
              <a:gd name="connsiteY61" fmla="*/ 1543050 h 1752600"/>
              <a:gd name="connsiteX62" fmla="*/ 3511550 w 4749800"/>
              <a:gd name="connsiteY62" fmla="*/ 1479550 h 1752600"/>
              <a:gd name="connsiteX63" fmla="*/ 3498850 w 4749800"/>
              <a:gd name="connsiteY63" fmla="*/ 1466850 h 1752600"/>
              <a:gd name="connsiteX64" fmla="*/ 3454400 w 4749800"/>
              <a:gd name="connsiteY64" fmla="*/ 1371600 h 1752600"/>
              <a:gd name="connsiteX65" fmla="*/ 3314700 w 4749800"/>
              <a:gd name="connsiteY65" fmla="*/ 1250950 h 1752600"/>
              <a:gd name="connsiteX66" fmla="*/ 3232150 w 4749800"/>
              <a:gd name="connsiteY66" fmla="*/ 1174750 h 1752600"/>
              <a:gd name="connsiteX67" fmla="*/ 3143250 w 4749800"/>
              <a:gd name="connsiteY67" fmla="*/ 1149350 h 1752600"/>
              <a:gd name="connsiteX68" fmla="*/ 3035300 w 4749800"/>
              <a:gd name="connsiteY68" fmla="*/ 1066800 h 1752600"/>
              <a:gd name="connsiteX69" fmla="*/ 2952750 w 4749800"/>
              <a:gd name="connsiteY69" fmla="*/ 1047750 h 1752600"/>
              <a:gd name="connsiteX70" fmla="*/ 2838450 w 4749800"/>
              <a:gd name="connsiteY70" fmla="*/ 1047750 h 1752600"/>
              <a:gd name="connsiteX71" fmla="*/ 2724150 w 4749800"/>
              <a:gd name="connsiteY71" fmla="*/ 971550 h 1752600"/>
              <a:gd name="connsiteX72" fmla="*/ 2565400 w 4749800"/>
              <a:gd name="connsiteY72" fmla="*/ 984250 h 1752600"/>
              <a:gd name="connsiteX73" fmla="*/ 2457450 w 4749800"/>
              <a:gd name="connsiteY73" fmla="*/ 952500 h 1752600"/>
              <a:gd name="connsiteX74" fmla="*/ 2406650 w 4749800"/>
              <a:gd name="connsiteY74" fmla="*/ 939800 h 1752600"/>
              <a:gd name="connsiteX75" fmla="*/ 2324100 w 4749800"/>
              <a:gd name="connsiteY75" fmla="*/ 901700 h 1752600"/>
              <a:gd name="connsiteX76" fmla="*/ 2247900 w 4749800"/>
              <a:gd name="connsiteY76" fmla="*/ 876300 h 1752600"/>
              <a:gd name="connsiteX77" fmla="*/ 2171700 w 4749800"/>
              <a:gd name="connsiteY77" fmla="*/ 838200 h 1752600"/>
              <a:gd name="connsiteX78" fmla="*/ 2051050 w 4749800"/>
              <a:gd name="connsiteY78" fmla="*/ 749300 h 1752600"/>
              <a:gd name="connsiteX0" fmla="*/ 2051050 w 4749800"/>
              <a:gd name="connsiteY0" fmla="*/ 749300 h 1752600"/>
              <a:gd name="connsiteX1" fmla="*/ 2012950 w 4749800"/>
              <a:gd name="connsiteY1" fmla="*/ 838200 h 1752600"/>
              <a:gd name="connsiteX2" fmla="*/ 1943100 w 4749800"/>
              <a:gd name="connsiteY2" fmla="*/ 882650 h 1752600"/>
              <a:gd name="connsiteX3" fmla="*/ 1828800 w 4749800"/>
              <a:gd name="connsiteY3" fmla="*/ 901700 h 1752600"/>
              <a:gd name="connsiteX4" fmla="*/ 1733550 w 4749800"/>
              <a:gd name="connsiteY4" fmla="*/ 933450 h 1752600"/>
              <a:gd name="connsiteX5" fmla="*/ 1651000 w 4749800"/>
              <a:gd name="connsiteY5" fmla="*/ 920750 h 1752600"/>
              <a:gd name="connsiteX6" fmla="*/ 1543050 w 4749800"/>
              <a:gd name="connsiteY6" fmla="*/ 958850 h 1752600"/>
              <a:gd name="connsiteX7" fmla="*/ 1435100 w 4749800"/>
              <a:gd name="connsiteY7" fmla="*/ 1022350 h 1752600"/>
              <a:gd name="connsiteX8" fmla="*/ 1301750 w 4749800"/>
              <a:gd name="connsiteY8" fmla="*/ 1066800 h 1752600"/>
              <a:gd name="connsiteX9" fmla="*/ 1250950 w 4749800"/>
              <a:gd name="connsiteY9" fmla="*/ 1143000 h 1752600"/>
              <a:gd name="connsiteX10" fmla="*/ 1174750 w 4749800"/>
              <a:gd name="connsiteY10" fmla="*/ 1250950 h 1752600"/>
              <a:gd name="connsiteX11" fmla="*/ 1117600 w 4749800"/>
              <a:gd name="connsiteY11" fmla="*/ 1339850 h 1752600"/>
              <a:gd name="connsiteX12" fmla="*/ 1085850 w 4749800"/>
              <a:gd name="connsiteY12" fmla="*/ 1466850 h 1752600"/>
              <a:gd name="connsiteX13" fmla="*/ 1009650 w 4749800"/>
              <a:gd name="connsiteY13" fmla="*/ 1606550 h 1752600"/>
              <a:gd name="connsiteX14" fmla="*/ 920750 w 4749800"/>
              <a:gd name="connsiteY14" fmla="*/ 1657350 h 1752600"/>
              <a:gd name="connsiteX15" fmla="*/ 838200 w 4749800"/>
              <a:gd name="connsiteY15" fmla="*/ 1581150 h 1752600"/>
              <a:gd name="connsiteX16" fmla="*/ 609600 w 4749800"/>
              <a:gd name="connsiteY16" fmla="*/ 1612900 h 1752600"/>
              <a:gd name="connsiteX17" fmla="*/ 546100 w 4749800"/>
              <a:gd name="connsiteY17" fmla="*/ 1593850 h 1752600"/>
              <a:gd name="connsiteX18" fmla="*/ 431800 w 4749800"/>
              <a:gd name="connsiteY18" fmla="*/ 1543050 h 1752600"/>
              <a:gd name="connsiteX19" fmla="*/ 107950 w 4749800"/>
              <a:gd name="connsiteY19" fmla="*/ 1562100 h 1752600"/>
              <a:gd name="connsiteX20" fmla="*/ 0 w 4749800"/>
              <a:gd name="connsiteY20" fmla="*/ 1447800 h 1752600"/>
              <a:gd name="connsiteX21" fmla="*/ 25400 w 4749800"/>
              <a:gd name="connsiteY21" fmla="*/ 1390650 h 1752600"/>
              <a:gd name="connsiteX22" fmla="*/ 44450 w 4749800"/>
              <a:gd name="connsiteY22" fmla="*/ 1301750 h 1752600"/>
              <a:gd name="connsiteX23" fmla="*/ 273050 w 4749800"/>
              <a:gd name="connsiteY23" fmla="*/ 1231900 h 1752600"/>
              <a:gd name="connsiteX24" fmla="*/ 393700 w 4749800"/>
              <a:gd name="connsiteY24" fmla="*/ 1181100 h 1752600"/>
              <a:gd name="connsiteX25" fmla="*/ 469900 w 4749800"/>
              <a:gd name="connsiteY25" fmla="*/ 984250 h 1752600"/>
              <a:gd name="connsiteX26" fmla="*/ 520700 w 4749800"/>
              <a:gd name="connsiteY26" fmla="*/ 876300 h 1752600"/>
              <a:gd name="connsiteX27" fmla="*/ 546100 w 4749800"/>
              <a:gd name="connsiteY27" fmla="*/ 685800 h 1752600"/>
              <a:gd name="connsiteX28" fmla="*/ 571500 w 4749800"/>
              <a:gd name="connsiteY28" fmla="*/ 552450 h 1752600"/>
              <a:gd name="connsiteX29" fmla="*/ 635000 w 4749800"/>
              <a:gd name="connsiteY29" fmla="*/ 469900 h 1752600"/>
              <a:gd name="connsiteX30" fmla="*/ 838200 w 4749800"/>
              <a:gd name="connsiteY30" fmla="*/ 406400 h 1752600"/>
              <a:gd name="connsiteX31" fmla="*/ 901700 w 4749800"/>
              <a:gd name="connsiteY31" fmla="*/ 374650 h 1752600"/>
              <a:gd name="connsiteX32" fmla="*/ 939800 w 4749800"/>
              <a:gd name="connsiteY32" fmla="*/ 298450 h 1752600"/>
              <a:gd name="connsiteX33" fmla="*/ 1085850 w 4749800"/>
              <a:gd name="connsiteY33" fmla="*/ 285750 h 1752600"/>
              <a:gd name="connsiteX34" fmla="*/ 1219200 w 4749800"/>
              <a:gd name="connsiteY34" fmla="*/ 203200 h 1752600"/>
              <a:gd name="connsiteX35" fmla="*/ 1231900 w 4749800"/>
              <a:gd name="connsiteY35" fmla="*/ 127000 h 1752600"/>
              <a:gd name="connsiteX36" fmla="*/ 1206500 w 4749800"/>
              <a:gd name="connsiteY36" fmla="*/ 44450 h 1752600"/>
              <a:gd name="connsiteX37" fmla="*/ 1936750 w 4749800"/>
              <a:gd name="connsiteY37" fmla="*/ 12700 h 1752600"/>
              <a:gd name="connsiteX38" fmla="*/ 2559050 w 4749800"/>
              <a:gd name="connsiteY38" fmla="*/ 31750 h 1752600"/>
              <a:gd name="connsiteX39" fmla="*/ 2882900 w 4749800"/>
              <a:gd name="connsiteY39" fmla="*/ 0 h 1752600"/>
              <a:gd name="connsiteX40" fmla="*/ 3333750 w 4749800"/>
              <a:gd name="connsiteY40" fmla="*/ 12700 h 1752600"/>
              <a:gd name="connsiteX41" fmla="*/ 3467100 w 4749800"/>
              <a:gd name="connsiteY41" fmla="*/ 57150 h 1752600"/>
              <a:gd name="connsiteX42" fmla="*/ 3448050 w 4749800"/>
              <a:gd name="connsiteY42" fmla="*/ 127000 h 1752600"/>
              <a:gd name="connsiteX43" fmla="*/ 3619500 w 4749800"/>
              <a:gd name="connsiteY43" fmla="*/ 254000 h 1752600"/>
              <a:gd name="connsiteX44" fmla="*/ 3663950 w 4749800"/>
              <a:gd name="connsiteY44" fmla="*/ 368300 h 1752600"/>
              <a:gd name="connsiteX45" fmla="*/ 3613150 w 4749800"/>
              <a:gd name="connsiteY45" fmla="*/ 546100 h 1752600"/>
              <a:gd name="connsiteX46" fmla="*/ 3727450 w 4749800"/>
              <a:gd name="connsiteY46" fmla="*/ 666750 h 1752600"/>
              <a:gd name="connsiteX47" fmla="*/ 3848100 w 4749800"/>
              <a:gd name="connsiteY47" fmla="*/ 863600 h 1752600"/>
              <a:gd name="connsiteX48" fmla="*/ 3886200 w 4749800"/>
              <a:gd name="connsiteY48" fmla="*/ 971550 h 1752600"/>
              <a:gd name="connsiteX49" fmla="*/ 3956050 w 4749800"/>
              <a:gd name="connsiteY49" fmla="*/ 1092200 h 1752600"/>
              <a:gd name="connsiteX50" fmla="*/ 4095750 w 4749800"/>
              <a:gd name="connsiteY50" fmla="*/ 1130300 h 1752600"/>
              <a:gd name="connsiteX51" fmla="*/ 4279900 w 4749800"/>
              <a:gd name="connsiteY51" fmla="*/ 1174750 h 1752600"/>
              <a:gd name="connsiteX52" fmla="*/ 4387850 w 4749800"/>
              <a:gd name="connsiteY52" fmla="*/ 1250950 h 1752600"/>
              <a:gd name="connsiteX53" fmla="*/ 4699000 w 4749800"/>
              <a:gd name="connsiteY53" fmla="*/ 1333500 h 1752600"/>
              <a:gd name="connsiteX54" fmla="*/ 4749800 w 4749800"/>
              <a:gd name="connsiteY54" fmla="*/ 1498600 h 1752600"/>
              <a:gd name="connsiteX55" fmla="*/ 4718050 w 4749800"/>
              <a:gd name="connsiteY55" fmla="*/ 1600200 h 1752600"/>
              <a:gd name="connsiteX56" fmla="*/ 4591050 w 4749800"/>
              <a:gd name="connsiteY56" fmla="*/ 1689100 h 1752600"/>
              <a:gd name="connsiteX57" fmla="*/ 4413250 w 4749800"/>
              <a:gd name="connsiteY57" fmla="*/ 1752600 h 1752600"/>
              <a:gd name="connsiteX58" fmla="*/ 4254500 w 4749800"/>
              <a:gd name="connsiteY58" fmla="*/ 1752600 h 1752600"/>
              <a:gd name="connsiteX59" fmla="*/ 4076700 w 4749800"/>
              <a:gd name="connsiteY59" fmla="*/ 1739900 h 1752600"/>
              <a:gd name="connsiteX60" fmla="*/ 3917950 w 4749800"/>
              <a:gd name="connsiteY60" fmla="*/ 1733550 h 1752600"/>
              <a:gd name="connsiteX61" fmla="*/ 3695700 w 4749800"/>
              <a:gd name="connsiteY61" fmla="*/ 1581150 h 1752600"/>
              <a:gd name="connsiteX62" fmla="*/ 3676650 w 4749800"/>
              <a:gd name="connsiteY62" fmla="*/ 1543050 h 1752600"/>
              <a:gd name="connsiteX63" fmla="*/ 3511550 w 4749800"/>
              <a:gd name="connsiteY63" fmla="*/ 1479550 h 1752600"/>
              <a:gd name="connsiteX64" fmla="*/ 3498850 w 4749800"/>
              <a:gd name="connsiteY64" fmla="*/ 1466850 h 1752600"/>
              <a:gd name="connsiteX65" fmla="*/ 3454400 w 4749800"/>
              <a:gd name="connsiteY65" fmla="*/ 1371600 h 1752600"/>
              <a:gd name="connsiteX66" fmla="*/ 3314700 w 4749800"/>
              <a:gd name="connsiteY66" fmla="*/ 1250950 h 1752600"/>
              <a:gd name="connsiteX67" fmla="*/ 3232150 w 4749800"/>
              <a:gd name="connsiteY67" fmla="*/ 1174750 h 1752600"/>
              <a:gd name="connsiteX68" fmla="*/ 3143250 w 4749800"/>
              <a:gd name="connsiteY68" fmla="*/ 1149350 h 1752600"/>
              <a:gd name="connsiteX69" fmla="*/ 3035300 w 4749800"/>
              <a:gd name="connsiteY69" fmla="*/ 1066800 h 1752600"/>
              <a:gd name="connsiteX70" fmla="*/ 2952750 w 4749800"/>
              <a:gd name="connsiteY70" fmla="*/ 1047750 h 1752600"/>
              <a:gd name="connsiteX71" fmla="*/ 2838450 w 4749800"/>
              <a:gd name="connsiteY71" fmla="*/ 1047750 h 1752600"/>
              <a:gd name="connsiteX72" fmla="*/ 2724150 w 4749800"/>
              <a:gd name="connsiteY72" fmla="*/ 971550 h 1752600"/>
              <a:gd name="connsiteX73" fmla="*/ 2565400 w 4749800"/>
              <a:gd name="connsiteY73" fmla="*/ 984250 h 1752600"/>
              <a:gd name="connsiteX74" fmla="*/ 2457450 w 4749800"/>
              <a:gd name="connsiteY74" fmla="*/ 952500 h 1752600"/>
              <a:gd name="connsiteX75" fmla="*/ 2406650 w 4749800"/>
              <a:gd name="connsiteY75" fmla="*/ 939800 h 1752600"/>
              <a:gd name="connsiteX76" fmla="*/ 2324100 w 4749800"/>
              <a:gd name="connsiteY76" fmla="*/ 901700 h 1752600"/>
              <a:gd name="connsiteX77" fmla="*/ 2247900 w 4749800"/>
              <a:gd name="connsiteY77" fmla="*/ 876300 h 1752600"/>
              <a:gd name="connsiteX78" fmla="*/ 2171700 w 4749800"/>
              <a:gd name="connsiteY78" fmla="*/ 838200 h 1752600"/>
              <a:gd name="connsiteX79" fmla="*/ 2051050 w 4749800"/>
              <a:gd name="connsiteY79" fmla="*/ 749300 h 1752600"/>
              <a:gd name="connsiteX0" fmla="*/ 2051050 w 4749800"/>
              <a:gd name="connsiteY0" fmla="*/ 749300 h 1752600"/>
              <a:gd name="connsiteX1" fmla="*/ 2012950 w 4749800"/>
              <a:gd name="connsiteY1" fmla="*/ 838200 h 1752600"/>
              <a:gd name="connsiteX2" fmla="*/ 1943100 w 4749800"/>
              <a:gd name="connsiteY2" fmla="*/ 882650 h 1752600"/>
              <a:gd name="connsiteX3" fmla="*/ 1828800 w 4749800"/>
              <a:gd name="connsiteY3" fmla="*/ 901700 h 1752600"/>
              <a:gd name="connsiteX4" fmla="*/ 1733550 w 4749800"/>
              <a:gd name="connsiteY4" fmla="*/ 933450 h 1752600"/>
              <a:gd name="connsiteX5" fmla="*/ 1651000 w 4749800"/>
              <a:gd name="connsiteY5" fmla="*/ 920750 h 1752600"/>
              <a:gd name="connsiteX6" fmla="*/ 1543050 w 4749800"/>
              <a:gd name="connsiteY6" fmla="*/ 958850 h 1752600"/>
              <a:gd name="connsiteX7" fmla="*/ 1435100 w 4749800"/>
              <a:gd name="connsiteY7" fmla="*/ 1022350 h 1752600"/>
              <a:gd name="connsiteX8" fmla="*/ 1301750 w 4749800"/>
              <a:gd name="connsiteY8" fmla="*/ 1066800 h 1752600"/>
              <a:gd name="connsiteX9" fmla="*/ 1250950 w 4749800"/>
              <a:gd name="connsiteY9" fmla="*/ 1143000 h 1752600"/>
              <a:gd name="connsiteX10" fmla="*/ 1174750 w 4749800"/>
              <a:gd name="connsiteY10" fmla="*/ 1250950 h 1752600"/>
              <a:gd name="connsiteX11" fmla="*/ 1117600 w 4749800"/>
              <a:gd name="connsiteY11" fmla="*/ 1339850 h 1752600"/>
              <a:gd name="connsiteX12" fmla="*/ 1085850 w 4749800"/>
              <a:gd name="connsiteY12" fmla="*/ 1466850 h 1752600"/>
              <a:gd name="connsiteX13" fmla="*/ 1009650 w 4749800"/>
              <a:gd name="connsiteY13" fmla="*/ 1606550 h 1752600"/>
              <a:gd name="connsiteX14" fmla="*/ 920750 w 4749800"/>
              <a:gd name="connsiteY14" fmla="*/ 1657350 h 1752600"/>
              <a:gd name="connsiteX15" fmla="*/ 838200 w 4749800"/>
              <a:gd name="connsiteY15" fmla="*/ 1581150 h 1752600"/>
              <a:gd name="connsiteX16" fmla="*/ 609600 w 4749800"/>
              <a:gd name="connsiteY16" fmla="*/ 1612900 h 1752600"/>
              <a:gd name="connsiteX17" fmla="*/ 546100 w 4749800"/>
              <a:gd name="connsiteY17" fmla="*/ 1593850 h 1752600"/>
              <a:gd name="connsiteX18" fmla="*/ 431800 w 4749800"/>
              <a:gd name="connsiteY18" fmla="*/ 1543050 h 1752600"/>
              <a:gd name="connsiteX19" fmla="*/ 107950 w 4749800"/>
              <a:gd name="connsiteY19" fmla="*/ 1562100 h 1752600"/>
              <a:gd name="connsiteX20" fmla="*/ 0 w 4749800"/>
              <a:gd name="connsiteY20" fmla="*/ 1447800 h 1752600"/>
              <a:gd name="connsiteX21" fmla="*/ 25400 w 4749800"/>
              <a:gd name="connsiteY21" fmla="*/ 1390650 h 1752600"/>
              <a:gd name="connsiteX22" fmla="*/ 44450 w 4749800"/>
              <a:gd name="connsiteY22" fmla="*/ 1301750 h 1752600"/>
              <a:gd name="connsiteX23" fmla="*/ 273050 w 4749800"/>
              <a:gd name="connsiteY23" fmla="*/ 1231900 h 1752600"/>
              <a:gd name="connsiteX24" fmla="*/ 393700 w 4749800"/>
              <a:gd name="connsiteY24" fmla="*/ 1181100 h 1752600"/>
              <a:gd name="connsiteX25" fmla="*/ 469900 w 4749800"/>
              <a:gd name="connsiteY25" fmla="*/ 984250 h 1752600"/>
              <a:gd name="connsiteX26" fmla="*/ 520700 w 4749800"/>
              <a:gd name="connsiteY26" fmla="*/ 876300 h 1752600"/>
              <a:gd name="connsiteX27" fmla="*/ 546100 w 4749800"/>
              <a:gd name="connsiteY27" fmla="*/ 685800 h 1752600"/>
              <a:gd name="connsiteX28" fmla="*/ 571500 w 4749800"/>
              <a:gd name="connsiteY28" fmla="*/ 552450 h 1752600"/>
              <a:gd name="connsiteX29" fmla="*/ 635000 w 4749800"/>
              <a:gd name="connsiteY29" fmla="*/ 469900 h 1752600"/>
              <a:gd name="connsiteX30" fmla="*/ 838200 w 4749800"/>
              <a:gd name="connsiteY30" fmla="*/ 406400 h 1752600"/>
              <a:gd name="connsiteX31" fmla="*/ 901700 w 4749800"/>
              <a:gd name="connsiteY31" fmla="*/ 374650 h 1752600"/>
              <a:gd name="connsiteX32" fmla="*/ 939800 w 4749800"/>
              <a:gd name="connsiteY32" fmla="*/ 298450 h 1752600"/>
              <a:gd name="connsiteX33" fmla="*/ 1085850 w 4749800"/>
              <a:gd name="connsiteY33" fmla="*/ 285750 h 1752600"/>
              <a:gd name="connsiteX34" fmla="*/ 1219200 w 4749800"/>
              <a:gd name="connsiteY34" fmla="*/ 203200 h 1752600"/>
              <a:gd name="connsiteX35" fmla="*/ 1231900 w 4749800"/>
              <a:gd name="connsiteY35" fmla="*/ 127000 h 1752600"/>
              <a:gd name="connsiteX36" fmla="*/ 1206500 w 4749800"/>
              <a:gd name="connsiteY36" fmla="*/ 44450 h 1752600"/>
              <a:gd name="connsiteX37" fmla="*/ 1936750 w 4749800"/>
              <a:gd name="connsiteY37" fmla="*/ 12700 h 1752600"/>
              <a:gd name="connsiteX38" fmla="*/ 2559050 w 4749800"/>
              <a:gd name="connsiteY38" fmla="*/ 31750 h 1752600"/>
              <a:gd name="connsiteX39" fmla="*/ 2882900 w 4749800"/>
              <a:gd name="connsiteY39" fmla="*/ 0 h 1752600"/>
              <a:gd name="connsiteX40" fmla="*/ 3333750 w 4749800"/>
              <a:gd name="connsiteY40" fmla="*/ 12700 h 1752600"/>
              <a:gd name="connsiteX41" fmla="*/ 3467100 w 4749800"/>
              <a:gd name="connsiteY41" fmla="*/ 57150 h 1752600"/>
              <a:gd name="connsiteX42" fmla="*/ 3448050 w 4749800"/>
              <a:gd name="connsiteY42" fmla="*/ 127000 h 1752600"/>
              <a:gd name="connsiteX43" fmla="*/ 3619500 w 4749800"/>
              <a:gd name="connsiteY43" fmla="*/ 254000 h 1752600"/>
              <a:gd name="connsiteX44" fmla="*/ 3663950 w 4749800"/>
              <a:gd name="connsiteY44" fmla="*/ 368300 h 1752600"/>
              <a:gd name="connsiteX45" fmla="*/ 3613150 w 4749800"/>
              <a:gd name="connsiteY45" fmla="*/ 546100 h 1752600"/>
              <a:gd name="connsiteX46" fmla="*/ 3727450 w 4749800"/>
              <a:gd name="connsiteY46" fmla="*/ 666750 h 1752600"/>
              <a:gd name="connsiteX47" fmla="*/ 3848100 w 4749800"/>
              <a:gd name="connsiteY47" fmla="*/ 863600 h 1752600"/>
              <a:gd name="connsiteX48" fmla="*/ 3886200 w 4749800"/>
              <a:gd name="connsiteY48" fmla="*/ 971550 h 1752600"/>
              <a:gd name="connsiteX49" fmla="*/ 3956050 w 4749800"/>
              <a:gd name="connsiteY49" fmla="*/ 1092200 h 1752600"/>
              <a:gd name="connsiteX50" fmla="*/ 4095750 w 4749800"/>
              <a:gd name="connsiteY50" fmla="*/ 1130300 h 1752600"/>
              <a:gd name="connsiteX51" fmla="*/ 4279900 w 4749800"/>
              <a:gd name="connsiteY51" fmla="*/ 1174750 h 1752600"/>
              <a:gd name="connsiteX52" fmla="*/ 4387850 w 4749800"/>
              <a:gd name="connsiteY52" fmla="*/ 1250950 h 1752600"/>
              <a:gd name="connsiteX53" fmla="*/ 4699000 w 4749800"/>
              <a:gd name="connsiteY53" fmla="*/ 1333500 h 1752600"/>
              <a:gd name="connsiteX54" fmla="*/ 4749800 w 4749800"/>
              <a:gd name="connsiteY54" fmla="*/ 1498600 h 1752600"/>
              <a:gd name="connsiteX55" fmla="*/ 4718050 w 4749800"/>
              <a:gd name="connsiteY55" fmla="*/ 1600200 h 1752600"/>
              <a:gd name="connsiteX56" fmla="*/ 4591050 w 4749800"/>
              <a:gd name="connsiteY56" fmla="*/ 1689100 h 1752600"/>
              <a:gd name="connsiteX57" fmla="*/ 4413250 w 4749800"/>
              <a:gd name="connsiteY57" fmla="*/ 1752600 h 1752600"/>
              <a:gd name="connsiteX58" fmla="*/ 4254500 w 4749800"/>
              <a:gd name="connsiteY58" fmla="*/ 1752600 h 1752600"/>
              <a:gd name="connsiteX59" fmla="*/ 4076700 w 4749800"/>
              <a:gd name="connsiteY59" fmla="*/ 1739900 h 1752600"/>
              <a:gd name="connsiteX60" fmla="*/ 3917950 w 4749800"/>
              <a:gd name="connsiteY60" fmla="*/ 1733550 h 1752600"/>
              <a:gd name="connsiteX61" fmla="*/ 3695700 w 4749800"/>
              <a:gd name="connsiteY61" fmla="*/ 1581150 h 1752600"/>
              <a:gd name="connsiteX62" fmla="*/ 3676650 w 4749800"/>
              <a:gd name="connsiteY62" fmla="*/ 1543050 h 1752600"/>
              <a:gd name="connsiteX63" fmla="*/ 3511550 w 4749800"/>
              <a:gd name="connsiteY63" fmla="*/ 1479550 h 1752600"/>
              <a:gd name="connsiteX64" fmla="*/ 3498850 w 4749800"/>
              <a:gd name="connsiteY64" fmla="*/ 1466850 h 1752600"/>
              <a:gd name="connsiteX65" fmla="*/ 3454400 w 4749800"/>
              <a:gd name="connsiteY65" fmla="*/ 1371600 h 1752600"/>
              <a:gd name="connsiteX66" fmla="*/ 3314700 w 4749800"/>
              <a:gd name="connsiteY66" fmla="*/ 1250950 h 1752600"/>
              <a:gd name="connsiteX67" fmla="*/ 3232150 w 4749800"/>
              <a:gd name="connsiteY67" fmla="*/ 1174750 h 1752600"/>
              <a:gd name="connsiteX68" fmla="*/ 3143250 w 4749800"/>
              <a:gd name="connsiteY68" fmla="*/ 1149350 h 1752600"/>
              <a:gd name="connsiteX69" fmla="*/ 3035300 w 4749800"/>
              <a:gd name="connsiteY69" fmla="*/ 1066800 h 1752600"/>
              <a:gd name="connsiteX70" fmla="*/ 2952750 w 4749800"/>
              <a:gd name="connsiteY70" fmla="*/ 1047750 h 1752600"/>
              <a:gd name="connsiteX71" fmla="*/ 2838450 w 4749800"/>
              <a:gd name="connsiteY71" fmla="*/ 1047750 h 1752600"/>
              <a:gd name="connsiteX72" fmla="*/ 2724150 w 4749800"/>
              <a:gd name="connsiteY72" fmla="*/ 971550 h 1752600"/>
              <a:gd name="connsiteX73" fmla="*/ 2565400 w 4749800"/>
              <a:gd name="connsiteY73" fmla="*/ 984250 h 1752600"/>
              <a:gd name="connsiteX74" fmla="*/ 2457450 w 4749800"/>
              <a:gd name="connsiteY74" fmla="*/ 952500 h 1752600"/>
              <a:gd name="connsiteX75" fmla="*/ 2406650 w 4749800"/>
              <a:gd name="connsiteY75" fmla="*/ 939800 h 1752600"/>
              <a:gd name="connsiteX76" fmla="*/ 2324100 w 4749800"/>
              <a:gd name="connsiteY76" fmla="*/ 901700 h 1752600"/>
              <a:gd name="connsiteX77" fmla="*/ 2247900 w 4749800"/>
              <a:gd name="connsiteY77" fmla="*/ 876300 h 1752600"/>
              <a:gd name="connsiteX78" fmla="*/ 2128837 w 4749800"/>
              <a:gd name="connsiteY78" fmla="*/ 819150 h 1752600"/>
              <a:gd name="connsiteX79" fmla="*/ 2051050 w 4749800"/>
              <a:gd name="connsiteY79" fmla="*/ 749300 h 1752600"/>
              <a:gd name="connsiteX0" fmla="*/ 2051050 w 4749800"/>
              <a:gd name="connsiteY0" fmla="*/ 749300 h 1752600"/>
              <a:gd name="connsiteX1" fmla="*/ 2012950 w 4749800"/>
              <a:gd name="connsiteY1" fmla="*/ 838200 h 1752600"/>
              <a:gd name="connsiteX2" fmla="*/ 1943100 w 4749800"/>
              <a:gd name="connsiteY2" fmla="*/ 882650 h 1752600"/>
              <a:gd name="connsiteX3" fmla="*/ 1828800 w 4749800"/>
              <a:gd name="connsiteY3" fmla="*/ 901700 h 1752600"/>
              <a:gd name="connsiteX4" fmla="*/ 1733550 w 4749800"/>
              <a:gd name="connsiteY4" fmla="*/ 933450 h 1752600"/>
              <a:gd name="connsiteX5" fmla="*/ 1651000 w 4749800"/>
              <a:gd name="connsiteY5" fmla="*/ 920750 h 1752600"/>
              <a:gd name="connsiteX6" fmla="*/ 1543050 w 4749800"/>
              <a:gd name="connsiteY6" fmla="*/ 958850 h 1752600"/>
              <a:gd name="connsiteX7" fmla="*/ 1435100 w 4749800"/>
              <a:gd name="connsiteY7" fmla="*/ 1022350 h 1752600"/>
              <a:gd name="connsiteX8" fmla="*/ 1301750 w 4749800"/>
              <a:gd name="connsiteY8" fmla="*/ 1066800 h 1752600"/>
              <a:gd name="connsiteX9" fmla="*/ 1250950 w 4749800"/>
              <a:gd name="connsiteY9" fmla="*/ 1143000 h 1752600"/>
              <a:gd name="connsiteX10" fmla="*/ 1174750 w 4749800"/>
              <a:gd name="connsiteY10" fmla="*/ 1250950 h 1752600"/>
              <a:gd name="connsiteX11" fmla="*/ 1117600 w 4749800"/>
              <a:gd name="connsiteY11" fmla="*/ 1339850 h 1752600"/>
              <a:gd name="connsiteX12" fmla="*/ 1085850 w 4749800"/>
              <a:gd name="connsiteY12" fmla="*/ 1466850 h 1752600"/>
              <a:gd name="connsiteX13" fmla="*/ 1009650 w 4749800"/>
              <a:gd name="connsiteY13" fmla="*/ 1606550 h 1752600"/>
              <a:gd name="connsiteX14" fmla="*/ 920750 w 4749800"/>
              <a:gd name="connsiteY14" fmla="*/ 1657350 h 1752600"/>
              <a:gd name="connsiteX15" fmla="*/ 838200 w 4749800"/>
              <a:gd name="connsiteY15" fmla="*/ 1581150 h 1752600"/>
              <a:gd name="connsiteX16" fmla="*/ 609600 w 4749800"/>
              <a:gd name="connsiteY16" fmla="*/ 1612900 h 1752600"/>
              <a:gd name="connsiteX17" fmla="*/ 546100 w 4749800"/>
              <a:gd name="connsiteY17" fmla="*/ 1593850 h 1752600"/>
              <a:gd name="connsiteX18" fmla="*/ 431800 w 4749800"/>
              <a:gd name="connsiteY18" fmla="*/ 1543050 h 1752600"/>
              <a:gd name="connsiteX19" fmla="*/ 107950 w 4749800"/>
              <a:gd name="connsiteY19" fmla="*/ 1562100 h 1752600"/>
              <a:gd name="connsiteX20" fmla="*/ 0 w 4749800"/>
              <a:gd name="connsiteY20" fmla="*/ 1447800 h 1752600"/>
              <a:gd name="connsiteX21" fmla="*/ 25400 w 4749800"/>
              <a:gd name="connsiteY21" fmla="*/ 1390650 h 1752600"/>
              <a:gd name="connsiteX22" fmla="*/ 44450 w 4749800"/>
              <a:gd name="connsiteY22" fmla="*/ 1301750 h 1752600"/>
              <a:gd name="connsiteX23" fmla="*/ 273050 w 4749800"/>
              <a:gd name="connsiteY23" fmla="*/ 1231900 h 1752600"/>
              <a:gd name="connsiteX24" fmla="*/ 393700 w 4749800"/>
              <a:gd name="connsiteY24" fmla="*/ 1181100 h 1752600"/>
              <a:gd name="connsiteX25" fmla="*/ 469900 w 4749800"/>
              <a:gd name="connsiteY25" fmla="*/ 984250 h 1752600"/>
              <a:gd name="connsiteX26" fmla="*/ 520700 w 4749800"/>
              <a:gd name="connsiteY26" fmla="*/ 876300 h 1752600"/>
              <a:gd name="connsiteX27" fmla="*/ 546100 w 4749800"/>
              <a:gd name="connsiteY27" fmla="*/ 685800 h 1752600"/>
              <a:gd name="connsiteX28" fmla="*/ 571500 w 4749800"/>
              <a:gd name="connsiteY28" fmla="*/ 552450 h 1752600"/>
              <a:gd name="connsiteX29" fmla="*/ 635000 w 4749800"/>
              <a:gd name="connsiteY29" fmla="*/ 469900 h 1752600"/>
              <a:gd name="connsiteX30" fmla="*/ 838200 w 4749800"/>
              <a:gd name="connsiteY30" fmla="*/ 406400 h 1752600"/>
              <a:gd name="connsiteX31" fmla="*/ 901700 w 4749800"/>
              <a:gd name="connsiteY31" fmla="*/ 374650 h 1752600"/>
              <a:gd name="connsiteX32" fmla="*/ 939800 w 4749800"/>
              <a:gd name="connsiteY32" fmla="*/ 298450 h 1752600"/>
              <a:gd name="connsiteX33" fmla="*/ 1085850 w 4749800"/>
              <a:gd name="connsiteY33" fmla="*/ 285750 h 1752600"/>
              <a:gd name="connsiteX34" fmla="*/ 1219200 w 4749800"/>
              <a:gd name="connsiteY34" fmla="*/ 203200 h 1752600"/>
              <a:gd name="connsiteX35" fmla="*/ 1231900 w 4749800"/>
              <a:gd name="connsiteY35" fmla="*/ 127000 h 1752600"/>
              <a:gd name="connsiteX36" fmla="*/ 1206500 w 4749800"/>
              <a:gd name="connsiteY36" fmla="*/ 44450 h 1752600"/>
              <a:gd name="connsiteX37" fmla="*/ 1936750 w 4749800"/>
              <a:gd name="connsiteY37" fmla="*/ 12700 h 1752600"/>
              <a:gd name="connsiteX38" fmla="*/ 2559050 w 4749800"/>
              <a:gd name="connsiteY38" fmla="*/ 31750 h 1752600"/>
              <a:gd name="connsiteX39" fmla="*/ 2882900 w 4749800"/>
              <a:gd name="connsiteY39" fmla="*/ 0 h 1752600"/>
              <a:gd name="connsiteX40" fmla="*/ 3333750 w 4749800"/>
              <a:gd name="connsiteY40" fmla="*/ 12700 h 1752600"/>
              <a:gd name="connsiteX41" fmla="*/ 3467100 w 4749800"/>
              <a:gd name="connsiteY41" fmla="*/ 57150 h 1752600"/>
              <a:gd name="connsiteX42" fmla="*/ 3448050 w 4749800"/>
              <a:gd name="connsiteY42" fmla="*/ 127000 h 1752600"/>
              <a:gd name="connsiteX43" fmla="*/ 3619500 w 4749800"/>
              <a:gd name="connsiteY43" fmla="*/ 254000 h 1752600"/>
              <a:gd name="connsiteX44" fmla="*/ 3663950 w 4749800"/>
              <a:gd name="connsiteY44" fmla="*/ 368300 h 1752600"/>
              <a:gd name="connsiteX45" fmla="*/ 3613150 w 4749800"/>
              <a:gd name="connsiteY45" fmla="*/ 546100 h 1752600"/>
              <a:gd name="connsiteX46" fmla="*/ 3727450 w 4749800"/>
              <a:gd name="connsiteY46" fmla="*/ 666750 h 1752600"/>
              <a:gd name="connsiteX47" fmla="*/ 3848100 w 4749800"/>
              <a:gd name="connsiteY47" fmla="*/ 863600 h 1752600"/>
              <a:gd name="connsiteX48" fmla="*/ 3886200 w 4749800"/>
              <a:gd name="connsiteY48" fmla="*/ 971550 h 1752600"/>
              <a:gd name="connsiteX49" fmla="*/ 3956050 w 4749800"/>
              <a:gd name="connsiteY49" fmla="*/ 1092200 h 1752600"/>
              <a:gd name="connsiteX50" fmla="*/ 4095750 w 4749800"/>
              <a:gd name="connsiteY50" fmla="*/ 1130300 h 1752600"/>
              <a:gd name="connsiteX51" fmla="*/ 4279900 w 4749800"/>
              <a:gd name="connsiteY51" fmla="*/ 1174750 h 1752600"/>
              <a:gd name="connsiteX52" fmla="*/ 4387850 w 4749800"/>
              <a:gd name="connsiteY52" fmla="*/ 1250950 h 1752600"/>
              <a:gd name="connsiteX53" fmla="*/ 4699000 w 4749800"/>
              <a:gd name="connsiteY53" fmla="*/ 1333500 h 1752600"/>
              <a:gd name="connsiteX54" fmla="*/ 4749800 w 4749800"/>
              <a:gd name="connsiteY54" fmla="*/ 1498600 h 1752600"/>
              <a:gd name="connsiteX55" fmla="*/ 4718050 w 4749800"/>
              <a:gd name="connsiteY55" fmla="*/ 1600200 h 1752600"/>
              <a:gd name="connsiteX56" fmla="*/ 4591050 w 4749800"/>
              <a:gd name="connsiteY56" fmla="*/ 1689100 h 1752600"/>
              <a:gd name="connsiteX57" fmla="*/ 4413250 w 4749800"/>
              <a:gd name="connsiteY57" fmla="*/ 1752600 h 1752600"/>
              <a:gd name="connsiteX58" fmla="*/ 4254500 w 4749800"/>
              <a:gd name="connsiteY58" fmla="*/ 1752600 h 1752600"/>
              <a:gd name="connsiteX59" fmla="*/ 4076700 w 4749800"/>
              <a:gd name="connsiteY59" fmla="*/ 1739900 h 1752600"/>
              <a:gd name="connsiteX60" fmla="*/ 3917950 w 4749800"/>
              <a:gd name="connsiteY60" fmla="*/ 1733550 h 1752600"/>
              <a:gd name="connsiteX61" fmla="*/ 3695700 w 4749800"/>
              <a:gd name="connsiteY61" fmla="*/ 1581150 h 1752600"/>
              <a:gd name="connsiteX62" fmla="*/ 3676650 w 4749800"/>
              <a:gd name="connsiteY62" fmla="*/ 1543050 h 1752600"/>
              <a:gd name="connsiteX63" fmla="*/ 3511550 w 4749800"/>
              <a:gd name="connsiteY63" fmla="*/ 1479550 h 1752600"/>
              <a:gd name="connsiteX64" fmla="*/ 3498850 w 4749800"/>
              <a:gd name="connsiteY64" fmla="*/ 1466850 h 1752600"/>
              <a:gd name="connsiteX65" fmla="*/ 3454400 w 4749800"/>
              <a:gd name="connsiteY65" fmla="*/ 1371600 h 1752600"/>
              <a:gd name="connsiteX66" fmla="*/ 3314700 w 4749800"/>
              <a:gd name="connsiteY66" fmla="*/ 1250950 h 1752600"/>
              <a:gd name="connsiteX67" fmla="*/ 3232150 w 4749800"/>
              <a:gd name="connsiteY67" fmla="*/ 1174750 h 1752600"/>
              <a:gd name="connsiteX68" fmla="*/ 3143250 w 4749800"/>
              <a:gd name="connsiteY68" fmla="*/ 1149350 h 1752600"/>
              <a:gd name="connsiteX69" fmla="*/ 3035300 w 4749800"/>
              <a:gd name="connsiteY69" fmla="*/ 1066800 h 1752600"/>
              <a:gd name="connsiteX70" fmla="*/ 2952750 w 4749800"/>
              <a:gd name="connsiteY70" fmla="*/ 1047750 h 1752600"/>
              <a:gd name="connsiteX71" fmla="*/ 2838450 w 4749800"/>
              <a:gd name="connsiteY71" fmla="*/ 1047750 h 1752600"/>
              <a:gd name="connsiteX72" fmla="*/ 2724150 w 4749800"/>
              <a:gd name="connsiteY72" fmla="*/ 971550 h 1752600"/>
              <a:gd name="connsiteX73" fmla="*/ 2565400 w 4749800"/>
              <a:gd name="connsiteY73" fmla="*/ 984250 h 1752600"/>
              <a:gd name="connsiteX74" fmla="*/ 2457450 w 4749800"/>
              <a:gd name="connsiteY74" fmla="*/ 952500 h 1752600"/>
              <a:gd name="connsiteX75" fmla="*/ 2406650 w 4749800"/>
              <a:gd name="connsiteY75" fmla="*/ 939800 h 1752600"/>
              <a:gd name="connsiteX76" fmla="*/ 2324100 w 4749800"/>
              <a:gd name="connsiteY76" fmla="*/ 901700 h 1752600"/>
              <a:gd name="connsiteX77" fmla="*/ 2247900 w 4749800"/>
              <a:gd name="connsiteY77" fmla="*/ 876300 h 1752600"/>
              <a:gd name="connsiteX78" fmla="*/ 2119312 w 4749800"/>
              <a:gd name="connsiteY78" fmla="*/ 842962 h 1752600"/>
              <a:gd name="connsiteX79" fmla="*/ 2051050 w 4749800"/>
              <a:gd name="connsiteY79" fmla="*/ 749300 h 1752600"/>
              <a:gd name="connsiteX0" fmla="*/ 2051050 w 4749800"/>
              <a:gd name="connsiteY0" fmla="*/ 749300 h 1752600"/>
              <a:gd name="connsiteX1" fmla="*/ 2012950 w 4749800"/>
              <a:gd name="connsiteY1" fmla="*/ 838200 h 1752600"/>
              <a:gd name="connsiteX2" fmla="*/ 1943100 w 4749800"/>
              <a:gd name="connsiteY2" fmla="*/ 882650 h 1752600"/>
              <a:gd name="connsiteX3" fmla="*/ 1828800 w 4749800"/>
              <a:gd name="connsiteY3" fmla="*/ 901700 h 1752600"/>
              <a:gd name="connsiteX4" fmla="*/ 1733550 w 4749800"/>
              <a:gd name="connsiteY4" fmla="*/ 933450 h 1752600"/>
              <a:gd name="connsiteX5" fmla="*/ 1651000 w 4749800"/>
              <a:gd name="connsiteY5" fmla="*/ 920750 h 1752600"/>
              <a:gd name="connsiteX6" fmla="*/ 1543050 w 4749800"/>
              <a:gd name="connsiteY6" fmla="*/ 958850 h 1752600"/>
              <a:gd name="connsiteX7" fmla="*/ 1435100 w 4749800"/>
              <a:gd name="connsiteY7" fmla="*/ 1022350 h 1752600"/>
              <a:gd name="connsiteX8" fmla="*/ 1301750 w 4749800"/>
              <a:gd name="connsiteY8" fmla="*/ 1066800 h 1752600"/>
              <a:gd name="connsiteX9" fmla="*/ 1250950 w 4749800"/>
              <a:gd name="connsiteY9" fmla="*/ 1143000 h 1752600"/>
              <a:gd name="connsiteX10" fmla="*/ 1174750 w 4749800"/>
              <a:gd name="connsiteY10" fmla="*/ 1250950 h 1752600"/>
              <a:gd name="connsiteX11" fmla="*/ 1117600 w 4749800"/>
              <a:gd name="connsiteY11" fmla="*/ 1339850 h 1752600"/>
              <a:gd name="connsiteX12" fmla="*/ 1085850 w 4749800"/>
              <a:gd name="connsiteY12" fmla="*/ 1466850 h 1752600"/>
              <a:gd name="connsiteX13" fmla="*/ 1009650 w 4749800"/>
              <a:gd name="connsiteY13" fmla="*/ 1606550 h 1752600"/>
              <a:gd name="connsiteX14" fmla="*/ 920750 w 4749800"/>
              <a:gd name="connsiteY14" fmla="*/ 1657350 h 1752600"/>
              <a:gd name="connsiteX15" fmla="*/ 838200 w 4749800"/>
              <a:gd name="connsiteY15" fmla="*/ 1581150 h 1752600"/>
              <a:gd name="connsiteX16" fmla="*/ 609600 w 4749800"/>
              <a:gd name="connsiteY16" fmla="*/ 1612900 h 1752600"/>
              <a:gd name="connsiteX17" fmla="*/ 546100 w 4749800"/>
              <a:gd name="connsiteY17" fmla="*/ 1593850 h 1752600"/>
              <a:gd name="connsiteX18" fmla="*/ 431800 w 4749800"/>
              <a:gd name="connsiteY18" fmla="*/ 1543050 h 1752600"/>
              <a:gd name="connsiteX19" fmla="*/ 107950 w 4749800"/>
              <a:gd name="connsiteY19" fmla="*/ 1562100 h 1752600"/>
              <a:gd name="connsiteX20" fmla="*/ 0 w 4749800"/>
              <a:gd name="connsiteY20" fmla="*/ 1447800 h 1752600"/>
              <a:gd name="connsiteX21" fmla="*/ 25400 w 4749800"/>
              <a:gd name="connsiteY21" fmla="*/ 1390650 h 1752600"/>
              <a:gd name="connsiteX22" fmla="*/ 44450 w 4749800"/>
              <a:gd name="connsiteY22" fmla="*/ 1301750 h 1752600"/>
              <a:gd name="connsiteX23" fmla="*/ 273050 w 4749800"/>
              <a:gd name="connsiteY23" fmla="*/ 1231900 h 1752600"/>
              <a:gd name="connsiteX24" fmla="*/ 393700 w 4749800"/>
              <a:gd name="connsiteY24" fmla="*/ 1181100 h 1752600"/>
              <a:gd name="connsiteX25" fmla="*/ 469900 w 4749800"/>
              <a:gd name="connsiteY25" fmla="*/ 984250 h 1752600"/>
              <a:gd name="connsiteX26" fmla="*/ 520700 w 4749800"/>
              <a:gd name="connsiteY26" fmla="*/ 876300 h 1752600"/>
              <a:gd name="connsiteX27" fmla="*/ 546100 w 4749800"/>
              <a:gd name="connsiteY27" fmla="*/ 685800 h 1752600"/>
              <a:gd name="connsiteX28" fmla="*/ 571500 w 4749800"/>
              <a:gd name="connsiteY28" fmla="*/ 552450 h 1752600"/>
              <a:gd name="connsiteX29" fmla="*/ 635000 w 4749800"/>
              <a:gd name="connsiteY29" fmla="*/ 469900 h 1752600"/>
              <a:gd name="connsiteX30" fmla="*/ 838200 w 4749800"/>
              <a:gd name="connsiteY30" fmla="*/ 406400 h 1752600"/>
              <a:gd name="connsiteX31" fmla="*/ 901700 w 4749800"/>
              <a:gd name="connsiteY31" fmla="*/ 374650 h 1752600"/>
              <a:gd name="connsiteX32" fmla="*/ 939800 w 4749800"/>
              <a:gd name="connsiteY32" fmla="*/ 298450 h 1752600"/>
              <a:gd name="connsiteX33" fmla="*/ 1085850 w 4749800"/>
              <a:gd name="connsiteY33" fmla="*/ 285750 h 1752600"/>
              <a:gd name="connsiteX34" fmla="*/ 1219200 w 4749800"/>
              <a:gd name="connsiteY34" fmla="*/ 203200 h 1752600"/>
              <a:gd name="connsiteX35" fmla="*/ 1231900 w 4749800"/>
              <a:gd name="connsiteY35" fmla="*/ 127000 h 1752600"/>
              <a:gd name="connsiteX36" fmla="*/ 1206500 w 4749800"/>
              <a:gd name="connsiteY36" fmla="*/ 44450 h 1752600"/>
              <a:gd name="connsiteX37" fmla="*/ 1936750 w 4749800"/>
              <a:gd name="connsiteY37" fmla="*/ 12700 h 1752600"/>
              <a:gd name="connsiteX38" fmla="*/ 2559050 w 4749800"/>
              <a:gd name="connsiteY38" fmla="*/ 31750 h 1752600"/>
              <a:gd name="connsiteX39" fmla="*/ 2882900 w 4749800"/>
              <a:gd name="connsiteY39" fmla="*/ 0 h 1752600"/>
              <a:gd name="connsiteX40" fmla="*/ 3333750 w 4749800"/>
              <a:gd name="connsiteY40" fmla="*/ 12700 h 1752600"/>
              <a:gd name="connsiteX41" fmla="*/ 3467100 w 4749800"/>
              <a:gd name="connsiteY41" fmla="*/ 57150 h 1752600"/>
              <a:gd name="connsiteX42" fmla="*/ 3448050 w 4749800"/>
              <a:gd name="connsiteY42" fmla="*/ 127000 h 1752600"/>
              <a:gd name="connsiteX43" fmla="*/ 3619500 w 4749800"/>
              <a:gd name="connsiteY43" fmla="*/ 254000 h 1752600"/>
              <a:gd name="connsiteX44" fmla="*/ 3663950 w 4749800"/>
              <a:gd name="connsiteY44" fmla="*/ 368300 h 1752600"/>
              <a:gd name="connsiteX45" fmla="*/ 3613150 w 4749800"/>
              <a:gd name="connsiteY45" fmla="*/ 546100 h 1752600"/>
              <a:gd name="connsiteX46" fmla="*/ 3727450 w 4749800"/>
              <a:gd name="connsiteY46" fmla="*/ 666750 h 1752600"/>
              <a:gd name="connsiteX47" fmla="*/ 3848100 w 4749800"/>
              <a:gd name="connsiteY47" fmla="*/ 863600 h 1752600"/>
              <a:gd name="connsiteX48" fmla="*/ 3886200 w 4749800"/>
              <a:gd name="connsiteY48" fmla="*/ 971550 h 1752600"/>
              <a:gd name="connsiteX49" fmla="*/ 3956050 w 4749800"/>
              <a:gd name="connsiteY49" fmla="*/ 1092200 h 1752600"/>
              <a:gd name="connsiteX50" fmla="*/ 4095750 w 4749800"/>
              <a:gd name="connsiteY50" fmla="*/ 1130300 h 1752600"/>
              <a:gd name="connsiteX51" fmla="*/ 4279900 w 4749800"/>
              <a:gd name="connsiteY51" fmla="*/ 1174750 h 1752600"/>
              <a:gd name="connsiteX52" fmla="*/ 4387850 w 4749800"/>
              <a:gd name="connsiteY52" fmla="*/ 1250950 h 1752600"/>
              <a:gd name="connsiteX53" fmla="*/ 4699000 w 4749800"/>
              <a:gd name="connsiteY53" fmla="*/ 1333500 h 1752600"/>
              <a:gd name="connsiteX54" fmla="*/ 4749800 w 4749800"/>
              <a:gd name="connsiteY54" fmla="*/ 1498600 h 1752600"/>
              <a:gd name="connsiteX55" fmla="*/ 4718050 w 4749800"/>
              <a:gd name="connsiteY55" fmla="*/ 1600200 h 1752600"/>
              <a:gd name="connsiteX56" fmla="*/ 4591050 w 4749800"/>
              <a:gd name="connsiteY56" fmla="*/ 1689100 h 1752600"/>
              <a:gd name="connsiteX57" fmla="*/ 4413250 w 4749800"/>
              <a:gd name="connsiteY57" fmla="*/ 1752600 h 1752600"/>
              <a:gd name="connsiteX58" fmla="*/ 4254500 w 4749800"/>
              <a:gd name="connsiteY58" fmla="*/ 1752600 h 1752600"/>
              <a:gd name="connsiteX59" fmla="*/ 4076700 w 4749800"/>
              <a:gd name="connsiteY59" fmla="*/ 1739900 h 1752600"/>
              <a:gd name="connsiteX60" fmla="*/ 3917950 w 4749800"/>
              <a:gd name="connsiteY60" fmla="*/ 1733550 h 1752600"/>
              <a:gd name="connsiteX61" fmla="*/ 3695700 w 4749800"/>
              <a:gd name="connsiteY61" fmla="*/ 1581150 h 1752600"/>
              <a:gd name="connsiteX62" fmla="*/ 3676650 w 4749800"/>
              <a:gd name="connsiteY62" fmla="*/ 1543050 h 1752600"/>
              <a:gd name="connsiteX63" fmla="*/ 3511550 w 4749800"/>
              <a:gd name="connsiteY63" fmla="*/ 1479550 h 1752600"/>
              <a:gd name="connsiteX64" fmla="*/ 3498850 w 4749800"/>
              <a:gd name="connsiteY64" fmla="*/ 1466850 h 1752600"/>
              <a:gd name="connsiteX65" fmla="*/ 3454400 w 4749800"/>
              <a:gd name="connsiteY65" fmla="*/ 1371600 h 1752600"/>
              <a:gd name="connsiteX66" fmla="*/ 3314700 w 4749800"/>
              <a:gd name="connsiteY66" fmla="*/ 1250950 h 1752600"/>
              <a:gd name="connsiteX67" fmla="*/ 3232150 w 4749800"/>
              <a:gd name="connsiteY67" fmla="*/ 1174750 h 1752600"/>
              <a:gd name="connsiteX68" fmla="*/ 3143250 w 4749800"/>
              <a:gd name="connsiteY68" fmla="*/ 1149350 h 1752600"/>
              <a:gd name="connsiteX69" fmla="*/ 3035300 w 4749800"/>
              <a:gd name="connsiteY69" fmla="*/ 1066800 h 1752600"/>
              <a:gd name="connsiteX70" fmla="*/ 2952750 w 4749800"/>
              <a:gd name="connsiteY70" fmla="*/ 1047750 h 1752600"/>
              <a:gd name="connsiteX71" fmla="*/ 2838450 w 4749800"/>
              <a:gd name="connsiteY71" fmla="*/ 1047750 h 1752600"/>
              <a:gd name="connsiteX72" fmla="*/ 2724150 w 4749800"/>
              <a:gd name="connsiteY72" fmla="*/ 971550 h 1752600"/>
              <a:gd name="connsiteX73" fmla="*/ 2565400 w 4749800"/>
              <a:gd name="connsiteY73" fmla="*/ 984250 h 1752600"/>
              <a:gd name="connsiteX74" fmla="*/ 2457450 w 4749800"/>
              <a:gd name="connsiteY74" fmla="*/ 952500 h 1752600"/>
              <a:gd name="connsiteX75" fmla="*/ 2324100 w 4749800"/>
              <a:gd name="connsiteY75" fmla="*/ 901700 h 1752600"/>
              <a:gd name="connsiteX76" fmla="*/ 2247900 w 4749800"/>
              <a:gd name="connsiteY76" fmla="*/ 876300 h 1752600"/>
              <a:gd name="connsiteX77" fmla="*/ 2119312 w 4749800"/>
              <a:gd name="connsiteY77" fmla="*/ 842962 h 1752600"/>
              <a:gd name="connsiteX78" fmla="*/ 2051050 w 4749800"/>
              <a:gd name="connsiteY78" fmla="*/ 749300 h 1752600"/>
              <a:gd name="connsiteX0" fmla="*/ 2051050 w 4749800"/>
              <a:gd name="connsiteY0" fmla="*/ 763587 h 1752600"/>
              <a:gd name="connsiteX1" fmla="*/ 2012950 w 4749800"/>
              <a:gd name="connsiteY1" fmla="*/ 838200 h 1752600"/>
              <a:gd name="connsiteX2" fmla="*/ 1943100 w 4749800"/>
              <a:gd name="connsiteY2" fmla="*/ 882650 h 1752600"/>
              <a:gd name="connsiteX3" fmla="*/ 1828800 w 4749800"/>
              <a:gd name="connsiteY3" fmla="*/ 901700 h 1752600"/>
              <a:gd name="connsiteX4" fmla="*/ 1733550 w 4749800"/>
              <a:gd name="connsiteY4" fmla="*/ 933450 h 1752600"/>
              <a:gd name="connsiteX5" fmla="*/ 1651000 w 4749800"/>
              <a:gd name="connsiteY5" fmla="*/ 920750 h 1752600"/>
              <a:gd name="connsiteX6" fmla="*/ 1543050 w 4749800"/>
              <a:gd name="connsiteY6" fmla="*/ 958850 h 1752600"/>
              <a:gd name="connsiteX7" fmla="*/ 1435100 w 4749800"/>
              <a:gd name="connsiteY7" fmla="*/ 1022350 h 1752600"/>
              <a:gd name="connsiteX8" fmla="*/ 1301750 w 4749800"/>
              <a:gd name="connsiteY8" fmla="*/ 1066800 h 1752600"/>
              <a:gd name="connsiteX9" fmla="*/ 1250950 w 4749800"/>
              <a:gd name="connsiteY9" fmla="*/ 1143000 h 1752600"/>
              <a:gd name="connsiteX10" fmla="*/ 1174750 w 4749800"/>
              <a:gd name="connsiteY10" fmla="*/ 1250950 h 1752600"/>
              <a:gd name="connsiteX11" fmla="*/ 1117600 w 4749800"/>
              <a:gd name="connsiteY11" fmla="*/ 1339850 h 1752600"/>
              <a:gd name="connsiteX12" fmla="*/ 1085850 w 4749800"/>
              <a:gd name="connsiteY12" fmla="*/ 1466850 h 1752600"/>
              <a:gd name="connsiteX13" fmla="*/ 1009650 w 4749800"/>
              <a:gd name="connsiteY13" fmla="*/ 1606550 h 1752600"/>
              <a:gd name="connsiteX14" fmla="*/ 920750 w 4749800"/>
              <a:gd name="connsiteY14" fmla="*/ 1657350 h 1752600"/>
              <a:gd name="connsiteX15" fmla="*/ 838200 w 4749800"/>
              <a:gd name="connsiteY15" fmla="*/ 1581150 h 1752600"/>
              <a:gd name="connsiteX16" fmla="*/ 609600 w 4749800"/>
              <a:gd name="connsiteY16" fmla="*/ 1612900 h 1752600"/>
              <a:gd name="connsiteX17" fmla="*/ 546100 w 4749800"/>
              <a:gd name="connsiteY17" fmla="*/ 1593850 h 1752600"/>
              <a:gd name="connsiteX18" fmla="*/ 431800 w 4749800"/>
              <a:gd name="connsiteY18" fmla="*/ 1543050 h 1752600"/>
              <a:gd name="connsiteX19" fmla="*/ 107950 w 4749800"/>
              <a:gd name="connsiteY19" fmla="*/ 1562100 h 1752600"/>
              <a:gd name="connsiteX20" fmla="*/ 0 w 4749800"/>
              <a:gd name="connsiteY20" fmla="*/ 1447800 h 1752600"/>
              <a:gd name="connsiteX21" fmla="*/ 25400 w 4749800"/>
              <a:gd name="connsiteY21" fmla="*/ 1390650 h 1752600"/>
              <a:gd name="connsiteX22" fmla="*/ 44450 w 4749800"/>
              <a:gd name="connsiteY22" fmla="*/ 1301750 h 1752600"/>
              <a:gd name="connsiteX23" fmla="*/ 273050 w 4749800"/>
              <a:gd name="connsiteY23" fmla="*/ 1231900 h 1752600"/>
              <a:gd name="connsiteX24" fmla="*/ 393700 w 4749800"/>
              <a:gd name="connsiteY24" fmla="*/ 1181100 h 1752600"/>
              <a:gd name="connsiteX25" fmla="*/ 469900 w 4749800"/>
              <a:gd name="connsiteY25" fmla="*/ 984250 h 1752600"/>
              <a:gd name="connsiteX26" fmla="*/ 520700 w 4749800"/>
              <a:gd name="connsiteY26" fmla="*/ 876300 h 1752600"/>
              <a:gd name="connsiteX27" fmla="*/ 546100 w 4749800"/>
              <a:gd name="connsiteY27" fmla="*/ 685800 h 1752600"/>
              <a:gd name="connsiteX28" fmla="*/ 571500 w 4749800"/>
              <a:gd name="connsiteY28" fmla="*/ 552450 h 1752600"/>
              <a:gd name="connsiteX29" fmla="*/ 635000 w 4749800"/>
              <a:gd name="connsiteY29" fmla="*/ 469900 h 1752600"/>
              <a:gd name="connsiteX30" fmla="*/ 838200 w 4749800"/>
              <a:gd name="connsiteY30" fmla="*/ 406400 h 1752600"/>
              <a:gd name="connsiteX31" fmla="*/ 901700 w 4749800"/>
              <a:gd name="connsiteY31" fmla="*/ 374650 h 1752600"/>
              <a:gd name="connsiteX32" fmla="*/ 939800 w 4749800"/>
              <a:gd name="connsiteY32" fmla="*/ 298450 h 1752600"/>
              <a:gd name="connsiteX33" fmla="*/ 1085850 w 4749800"/>
              <a:gd name="connsiteY33" fmla="*/ 285750 h 1752600"/>
              <a:gd name="connsiteX34" fmla="*/ 1219200 w 4749800"/>
              <a:gd name="connsiteY34" fmla="*/ 203200 h 1752600"/>
              <a:gd name="connsiteX35" fmla="*/ 1231900 w 4749800"/>
              <a:gd name="connsiteY35" fmla="*/ 127000 h 1752600"/>
              <a:gd name="connsiteX36" fmla="*/ 1206500 w 4749800"/>
              <a:gd name="connsiteY36" fmla="*/ 44450 h 1752600"/>
              <a:gd name="connsiteX37" fmla="*/ 1936750 w 4749800"/>
              <a:gd name="connsiteY37" fmla="*/ 12700 h 1752600"/>
              <a:gd name="connsiteX38" fmla="*/ 2559050 w 4749800"/>
              <a:gd name="connsiteY38" fmla="*/ 31750 h 1752600"/>
              <a:gd name="connsiteX39" fmla="*/ 2882900 w 4749800"/>
              <a:gd name="connsiteY39" fmla="*/ 0 h 1752600"/>
              <a:gd name="connsiteX40" fmla="*/ 3333750 w 4749800"/>
              <a:gd name="connsiteY40" fmla="*/ 12700 h 1752600"/>
              <a:gd name="connsiteX41" fmla="*/ 3467100 w 4749800"/>
              <a:gd name="connsiteY41" fmla="*/ 57150 h 1752600"/>
              <a:gd name="connsiteX42" fmla="*/ 3448050 w 4749800"/>
              <a:gd name="connsiteY42" fmla="*/ 127000 h 1752600"/>
              <a:gd name="connsiteX43" fmla="*/ 3619500 w 4749800"/>
              <a:gd name="connsiteY43" fmla="*/ 254000 h 1752600"/>
              <a:gd name="connsiteX44" fmla="*/ 3663950 w 4749800"/>
              <a:gd name="connsiteY44" fmla="*/ 368300 h 1752600"/>
              <a:gd name="connsiteX45" fmla="*/ 3613150 w 4749800"/>
              <a:gd name="connsiteY45" fmla="*/ 546100 h 1752600"/>
              <a:gd name="connsiteX46" fmla="*/ 3727450 w 4749800"/>
              <a:gd name="connsiteY46" fmla="*/ 666750 h 1752600"/>
              <a:gd name="connsiteX47" fmla="*/ 3848100 w 4749800"/>
              <a:gd name="connsiteY47" fmla="*/ 863600 h 1752600"/>
              <a:gd name="connsiteX48" fmla="*/ 3886200 w 4749800"/>
              <a:gd name="connsiteY48" fmla="*/ 971550 h 1752600"/>
              <a:gd name="connsiteX49" fmla="*/ 3956050 w 4749800"/>
              <a:gd name="connsiteY49" fmla="*/ 1092200 h 1752600"/>
              <a:gd name="connsiteX50" fmla="*/ 4095750 w 4749800"/>
              <a:gd name="connsiteY50" fmla="*/ 1130300 h 1752600"/>
              <a:gd name="connsiteX51" fmla="*/ 4279900 w 4749800"/>
              <a:gd name="connsiteY51" fmla="*/ 1174750 h 1752600"/>
              <a:gd name="connsiteX52" fmla="*/ 4387850 w 4749800"/>
              <a:gd name="connsiteY52" fmla="*/ 1250950 h 1752600"/>
              <a:gd name="connsiteX53" fmla="*/ 4699000 w 4749800"/>
              <a:gd name="connsiteY53" fmla="*/ 1333500 h 1752600"/>
              <a:gd name="connsiteX54" fmla="*/ 4749800 w 4749800"/>
              <a:gd name="connsiteY54" fmla="*/ 1498600 h 1752600"/>
              <a:gd name="connsiteX55" fmla="*/ 4718050 w 4749800"/>
              <a:gd name="connsiteY55" fmla="*/ 1600200 h 1752600"/>
              <a:gd name="connsiteX56" fmla="*/ 4591050 w 4749800"/>
              <a:gd name="connsiteY56" fmla="*/ 1689100 h 1752600"/>
              <a:gd name="connsiteX57" fmla="*/ 4413250 w 4749800"/>
              <a:gd name="connsiteY57" fmla="*/ 1752600 h 1752600"/>
              <a:gd name="connsiteX58" fmla="*/ 4254500 w 4749800"/>
              <a:gd name="connsiteY58" fmla="*/ 1752600 h 1752600"/>
              <a:gd name="connsiteX59" fmla="*/ 4076700 w 4749800"/>
              <a:gd name="connsiteY59" fmla="*/ 1739900 h 1752600"/>
              <a:gd name="connsiteX60" fmla="*/ 3917950 w 4749800"/>
              <a:gd name="connsiteY60" fmla="*/ 1733550 h 1752600"/>
              <a:gd name="connsiteX61" fmla="*/ 3695700 w 4749800"/>
              <a:gd name="connsiteY61" fmla="*/ 1581150 h 1752600"/>
              <a:gd name="connsiteX62" fmla="*/ 3676650 w 4749800"/>
              <a:gd name="connsiteY62" fmla="*/ 1543050 h 1752600"/>
              <a:gd name="connsiteX63" fmla="*/ 3511550 w 4749800"/>
              <a:gd name="connsiteY63" fmla="*/ 1479550 h 1752600"/>
              <a:gd name="connsiteX64" fmla="*/ 3498850 w 4749800"/>
              <a:gd name="connsiteY64" fmla="*/ 1466850 h 1752600"/>
              <a:gd name="connsiteX65" fmla="*/ 3454400 w 4749800"/>
              <a:gd name="connsiteY65" fmla="*/ 1371600 h 1752600"/>
              <a:gd name="connsiteX66" fmla="*/ 3314700 w 4749800"/>
              <a:gd name="connsiteY66" fmla="*/ 1250950 h 1752600"/>
              <a:gd name="connsiteX67" fmla="*/ 3232150 w 4749800"/>
              <a:gd name="connsiteY67" fmla="*/ 1174750 h 1752600"/>
              <a:gd name="connsiteX68" fmla="*/ 3143250 w 4749800"/>
              <a:gd name="connsiteY68" fmla="*/ 1149350 h 1752600"/>
              <a:gd name="connsiteX69" fmla="*/ 3035300 w 4749800"/>
              <a:gd name="connsiteY69" fmla="*/ 1066800 h 1752600"/>
              <a:gd name="connsiteX70" fmla="*/ 2952750 w 4749800"/>
              <a:gd name="connsiteY70" fmla="*/ 1047750 h 1752600"/>
              <a:gd name="connsiteX71" fmla="*/ 2838450 w 4749800"/>
              <a:gd name="connsiteY71" fmla="*/ 1047750 h 1752600"/>
              <a:gd name="connsiteX72" fmla="*/ 2724150 w 4749800"/>
              <a:gd name="connsiteY72" fmla="*/ 971550 h 1752600"/>
              <a:gd name="connsiteX73" fmla="*/ 2565400 w 4749800"/>
              <a:gd name="connsiteY73" fmla="*/ 984250 h 1752600"/>
              <a:gd name="connsiteX74" fmla="*/ 2457450 w 4749800"/>
              <a:gd name="connsiteY74" fmla="*/ 952500 h 1752600"/>
              <a:gd name="connsiteX75" fmla="*/ 2324100 w 4749800"/>
              <a:gd name="connsiteY75" fmla="*/ 901700 h 1752600"/>
              <a:gd name="connsiteX76" fmla="*/ 2247900 w 4749800"/>
              <a:gd name="connsiteY76" fmla="*/ 876300 h 1752600"/>
              <a:gd name="connsiteX77" fmla="*/ 2119312 w 4749800"/>
              <a:gd name="connsiteY77" fmla="*/ 842962 h 1752600"/>
              <a:gd name="connsiteX78" fmla="*/ 2051050 w 4749800"/>
              <a:gd name="connsiteY78" fmla="*/ 763587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4749800" h="1752600">
                <a:moveTo>
                  <a:pt x="2051050" y="763587"/>
                </a:moveTo>
                <a:lnTo>
                  <a:pt x="2012950" y="838200"/>
                </a:lnTo>
                <a:lnTo>
                  <a:pt x="1943100" y="882650"/>
                </a:lnTo>
                <a:lnTo>
                  <a:pt x="1828800" y="901700"/>
                </a:lnTo>
                <a:lnTo>
                  <a:pt x="1733550" y="933450"/>
                </a:lnTo>
                <a:lnTo>
                  <a:pt x="1651000" y="920750"/>
                </a:lnTo>
                <a:lnTo>
                  <a:pt x="1543050" y="958850"/>
                </a:lnTo>
                <a:lnTo>
                  <a:pt x="1435100" y="1022350"/>
                </a:lnTo>
                <a:lnTo>
                  <a:pt x="1301750" y="1066800"/>
                </a:lnTo>
                <a:lnTo>
                  <a:pt x="1250950" y="1143000"/>
                </a:lnTo>
                <a:lnTo>
                  <a:pt x="1174750" y="1250950"/>
                </a:lnTo>
                <a:lnTo>
                  <a:pt x="1117600" y="1339850"/>
                </a:lnTo>
                <a:lnTo>
                  <a:pt x="1085850" y="1466850"/>
                </a:lnTo>
                <a:lnTo>
                  <a:pt x="1009650" y="1606550"/>
                </a:lnTo>
                <a:lnTo>
                  <a:pt x="920750" y="1657350"/>
                </a:lnTo>
                <a:lnTo>
                  <a:pt x="838200" y="1581150"/>
                </a:lnTo>
                <a:lnTo>
                  <a:pt x="609600" y="1612900"/>
                </a:lnTo>
                <a:lnTo>
                  <a:pt x="546100" y="1593850"/>
                </a:lnTo>
                <a:lnTo>
                  <a:pt x="431800" y="1543050"/>
                </a:lnTo>
                <a:lnTo>
                  <a:pt x="107950" y="1562100"/>
                </a:lnTo>
                <a:lnTo>
                  <a:pt x="0" y="1447800"/>
                </a:lnTo>
                <a:lnTo>
                  <a:pt x="25400" y="1390650"/>
                </a:lnTo>
                <a:lnTo>
                  <a:pt x="44450" y="1301750"/>
                </a:lnTo>
                <a:lnTo>
                  <a:pt x="273050" y="1231900"/>
                </a:lnTo>
                <a:lnTo>
                  <a:pt x="393700" y="1181100"/>
                </a:lnTo>
                <a:lnTo>
                  <a:pt x="469900" y="984250"/>
                </a:lnTo>
                <a:lnTo>
                  <a:pt x="520700" y="876300"/>
                </a:lnTo>
                <a:lnTo>
                  <a:pt x="546100" y="685800"/>
                </a:lnTo>
                <a:lnTo>
                  <a:pt x="571500" y="552450"/>
                </a:lnTo>
                <a:lnTo>
                  <a:pt x="635000" y="469900"/>
                </a:lnTo>
                <a:lnTo>
                  <a:pt x="838200" y="406400"/>
                </a:lnTo>
                <a:lnTo>
                  <a:pt x="901700" y="374650"/>
                </a:lnTo>
                <a:lnTo>
                  <a:pt x="939800" y="298450"/>
                </a:lnTo>
                <a:lnTo>
                  <a:pt x="1085850" y="285750"/>
                </a:lnTo>
                <a:lnTo>
                  <a:pt x="1219200" y="203200"/>
                </a:lnTo>
                <a:lnTo>
                  <a:pt x="1231900" y="127000"/>
                </a:lnTo>
                <a:lnTo>
                  <a:pt x="1206500" y="44450"/>
                </a:lnTo>
                <a:lnTo>
                  <a:pt x="1936750" y="12700"/>
                </a:lnTo>
                <a:lnTo>
                  <a:pt x="2559050" y="31750"/>
                </a:lnTo>
                <a:lnTo>
                  <a:pt x="2882900" y="0"/>
                </a:lnTo>
                <a:lnTo>
                  <a:pt x="3333750" y="12700"/>
                </a:lnTo>
                <a:lnTo>
                  <a:pt x="3467100" y="57150"/>
                </a:lnTo>
                <a:lnTo>
                  <a:pt x="3448050" y="127000"/>
                </a:lnTo>
                <a:lnTo>
                  <a:pt x="3619500" y="254000"/>
                </a:lnTo>
                <a:lnTo>
                  <a:pt x="3663950" y="368300"/>
                </a:lnTo>
                <a:lnTo>
                  <a:pt x="3613150" y="546100"/>
                </a:lnTo>
                <a:lnTo>
                  <a:pt x="3727450" y="666750"/>
                </a:lnTo>
                <a:lnTo>
                  <a:pt x="3848100" y="863600"/>
                </a:lnTo>
                <a:cubicBezTo>
                  <a:pt x="3860800" y="895350"/>
                  <a:pt x="3873500" y="939800"/>
                  <a:pt x="3886200" y="971550"/>
                </a:cubicBezTo>
                <a:lnTo>
                  <a:pt x="3956050" y="1092200"/>
                </a:lnTo>
                <a:cubicBezTo>
                  <a:pt x="4004733" y="1102783"/>
                  <a:pt x="4047067" y="1119717"/>
                  <a:pt x="4095750" y="1130300"/>
                </a:cubicBezTo>
                <a:lnTo>
                  <a:pt x="4279900" y="1174750"/>
                </a:lnTo>
                <a:lnTo>
                  <a:pt x="4387850" y="1250950"/>
                </a:lnTo>
                <a:lnTo>
                  <a:pt x="4699000" y="1333500"/>
                </a:lnTo>
                <a:lnTo>
                  <a:pt x="4749800" y="1498600"/>
                </a:lnTo>
                <a:lnTo>
                  <a:pt x="4718050" y="1600200"/>
                </a:lnTo>
                <a:cubicBezTo>
                  <a:pt x="4677833" y="1623483"/>
                  <a:pt x="4631267" y="1665817"/>
                  <a:pt x="4591050" y="1689100"/>
                </a:cubicBezTo>
                <a:lnTo>
                  <a:pt x="4413250" y="1752600"/>
                </a:lnTo>
                <a:lnTo>
                  <a:pt x="4254500" y="1752600"/>
                </a:lnTo>
                <a:lnTo>
                  <a:pt x="4076700" y="1739900"/>
                </a:lnTo>
                <a:lnTo>
                  <a:pt x="3917950" y="1733550"/>
                </a:lnTo>
                <a:lnTo>
                  <a:pt x="3695700" y="1581150"/>
                </a:lnTo>
                <a:lnTo>
                  <a:pt x="3676650" y="1543050"/>
                </a:lnTo>
                <a:cubicBezTo>
                  <a:pt x="3591974" y="1524233"/>
                  <a:pt x="3614139" y="1533544"/>
                  <a:pt x="3511550" y="1479550"/>
                </a:cubicBezTo>
                <a:cubicBezTo>
                  <a:pt x="3506252" y="1476762"/>
                  <a:pt x="3503083" y="1471083"/>
                  <a:pt x="3498850" y="1466850"/>
                </a:cubicBezTo>
                <a:lnTo>
                  <a:pt x="3454400" y="1371600"/>
                </a:lnTo>
                <a:lnTo>
                  <a:pt x="3314700" y="1250950"/>
                </a:lnTo>
                <a:lnTo>
                  <a:pt x="3232150" y="1174750"/>
                </a:lnTo>
                <a:lnTo>
                  <a:pt x="3143250" y="1149350"/>
                </a:lnTo>
                <a:lnTo>
                  <a:pt x="3035300" y="1066800"/>
                </a:lnTo>
                <a:lnTo>
                  <a:pt x="2952750" y="1047750"/>
                </a:lnTo>
                <a:lnTo>
                  <a:pt x="2838450" y="1047750"/>
                </a:lnTo>
                <a:lnTo>
                  <a:pt x="2724150" y="971550"/>
                </a:lnTo>
                <a:lnTo>
                  <a:pt x="2565400" y="984250"/>
                </a:lnTo>
                <a:lnTo>
                  <a:pt x="2457450" y="952500"/>
                </a:lnTo>
                <a:cubicBezTo>
                  <a:pt x="2417233" y="938742"/>
                  <a:pt x="2359025" y="914400"/>
                  <a:pt x="2324100" y="901700"/>
                </a:cubicBezTo>
                <a:lnTo>
                  <a:pt x="2247900" y="876300"/>
                </a:lnTo>
                <a:lnTo>
                  <a:pt x="2119312" y="842962"/>
                </a:lnTo>
                <a:lnTo>
                  <a:pt x="2051050" y="763587"/>
                </a:lnTo>
                <a:close/>
              </a:path>
            </a:pathLst>
          </a:custGeom>
          <a:noFill/>
          <a:ln w="28575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66A616-7569-4BD6-AF54-34D70587FC6B}"/>
              </a:ext>
            </a:extLst>
          </p:cNvPr>
          <p:cNvGrpSpPr/>
          <p:nvPr/>
        </p:nvGrpSpPr>
        <p:grpSpPr>
          <a:xfrm>
            <a:off x="1625578" y="3392556"/>
            <a:ext cx="4994103" cy="1924049"/>
            <a:chOff x="6240780" y="2533651"/>
            <a:chExt cx="4994103" cy="192404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34E020F-200A-4AF5-B8FF-4C849F060AE0}"/>
                </a:ext>
              </a:extLst>
            </p:cNvPr>
            <p:cNvGrpSpPr/>
            <p:nvPr/>
          </p:nvGrpSpPr>
          <p:grpSpPr>
            <a:xfrm>
              <a:off x="6240780" y="2999740"/>
              <a:ext cx="4747260" cy="1457960"/>
              <a:chOff x="6240780" y="2999740"/>
              <a:chExt cx="4747260" cy="1457960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E980462D-ACD3-410C-A6E9-4FA1A62A1D29}"/>
                  </a:ext>
                </a:extLst>
              </p:cNvPr>
              <p:cNvSpPr/>
              <p:nvPr/>
            </p:nvSpPr>
            <p:spPr>
              <a:xfrm>
                <a:off x="6240780" y="3002280"/>
                <a:ext cx="4747260" cy="1455420"/>
              </a:xfrm>
              <a:custGeom>
                <a:avLst/>
                <a:gdLst>
                  <a:gd name="connsiteX0" fmla="*/ 518160 w 4549140"/>
                  <a:gd name="connsiteY0" fmla="*/ 327660 h 1432560"/>
                  <a:gd name="connsiteX1" fmla="*/ 480060 w 4549140"/>
                  <a:gd name="connsiteY1" fmla="*/ 556260 h 1432560"/>
                  <a:gd name="connsiteX2" fmla="*/ 365760 w 4549140"/>
                  <a:gd name="connsiteY2" fmla="*/ 754380 h 1432560"/>
                  <a:gd name="connsiteX3" fmla="*/ 38100 w 4549140"/>
                  <a:gd name="connsiteY3" fmla="*/ 830580 h 1432560"/>
                  <a:gd name="connsiteX4" fmla="*/ 0 w 4549140"/>
                  <a:gd name="connsiteY4" fmla="*/ 960120 h 1432560"/>
                  <a:gd name="connsiteX5" fmla="*/ 76200 w 4549140"/>
                  <a:gd name="connsiteY5" fmla="*/ 1097280 h 1432560"/>
                  <a:gd name="connsiteX6" fmla="*/ 426720 w 4549140"/>
                  <a:gd name="connsiteY6" fmla="*/ 1303020 h 1432560"/>
                  <a:gd name="connsiteX7" fmla="*/ 967740 w 4549140"/>
                  <a:gd name="connsiteY7" fmla="*/ 1310640 h 1432560"/>
                  <a:gd name="connsiteX8" fmla="*/ 1706880 w 4549140"/>
                  <a:gd name="connsiteY8" fmla="*/ 1112520 h 1432560"/>
                  <a:gd name="connsiteX9" fmla="*/ 2217420 w 4549140"/>
                  <a:gd name="connsiteY9" fmla="*/ 975360 h 1432560"/>
                  <a:gd name="connsiteX10" fmla="*/ 2438400 w 4549140"/>
                  <a:gd name="connsiteY10" fmla="*/ 952500 h 1432560"/>
                  <a:gd name="connsiteX11" fmla="*/ 3108960 w 4549140"/>
                  <a:gd name="connsiteY11" fmla="*/ 1051560 h 1432560"/>
                  <a:gd name="connsiteX12" fmla="*/ 3802380 w 4549140"/>
                  <a:gd name="connsiteY12" fmla="*/ 1356360 h 1432560"/>
                  <a:gd name="connsiteX13" fmla="*/ 4549140 w 4549140"/>
                  <a:gd name="connsiteY13" fmla="*/ 1432560 h 1432560"/>
                  <a:gd name="connsiteX14" fmla="*/ 4213860 w 4549140"/>
                  <a:gd name="connsiteY14" fmla="*/ 1325880 h 1432560"/>
                  <a:gd name="connsiteX15" fmla="*/ 3794760 w 4549140"/>
                  <a:gd name="connsiteY15" fmla="*/ 1097280 h 1432560"/>
                  <a:gd name="connsiteX16" fmla="*/ 3573780 w 4549140"/>
                  <a:gd name="connsiteY16" fmla="*/ 929640 h 1432560"/>
                  <a:gd name="connsiteX17" fmla="*/ 3474720 w 4549140"/>
                  <a:gd name="connsiteY17" fmla="*/ 922020 h 1432560"/>
                  <a:gd name="connsiteX18" fmla="*/ 3154680 w 4549140"/>
                  <a:gd name="connsiteY18" fmla="*/ 769620 h 1432560"/>
                  <a:gd name="connsiteX19" fmla="*/ 3116580 w 4549140"/>
                  <a:gd name="connsiteY19" fmla="*/ 762000 h 1432560"/>
                  <a:gd name="connsiteX20" fmla="*/ 2948940 w 4549140"/>
                  <a:gd name="connsiteY20" fmla="*/ 586740 h 1432560"/>
                  <a:gd name="connsiteX21" fmla="*/ 2392680 w 4549140"/>
                  <a:gd name="connsiteY21" fmla="*/ 312420 h 1432560"/>
                  <a:gd name="connsiteX22" fmla="*/ 1965960 w 4549140"/>
                  <a:gd name="connsiteY22" fmla="*/ 152400 h 1432560"/>
                  <a:gd name="connsiteX23" fmla="*/ 1760220 w 4549140"/>
                  <a:gd name="connsiteY23" fmla="*/ 83820 h 1432560"/>
                  <a:gd name="connsiteX24" fmla="*/ 1592580 w 4549140"/>
                  <a:gd name="connsiteY24" fmla="*/ 0 h 1432560"/>
                  <a:gd name="connsiteX25" fmla="*/ 1059180 w 4549140"/>
                  <a:gd name="connsiteY25" fmla="*/ 213360 h 1432560"/>
                  <a:gd name="connsiteX26" fmla="*/ 518160 w 4549140"/>
                  <a:gd name="connsiteY26" fmla="*/ 327660 h 1432560"/>
                  <a:gd name="connsiteX0" fmla="*/ 518160 w 4549140"/>
                  <a:gd name="connsiteY0" fmla="*/ 327660 h 1432560"/>
                  <a:gd name="connsiteX1" fmla="*/ 281940 w 4549140"/>
                  <a:gd name="connsiteY1" fmla="*/ 571500 h 1432560"/>
                  <a:gd name="connsiteX2" fmla="*/ 365760 w 4549140"/>
                  <a:gd name="connsiteY2" fmla="*/ 754380 h 1432560"/>
                  <a:gd name="connsiteX3" fmla="*/ 38100 w 4549140"/>
                  <a:gd name="connsiteY3" fmla="*/ 830580 h 1432560"/>
                  <a:gd name="connsiteX4" fmla="*/ 0 w 4549140"/>
                  <a:gd name="connsiteY4" fmla="*/ 960120 h 1432560"/>
                  <a:gd name="connsiteX5" fmla="*/ 76200 w 4549140"/>
                  <a:gd name="connsiteY5" fmla="*/ 1097280 h 1432560"/>
                  <a:gd name="connsiteX6" fmla="*/ 426720 w 4549140"/>
                  <a:gd name="connsiteY6" fmla="*/ 1303020 h 1432560"/>
                  <a:gd name="connsiteX7" fmla="*/ 967740 w 4549140"/>
                  <a:gd name="connsiteY7" fmla="*/ 1310640 h 1432560"/>
                  <a:gd name="connsiteX8" fmla="*/ 1706880 w 4549140"/>
                  <a:gd name="connsiteY8" fmla="*/ 1112520 h 1432560"/>
                  <a:gd name="connsiteX9" fmla="*/ 2217420 w 4549140"/>
                  <a:gd name="connsiteY9" fmla="*/ 975360 h 1432560"/>
                  <a:gd name="connsiteX10" fmla="*/ 2438400 w 4549140"/>
                  <a:gd name="connsiteY10" fmla="*/ 952500 h 1432560"/>
                  <a:gd name="connsiteX11" fmla="*/ 3108960 w 4549140"/>
                  <a:gd name="connsiteY11" fmla="*/ 1051560 h 1432560"/>
                  <a:gd name="connsiteX12" fmla="*/ 3802380 w 4549140"/>
                  <a:gd name="connsiteY12" fmla="*/ 1356360 h 1432560"/>
                  <a:gd name="connsiteX13" fmla="*/ 4549140 w 4549140"/>
                  <a:gd name="connsiteY13" fmla="*/ 1432560 h 1432560"/>
                  <a:gd name="connsiteX14" fmla="*/ 4213860 w 4549140"/>
                  <a:gd name="connsiteY14" fmla="*/ 1325880 h 1432560"/>
                  <a:gd name="connsiteX15" fmla="*/ 3794760 w 4549140"/>
                  <a:gd name="connsiteY15" fmla="*/ 1097280 h 1432560"/>
                  <a:gd name="connsiteX16" fmla="*/ 3573780 w 4549140"/>
                  <a:gd name="connsiteY16" fmla="*/ 929640 h 1432560"/>
                  <a:gd name="connsiteX17" fmla="*/ 3474720 w 4549140"/>
                  <a:gd name="connsiteY17" fmla="*/ 922020 h 1432560"/>
                  <a:gd name="connsiteX18" fmla="*/ 3154680 w 4549140"/>
                  <a:gd name="connsiteY18" fmla="*/ 769620 h 1432560"/>
                  <a:gd name="connsiteX19" fmla="*/ 3116580 w 4549140"/>
                  <a:gd name="connsiteY19" fmla="*/ 762000 h 1432560"/>
                  <a:gd name="connsiteX20" fmla="*/ 2948940 w 4549140"/>
                  <a:gd name="connsiteY20" fmla="*/ 586740 h 1432560"/>
                  <a:gd name="connsiteX21" fmla="*/ 2392680 w 4549140"/>
                  <a:gd name="connsiteY21" fmla="*/ 312420 h 1432560"/>
                  <a:gd name="connsiteX22" fmla="*/ 1965960 w 4549140"/>
                  <a:gd name="connsiteY22" fmla="*/ 152400 h 1432560"/>
                  <a:gd name="connsiteX23" fmla="*/ 1760220 w 4549140"/>
                  <a:gd name="connsiteY23" fmla="*/ 83820 h 1432560"/>
                  <a:gd name="connsiteX24" fmla="*/ 1592580 w 4549140"/>
                  <a:gd name="connsiteY24" fmla="*/ 0 h 1432560"/>
                  <a:gd name="connsiteX25" fmla="*/ 1059180 w 4549140"/>
                  <a:gd name="connsiteY25" fmla="*/ 213360 h 1432560"/>
                  <a:gd name="connsiteX26" fmla="*/ 518160 w 4549140"/>
                  <a:gd name="connsiteY26" fmla="*/ 327660 h 1432560"/>
                  <a:gd name="connsiteX0" fmla="*/ 518160 w 4549140"/>
                  <a:gd name="connsiteY0" fmla="*/ 327660 h 1432560"/>
                  <a:gd name="connsiteX1" fmla="*/ 281940 w 4549140"/>
                  <a:gd name="connsiteY1" fmla="*/ 571500 h 1432560"/>
                  <a:gd name="connsiteX2" fmla="*/ 114300 w 4549140"/>
                  <a:gd name="connsiteY2" fmla="*/ 678180 h 1432560"/>
                  <a:gd name="connsiteX3" fmla="*/ 38100 w 4549140"/>
                  <a:gd name="connsiteY3" fmla="*/ 830580 h 1432560"/>
                  <a:gd name="connsiteX4" fmla="*/ 0 w 4549140"/>
                  <a:gd name="connsiteY4" fmla="*/ 960120 h 1432560"/>
                  <a:gd name="connsiteX5" fmla="*/ 76200 w 4549140"/>
                  <a:gd name="connsiteY5" fmla="*/ 1097280 h 1432560"/>
                  <a:gd name="connsiteX6" fmla="*/ 426720 w 4549140"/>
                  <a:gd name="connsiteY6" fmla="*/ 1303020 h 1432560"/>
                  <a:gd name="connsiteX7" fmla="*/ 967740 w 4549140"/>
                  <a:gd name="connsiteY7" fmla="*/ 1310640 h 1432560"/>
                  <a:gd name="connsiteX8" fmla="*/ 1706880 w 4549140"/>
                  <a:gd name="connsiteY8" fmla="*/ 1112520 h 1432560"/>
                  <a:gd name="connsiteX9" fmla="*/ 2217420 w 4549140"/>
                  <a:gd name="connsiteY9" fmla="*/ 975360 h 1432560"/>
                  <a:gd name="connsiteX10" fmla="*/ 2438400 w 4549140"/>
                  <a:gd name="connsiteY10" fmla="*/ 952500 h 1432560"/>
                  <a:gd name="connsiteX11" fmla="*/ 3108960 w 4549140"/>
                  <a:gd name="connsiteY11" fmla="*/ 1051560 h 1432560"/>
                  <a:gd name="connsiteX12" fmla="*/ 3802380 w 4549140"/>
                  <a:gd name="connsiteY12" fmla="*/ 1356360 h 1432560"/>
                  <a:gd name="connsiteX13" fmla="*/ 4549140 w 4549140"/>
                  <a:gd name="connsiteY13" fmla="*/ 1432560 h 1432560"/>
                  <a:gd name="connsiteX14" fmla="*/ 4213860 w 4549140"/>
                  <a:gd name="connsiteY14" fmla="*/ 1325880 h 1432560"/>
                  <a:gd name="connsiteX15" fmla="*/ 3794760 w 4549140"/>
                  <a:gd name="connsiteY15" fmla="*/ 1097280 h 1432560"/>
                  <a:gd name="connsiteX16" fmla="*/ 3573780 w 4549140"/>
                  <a:gd name="connsiteY16" fmla="*/ 929640 h 1432560"/>
                  <a:gd name="connsiteX17" fmla="*/ 3474720 w 4549140"/>
                  <a:gd name="connsiteY17" fmla="*/ 922020 h 1432560"/>
                  <a:gd name="connsiteX18" fmla="*/ 3154680 w 4549140"/>
                  <a:gd name="connsiteY18" fmla="*/ 769620 h 1432560"/>
                  <a:gd name="connsiteX19" fmla="*/ 3116580 w 4549140"/>
                  <a:gd name="connsiteY19" fmla="*/ 762000 h 1432560"/>
                  <a:gd name="connsiteX20" fmla="*/ 2948940 w 4549140"/>
                  <a:gd name="connsiteY20" fmla="*/ 586740 h 1432560"/>
                  <a:gd name="connsiteX21" fmla="*/ 2392680 w 4549140"/>
                  <a:gd name="connsiteY21" fmla="*/ 312420 h 1432560"/>
                  <a:gd name="connsiteX22" fmla="*/ 1965960 w 4549140"/>
                  <a:gd name="connsiteY22" fmla="*/ 152400 h 1432560"/>
                  <a:gd name="connsiteX23" fmla="*/ 1760220 w 4549140"/>
                  <a:gd name="connsiteY23" fmla="*/ 83820 h 1432560"/>
                  <a:gd name="connsiteX24" fmla="*/ 1592580 w 4549140"/>
                  <a:gd name="connsiteY24" fmla="*/ 0 h 1432560"/>
                  <a:gd name="connsiteX25" fmla="*/ 1059180 w 4549140"/>
                  <a:gd name="connsiteY25" fmla="*/ 213360 h 1432560"/>
                  <a:gd name="connsiteX26" fmla="*/ 518160 w 4549140"/>
                  <a:gd name="connsiteY26" fmla="*/ 327660 h 1432560"/>
                  <a:gd name="connsiteX0" fmla="*/ 601980 w 4632960"/>
                  <a:gd name="connsiteY0" fmla="*/ 327660 h 1432560"/>
                  <a:gd name="connsiteX1" fmla="*/ 365760 w 4632960"/>
                  <a:gd name="connsiteY1" fmla="*/ 571500 h 1432560"/>
                  <a:gd name="connsiteX2" fmla="*/ 198120 w 4632960"/>
                  <a:gd name="connsiteY2" fmla="*/ 678180 h 1432560"/>
                  <a:gd name="connsiteX3" fmla="*/ 0 w 4632960"/>
                  <a:gd name="connsiteY3" fmla="*/ 822960 h 1432560"/>
                  <a:gd name="connsiteX4" fmla="*/ 83820 w 4632960"/>
                  <a:gd name="connsiteY4" fmla="*/ 960120 h 1432560"/>
                  <a:gd name="connsiteX5" fmla="*/ 160020 w 4632960"/>
                  <a:gd name="connsiteY5" fmla="*/ 1097280 h 1432560"/>
                  <a:gd name="connsiteX6" fmla="*/ 510540 w 4632960"/>
                  <a:gd name="connsiteY6" fmla="*/ 1303020 h 1432560"/>
                  <a:gd name="connsiteX7" fmla="*/ 1051560 w 4632960"/>
                  <a:gd name="connsiteY7" fmla="*/ 1310640 h 1432560"/>
                  <a:gd name="connsiteX8" fmla="*/ 1790700 w 4632960"/>
                  <a:gd name="connsiteY8" fmla="*/ 1112520 h 1432560"/>
                  <a:gd name="connsiteX9" fmla="*/ 2301240 w 4632960"/>
                  <a:gd name="connsiteY9" fmla="*/ 975360 h 1432560"/>
                  <a:gd name="connsiteX10" fmla="*/ 2522220 w 4632960"/>
                  <a:gd name="connsiteY10" fmla="*/ 952500 h 1432560"/>
                  <a:gd name="connsiteX11" fmla="*/ 3192780 w 4632960"/>
                  <a:gd name="connsiteY11" fmla="*/ 1051560 h 1432560"/>
                  <a:gd name="connsiteX12" fmla="*/ 3886200 w 4632960"/>
                  <a:gd name="connsiteY12" fmla="*/ 1356360 h 1432560"/>
                  <a:gd name="connsiteX13" fmla="*/ 4632960 w 4632960"/>
                  <a:gd name="connsiteY13" fmla="*/ 1432560 h 1432560"/>
                  <a:gd name="connsiteX14" fmla="*/ 4297680 w 4632960"/>
                  <a:gd name="connsiteY14" fmla="*/ 1325880 h 1432560"/>
                  <a:gd name="connsiteX15" fmla="*/ 3878580 w 4632960"/>
                  <a:gd name="connsiteY15" fmla="*/ 1097280 h 1432560"/>
                  <a:gd name="connsiteX16" fmla="*/ 3657600 w 4632960"/>
                  <a:gd name="connsiteY16" fmla="*/ 929640 h 1432560"/>
                  <a:gd name="connsiteX17" fmla="*/ 3558540 w 4632960"/>
                  <a:gd name="connsiteY17" fmla="*/ 922020 h 1432560"/>
                  <a:gd name="connsiteX18" fmla="*/ 3238500 w 4632960"/>
                  <a:gd name="connsiteY18" fmla="*/ 769620 h 1432560"/>
                  <a:gd name="connsiteX19" fmla="*/ 3200400 w 4632960"/>
                  <a:gd name="connsiteY19" fmla="*/ 762000 h 1432560"/>
                  <a:gd name="connsiteX20" fmla="*/ 3032760 w 4632960"/>
                  <a:gd name="connsiteY20" fmla="*/ 586740 h 1432560"/>
                  <a:gd name="connsiteX21" fmla="*/ 2476500 w 4632960"/>
                  <a:gd name="connsiteY21" fmla="*/ 312420 h 1432560"/>
                  <a:gd name="connsiteX22" fmla="*/ 2049780 w 4632960"/>
                  <a:gd name="connsiteY22" fmla="*/ 152400 h 1432560"/>
                  <a:gd name="connsiteX23" fmla="*/ 1844040 w 4632960"/>
                  <a:gd name="connsiteY23" fmla="*/ 83820 h 1432560"/>
                  <a:gd name="connsiteX24" fmla="*/ 1676400 w 4632960"/>
                  <a:gd name="connsiteY24" fmla="*/ 0 h 1432560"/>
                  <a:gd name="connsiteX25" fmla="*/ 1143000 w 4632960"/>
                  <a:gd name="connsiteY25" fmla="*/ 213360 h 1432560"/>
                  <a:gd name="connsiteX26" fmla="*/ 601980 w 4632960"/>
                  <a:gd name="connsiteY26" fmla="*/ 327660 h 1432560"/>
                  <a:gd name="connsiteX0" fmla="*/ 601980 w 4632960"/>
                  <a:gd name="connsiteY0" fmla="*/ 327660 h 1432560"/>
                  <a:gd name="connsiteX1" fmla="*/ 365760 w 4632960"/>
                  <a:gd name="connsiteY1" fmla="*/ 571500 h 1432560"/>
                  <a:gd name="connsiteX2" fmla="*/ 198120 w 4632960"/>
                  <a:gd name="connsiteY2" fmla="*/ 678180 h 1432560"/>
                  <a:gd name="connsiteX3" fmla="*/ 0 w 4632960"/>
                  <a:gd name="connsiteY3" fmla="*/ 822960 h 1432560"/>
                  <a:gd name="connsiteX4" fmla="*/ 60960 w 4632960"/>
                  <a:gd name="connsiteY4" fmla="*/ 1135380 h 1432560"/>
                  <a:gd name="connsiteX5" fmla="*/ 160020 w 4632960"/>
                  <a:gd name="connsiteY5" fmla="*/ 1097280 h 1432560"/>
                  <a:gd name="connsiteX6" fmla="*/ 510540 w 4632960"/>
                  <a:gd name="connsiteY6" fmla="*/ 1303020 h 1432560"/>
                  <a:gd name="connsiteX7" fmla="*/ 1051560 w 4632960"/>
                  <a:gd name="connsiteY7" fmla="*/ 1310640 h 1432560"/>
                  <a:gd name="connsiteX8" fmla="*/ 1790700 w 4632960"/>
                  <a:gd name="connsiteY8" fmla="*/ 1112520 h 1432560"/>
                  <a:gd name="connsiteX9" fmla="*/ 2301240 w 4632960"/>
                  <a:gd name="connsiteY9" fmla="*/ 975360 h 1432560"/>
                  <a:gd name="connsiteX10" fmla="*/ 2522220 w 4632960"/>
                  <a:gd name="connsiteY10" fmla="*/ 952500 h 1432560"/>
                  <a:gd name="connsiteX11" fmla="*/ 3192780 w 4632960"/>
                  <a:gd name="connsiteY11" fmla="*/ 1051560 h 1432560"/>
                  <a:gd name="connsiteX12" fmla="*/ 3886200 w 4632960"/>
                  <a:gd name="connsiteY12" fmla="*/ 1356360 h 1432560"/>
                  <a:gd name="connsiteX13" fmla="*/ 4632960 w 4632960"/>
                  <a:gd name="connsiteY13" fmla="*/ 1432560 h 1432560"/>
                  <a:gd name="connsiteX14" fmla="*/ 4297680 w 4632960"/>
                  <a:gd name="connsiteY14" fmla="*/ 1325880 h 1432560"/>
                  <a:gd name="connsiteX15" fmla="*/ 3878580 w 4632960"/>
                  <a:gd name="connsiteY15" fmla="*/ 1097280 h 1432560"/>
                  <a:gd name="connsiteX16" fmla="*/ 3657600 w 4632960"/>
                  <a:gd name="connsiteY16" fmla="*/ 929640 h 1432560"/>
                  <a:gd name="connsiteX17" fmla="*/ 3558540 w 4632960"/>
                  <a:gd name="connsiteY17" fmla="*/ 922020 h 1432560"/>
                  <a:gd name="connsiteX18" fmla="*/ 3238500 w 4632960"/>
                  <a:gd name="connsiteY18" fmla="*/ 769620 h 1432560"/>
                  <a:gd name="connsiteX19" fmla="*/ 3200400 w 4632960"/>
                  <a:gd name="connsiteY19" fmla="*/ 762000 h 1432560"/>
                  <a:gd name="connsiteX20" fmla="*/ 3032760 w 4632960"/>
                  <a:gd name="connsiteY20" fmla="*/ 586740 h 1432560"/>
                  <a:gd name="connsiteX21" fmla="*/ 2476500 w 4632960"/>
                  <a:gd name="connsiteY21" fmla="*/ 312420 h 1432560"/>
                  <a:gd name="connsiteX22" fmla="*/ 2049780 w 4632960"/>
                  <a:gd name="connsiteY22" fmla="*/ 152400 h 1432560"/>
                  <a:gd name="connsiteX23" fmla="*/ 1844040 w 4632960"/>
                  <a:gd name="connsiteY23" fmla="*/ 83820 h 1432560"/>
                  <a:gd name="connsiteX24" fmla="*/ 1676400 w 4632960"/>
                  <a:gd name="connsiteY24" fmla="*/ 0 h 1432560"/>
                  <a:gd name="connsiteX25" fmla="*/ 1143000 w 4632960"/>
                  <a:gd name="connsiteY25" fmla="*/ 213360 h 1432560"/>
                  <a:gd name="connsiteX26" fmla="*/ 601980 w 4632960"/>
                  <a:gd name="connsiteY26" fmla="*/ 327660 h 1432560"/>
                  <a:gd name="connsiteX0" fmla="*/ 601980 w 4632960"/>
                  <a:gd name="connsiteY0" fmla="*/ 327660 h 1432560"/>
                  <a:gd name="connsiteX1" fmla="*/ 365760 w 4632960"/>
                  <a:gd name="connsiteY1" fmla="*/ 571500 h 1432560"/>
                  <a:gd name="connsiteX2" fmla="*/ 198120 w 4632960"/>
                  <a:gd name="connsiteY2" fmla="*/ 678180 h 1432560"/>
                  <a:gd name="connsiteX3" fmla="*/ 0 w 4632960"/>
                  <a:gd name="connsiteY3" fmla="*/ 822960 h 1432560"/>
                  <a:gd name="connsiteX4" fmla="*/ 60960 w 4632960"/>
                  <a:gd name="connsiteY4" fmla="*/ 1135380 h 1432560"/>
                  <a:gd name="connsiteX5" fmla="*/ 236220 w 4632960"/>
                  <a:gd name="connsiteY5" fmla="*/ 1234440 h 1432560"/>
                  <a:gd name="connsiteX6" fmla="*/ 510540 w 4632960"/>
                  <a:gd name="connsiteY6" fmla="*/ 1303020 h 1432560"/>
                  <a:gd name="connsiteX7" fmla="*/ 1051560 w 4632960"/>
                  <a:gd name="connsiteY7" fmla="*/ 1310640 h 1432560"/>
                  <a:gd name="connsiteX8" fmla="*/ 1790700 w 4632960"/>
                  <a:gd name="connsiteY8" fmla="*/ 1112520 h 1432560"/>
                  <a:gd name="connsiteX9" fmla="*/ 2301240 w 4632960"/>
                  <a:gd name="connsiteY9" fmla="*/ 975360 h 1432560"/>
                  <a:gd name="connsiteX10" fmla="*/ 2522220 w 4632960"/>
                  <a:gd name="connsiteY10" fmla="*/ 952500 h 1432560"/>
                  <a:gd name="connsiteX11" fmla="*/ 3192780 w 4632960"/>
                  <a:gd name="connsiteY11" fmla="*/ 1051560 h 1432560"/>
                  <a:gd name="connsiteX12" fmla="*/ 3886200 w 4632960"/>
                  <a:gd name="connsiteY12" fmla="*/ 1356360 h 1432560"/>
                  <a:gd name="connsiteX13" fmla="*/ 4632960 w 4632960"/>
                  <a:gd name="connsiteY13" fmla="*/ 1432560 h 1432560"/>
                  <a:gd name="connsiteX14" fmla="*/ 4297680 w 4632960"/>
                  <a:gd name="connsiteY14" fmla="*/ 1325880 h 1432560"/>
                  <a:gd name="connsiteX15" fmla="*/ 3878580 w 4632960"/>
                  <a:gd name="connsiteY15" fmla="*/ 1097280 h 1432560"/>
                  <a:gd name="connsiteX16" fmla="*/ 3657600 w 4632960"/>
                  <a:gd name="connsiteY16" fmla="*/ 929640 h 1432560"/>
                  <a:gd name="connsiteX17" fmla="*/ 3558540 w 4632960"/>
                  <a:gd name="connsiteY17" fmla="*/ 922020 h 1432560"/>
                  <a:gd name="connsiteX18" fmla="*/ 3238500 w 4632960"/>
                  <a:gd name="connsiteY18" fmla="*/ 769620 h 1432560"/>
                  <a:gd name="connsiteX19" fmla="*/ 3200400 w 4632960"/>
                  <a:gd name="connsiteY19" fmla="*/ 762000 h 1432560"/>
                  <a:gd name="connsiteX20" fmla="*/ 3032760 w 4632960"/>
                  <a:gd name="connsiteY20" fmla="*/ 586740 h 1432560"/>
                  <a:gd name="connsiteX21" fmla="*/ 2476500 w 4632960"/>
                  <a:gd name="connsiteY21" fmla="*/ 312420 h 1432560"/>
                  <a:gd name="connsiteX22" fmla="*/ 2049780 w 4632960"/>
                  <a:gd name="connsiteY22" fmla="*/ 152400 h 1432560"/>
                  <a:gd name="connsiteX23" fmla="*/ 1844040 w 4632960"/>
                  <a:gd name="connsiteY23" fmla="*/ 83820 h 1432560"/>
                  <a:gd name="connsiteX24" fmla="*/ 1676400 w 4632960"/>
                  <a:gd name="connsiteY24" fmla="*/ 0 h 1432560"/>
                  <a:gd name="connsiteX25" fmla="*/ 1143000 w 4632960"/>
                  <a:gd name="connsiteY25" fmla="*/ 213360 h 1432560"/>
                  <a:gd name="connsiteX26" fmla="*/ 601980 w 4632960"/>
                  <a:gd name="connsiteY26" fmla="*/ 327660 h 1432560"/>
                  <a:gd name="connsiteX0" fmla="*/ 601980 w 4747260"/>
                  <a:gd name="connsiteY0" fmla="*/ 327660 h 1409700"/>
                  <a:gd name="connsiteX1" fmla="*/ 365760 w 4747260"/>
                  <a:gd name="connsiteY1" fmla="*/ 571500 h 1409700"/>
                  <a:gd name="connsiteX2" fmla="*/ 198120 w 4747260"/>
                  <a:gd name="connsiteY2" fmla="*/ 678180 h 1409700"/>
                  <a:gd name="connsiteX3" fmla="*/ 0 w 4747260"/>
                  <a:gd name="connsiteY3" fmla="*/ 822960 h 1409700"/>
                  <a:gd name="connsiteX4" fmla="*/ 60960 w 4747260"/>
                  <a:gd name="connsiteY4" fmla="*/ 1135380 h 1409700"/>
                  <a:gd name="connsiteX5" fmla="*/ 236220 w 4747260"/>
                  <a:gd name="connsiteY5" fmla="*/ 1234440 h 1409700"/>
                  <a:gd name="connsiteX6" fmla="*/ 510540 w 4747260"/>
                  <a:gd name="connsiteY6" fmla="*/ 1303020 h 1409700"/>
                  <a:gd name="connsiteX7" fmla="*/ 1051560 w 4747260"/>
                  <a:gd name="connsiteY7" fmla="*/ 1310640 h 1409700"/>
                  <a:gd name="connsiteX8" fmla="*/ 1790700 w 4747260"/>
                  <a:gd name="connsiteY8" fmla="*/ 1112520 h 1409700"/>
                  <a:gd name="connsiteX9" fmla="*/ 2301240 w 4747260"/>
                  <a:gd name="connsiteY9" fmla="*/ 975360 h 1409700"/>
                  <a:gd name="connsiteX10" fmla="*/ 2522220 w 4747260"/>
                  <a:gd name="connsiteY10" fmla="*/ 952500 h 1409700"/>
                  <a:gd name="connsiteX11" fmla="*/ 3192780 w 4747260"/>
                  <a:gd name="connsiteY11" fmla="*/ 1051560 h 1409700"/>
                  <a:gd name="connsiteX12" fmla="*/ 3886200 w 4747260"/>
                  <a:gd name="connsiteY12" fmla="*/ 1356360 h 1409700"/>
                  <a:gd name="connsiteX13" fmla="*/ 4747260 w 4747260"/>
                  <a:gd name="connsiteY13" fmla="*/ 1409700 h 1409700"/>
                  <a:gd name="connsiteX14" fmla="*/ 4297680 w 4747260"/>
                  <a:gd name="connsiteY14" fmla="*/ 1325880 h 1409700"/>
                  <a:gd name="connsiteX15" fmla="*/ 3878580 w 4747260"/>
                  <a:gd name="connsiteY15" fmla="*/ 1097280 h 1409700"/>
                  <a:gd name="connsiteX16" fmla="*/ 3657600 w 4747260"/>
                  <a:gd name="connsiteY16" fmla="*/ 929640 h 1409700"/>
                  <a:gd name="connsiteX17" fmla="*/ 3558540 w 4747260"/>
                  <a:gd name="connsiteY17" fmla="*/ 922020 h 1409700"/>
                  <a:gd name="connsiteX18" fmla="*/ 3238500 w 4747260"/>
                  <a:gd name="connsiteY18" fmla="*/ 769620 h 1409700"/>
                  <a:gd name="connsiteX19" fmla="*/ 3200400 w 4747260"/>
                  <a:gd name="connsiteY19" fmla="*/ 762000 h 1409700"/>
                  <a:gd name="connsiteX20" fmla="*/ 3032760 w 4747260"/>
                  <a:gd name="connsiteY20" fmla="*/ 586740 h 1409700"/>
                  <a:gd name="connsiteX21" fmla="*/ 2476500 w 4747260"/>
                  <a:gd name="connsiteY21" fmla="*/ 312420 h 1409700"/>
                  <a:gd name="connsiteX22" fmla="*/ 2049780 w 4747260"/>
                  <a:gd name="connsiteY22" fmla="*/ 152400 h 1409700"/>
                  <a:gd name="connsiteX23" fmla="*/ 1844040 w 4747260"/>
                  <a:gd name="connsiteY23" fmla="*/ 83820 h 1409700"/>
                  <a:gd name="connsiteX24" fmla="*/ 1676400 w 4747260"/>
                  <a:gd name="connsiteY24" fmla="*/ 0 h 1409700"/>
                  <a:gd name="connsiteX25" fmla="*/ 1143000 w 4747260"/>
                  <a:gd name="connsiteY25" fmla="*/ 213360 h 1409700"/>
                  <a:gd name="connsiteX26" fmla="*/ 601980 w 4747260"/>
                  <a:gd name="connsiteY26" fmla="*/ 327660 h 1409700"/>
                  <a:gd name="connsiteX0" fmla="*/ 601980 w 4747260"/>
                  <a:gd name="connsiteY0" fmla="*/ 327660 h 1455420"/>
                  <a:gd name="connsiteX1" fmla="*/ 365760 w 4747260"/>
                  <a:gd name="connsiteY1" fmla="*/ 571500 h 1455420"/>
                  <a:gd name="connsiteX2" fmla="*/ 198120 w 4747260"/>
                  <a:gd name="connsiteY2" fmla="*/ 678180 h 1455420"/>
                  <a:gd name="connsiteX3" fmla="*/ 0 w 4747260"/>
                  <a:gd name="connsiteY3" fmla="*/ 822960 h 1455420"/>
                  <a:gd name="connsiteX4" fmla="*/ 60960 w 4747260"/>
                  <a:gd name="connsiteY4" fmla="*/ 1135380 h 1455420"/>
                  <a:gd name="connsiteX5" fmla="*/ 236220 w 4747260"/>
                  <a:gd name="connsiteY5" fmla="*/ 1234440 h 1455420"/>
                  <a:gd name="connsiteX6" fmla="*/ 510540 w 4747260"/>
                  <a:gd name="connsiteY6" fmla="*/ 1303020 h 1455420"/>
                  <a:gd name="connsiteX7" fmla="*/ 1051560 w 4747260"/>
                  <a:gd name="connsiteY7" fmla="*/ 1310640 h 1455420"/>
                  <a:gd name="connsiteX8" fmla="*/ 1790700 w 4747260"/>
                  <a:gd name="connsiteY8" fmla="*/ 1112520 h 1455420"/>
                  <a:gd name="connsiteX9" fmla="*/ 2301240 w 4747260"/>
                  <a:gd name="connsiteY9" fmla="*/ 975360 h 1455420"/>
                  <a:gd name="connsiteX10" fmla="*/ 2522220 w 4747260"/>
                  <a:gd name="connsiteY10" fmla="*/ 952500 h 1455420"/>
                  <a:gd name="connsiteX11" fmla="*/ 3192780 w 4747260"/>
                  <a:gd name="connsiteY11" fmla="*/ 1051560 h 1455420"/>
                  <a:gd name="connsiteX12" fmla="*/ 3886200 w 4747260"/>
                  <a:gd name="connsiteY12" fmla="*/ 1356360 h 1455420"/>
                  <a:gd name="connsiteX13" fmla="*/ 4328160 w 4747260"/>
                  <a:gd name="connsiteY13" fmla="*/ 1455420 h 1455420"/>
                  <a:gd name="connsiteX14" fmla="*/ 4747260 w 4747260"/>
                  <a:gd name="connsiteY14" fmla="*/ 1409700 h 1455420"/>
                  <a:gd name="connsiteX15" fmla="*/ 4297680 w 4747260"/>
                  <a:gd name="connsiteY15" fmla="*/ 1325880 h 1455420"/>
                  <a:gd name="connsiteX16" fmla="*/ 3878580 w 4747260"/>
                  <a:gd name="connsiteY16" fmla="*/ 1097280 h 1455420"/>
                  <a:gd name="connsiteX17" fmla="*/ 3657600 w 4747260"/>
                  <a:gd name="connsiteY17" fmla="*/ 929640 h 1455420"/>
                  <a:gd name="connsiteX18" fmla="*/ 3558540 w 4747260"/>
                  <a:gd name="connsiteY18" fmla="*/ 922020 h 1455420"/>
                  <a:gd name="connsiteX19" fmla="*/ 3238500 w 4747260"/>
                  <a:gd name="connsiteY19" fmla="*/ 769620 h 1455420"/>
                  <a:gd name="connsiteX20" fmla="*/ 3200400 w 4747260"/>
                  <a:gd name="connsiteY20" fmla="*/ 762000 h 1455420"/>
                  <a:gd name="connsiteX21" fmla="*/ 3032760 w 4747260"/>
                  <a:gd name="connsiteY21" fmla="*/ 586740 h 1455420"/>
                  <a:gd name="connsiteX22" fmla="*/ 2476500 w 4747260"/>
                  <a:gd name="connsiteY22" fmla="*/ 312420 h 1455420"/>
                  <a:gd name="connsiteX23" fmla="*/ 2049780 w 4747260"/>
                  <a:gd name="connsiteY23" fmla="*/ 152400 h 1455420"/>
                  <a:gd name="connsiteX24" fmla="*/ 1844040 w 4747260"/>
                  <a:gd name="connsiteY24" fmla="*/ 83820 h 1455420"/>
                  <a:gd name="connsiteX25" fmla="*/ 1676400 w 4747260"/>
                  <a:gd name="connsiteY25" fmla="*/ 0 h 1455420"/>
                  <a:gd name="connsiteX26" fmla="*/ 1143000 w 4747260"/>
                  <a:gd name="connsiteY26" fmla="*/ 213360 h 1455420"/>
                  <a:gd name="connsiteX27" fmla="*/ 601980 w 4747260"/>
                  <a:gd name="connsiteY27" fmla="*/ 327660 h 1455420"/>
                  <a:gd name="connsiteX0" fmla="*/ 601980 w 4747260"/>
                  <a:gd name="connsiteY0" fmla="*/ 327660 h 1455420"/>
                  <a:gd name="connsiteX1" fmla="*/ 365760 w 4747260"/>
                  <a:gd name="connsiteY1" fmla="*/ 571500 h 1455420"/>
                  <a:gd name="connsiteX2" fmla="*/ 198120 w 4747260"/>
                  <a:gd name="connsiteY2" fmla="*/ 678180 h 1455420"/>
                  <a:gd name="connsiteX3" fmla="*/ 0 w 4747260"/>
                  <a:gd name="connsiteY3" fmla="*/ 822960 h 1455420"/>
                  <a:gd name="connsiteX4" fmla="*/ 60960 w 4747260"/>
                  <a:gd name="connsiteY4" fmla="*/ 1135380 h 1455420"/>
                  <a:gd name="connsiteX5" fmla="*/ 236220 w 4747260"/>
                  <a:gd name="connsiteY5" fmla="*/ 1234440 h 1455420"/>
                  <a:gd name="connsiteX6" fmla="*/ 510540 w 4747260"/>
                  <a:gd name="connsiteY6" fmla="*/ 1303020 h 1455420"/>
                  <a:gd name="connsiteX7" fmla="*/ 1051560 w 4747260"/>
                  <a:gd name="connsiteY7" fmla="*/ 1310640 h 1455420"/>
                  <a:gd name="connsiteX8" fmla="*/ 1790700 w 4747260"/>
                  <a:gd name="connsiteY8" fmla="*/ 1112520 h 1455420"/>
                  <a:gd name="connsiteX9" fmla="*/ 2301240 w 4747260"/>
                  <a:gd name="connsiteY9" fmla="*/ 975360 h 1455420"/>
                  <a:gd name="connsiteX10" fmla="*/ 2522220 w 4747260"/>
                  <a:gd name="connsiteY10" fmla="*/ 952500 h 1455420"/>
                  <a:gd name="connsiteX11" fmla="*/ 3192780 w 4747260"/>
                  <a:gd name="connsiteY11" fmla="*/ 1051560 h 1455420"/>
                  <a:gd name="connsiteX12" fmla="*/ 3886200 w 4747260"/>
                  <a:gd name="connsiteY12" fmla="*/ 1356360 h 1455420"/>
                  <a:gd name="connsiteX13" fmla="*/ 4328160 w 4747260"/>
                  <a:gd name="connsiteY13" fmla="*/ 1455420 h 1455420"/>
                  <a:gd name="connsiteX14" fmla="*/ 4747260 w 4747260"/>
                  <a:gd name="connsiteY14" fmla="*/ 1409700 h 1455420"/>
                  <a:gd name="connsiteX15" fmla="*/ 4488180 w 4747260"/>
                  <a:gd name="connsiteY15" fmla="*/ 1386840 h 1455420"/>
                  <a:gd name="connsiteX16" fmla="*/ 4297680 w 4747260"/>
                  <a:gd name="connsiteY16" fmla="*/ 1325880 h 1455420"/>
                  <a:gd name="connsiteX17" fmla="*/ 3878580 w 4747260"/>
                  <a:gd name="connsiteY17" fmla="*/ 1097280 h 1455420"/>
                  <a:gd name="connsiteX18" fmla="*/ 3657600 w 4747260"/>
                  <a:gd name="connsiteY18" fmla="*/ 929640 h 1455420"/>
                  <a:gd name="connsiteX19" fmla="*/ 3558540 w 4747260"/>
                  <a:gd name="connsiteY19" fmla="*/ 922020 h 1455420"/>
                  <a:gd name="connsiteX20" fmla="*/ 3238500 w 4747260"/>
                  <a:gd name="connsiteY20" fmla="*/ 769620 h 1455420"/>
                  <a:gd name="connsiteX21" fmla="*/ 3200400 w 4747260"/>
                  <a:gd name="connsiteY21" fmla="*/ 762000 h 1455420"/>
                  <a:gd name="connsiteX22" fmla="*/ 3032760 w 4747260"/>
                  <a:gd name="connsiteY22" fmla="*/ 586740 h 1455420"/>
                  <a:gd name="connsiteX23" fmla="*/ 2476500 w 4747260"/>
                  <a:gd name="connsiteY23" fmla="*/ 312420 h 1455420"/>
                  <a:gd name="connsiteX24" fmla="*/ 2049780 w 4747260"/>
                  <a:gd name="connsiteY24" fmla="*/ 152400 h 1455420"/>
                  <a:gd name="connsiteX25" fmla="*/ 1844040 w 4747260"/>
                  <a:gd name="connsiteY25" fmla="*/ 83820 h 1455420"/>
                  <a:gd name="connsiteX26" fmla="*/ 1676400 w 4747260"/>
                  <a:gd name="connsiteY26" fmla="*/ 0 h 1455420"/>
                  <a:gd name="connsiteX27" fmla="*/ 1143000 w 4747260"/>
                  <a:gd name="connsiteY27" fmla="*/ 213360 h 1455420"/>
                  <a:gd name="connsiteX28" fmla="*/ 601980 w 4747260"/>
                  <a:gd name="connsiteY28" fmla="*/ 327660 h 1455420"/>
                  <a:gd name="connsiteX0" fmla="*/ 601980 w 4747260"/>
                  <a:gd name="connsiteY0" fmla="*/ 327660 h 1455420"/>
                  <a:gd name="connsiteX1" fmla="*/ 365760 w 4747260"/>
                  <a:gd name="connsiteY1" fmla="*/ 571500 h 1455420"/>
                  <a:gd name="connsiteX2" fmla="*/ 198120 w 4747260"/>
                  <a:gd name="connsiteY2" fmla="*/ 678180 h 1455420"/>
                  <a:gd name="connsiteX3" fmla="*/ 0 w 4747260"/>
                  <a:gd name="connsiteY3" fmla="*/ 822960 h 1455420"/>
                  <a:gd name="connsiteX4" fmla="*/ 60960 w 4747260"/>
                  <a:gd name="connsiteY4" fmla="*/ 1135380 h 1455420"/>
                  <a:gd name="connsiteX5" fmla="*/ 236220 w 4747260"/>
                  <a:gd name="connsiteY5" fmla="*/ 1234440 h 1455420"/>
                  <a:gd name="connsiteX6" fmla="*/ 510540 w 4747260"/>
                  <a:gd name="connsiteY6" fmla="*/ 1303020 h 1455420"/>
                  <a:gd name="connsiteX7" fmla="*/ 1051560 w 4747260"/>
                  <a:gd name="connsiteY7" fmla="*/ 1310640 h 1455420"/>
                  <a:gd name="connsiteX8" fmla="*/ 1790700 w 4747260"/>
                  <a:gd name="connsiteY8" fmla="*/ 1112520 h 1455420"/>
                  <a:gd name="connsiteX9" fmla="*/ 2301240 w 4747260"/>
                  <a:gd name="connsiteY9" fmla="*/ 975360 h 1455420"/>
                  <a:gd name="connsiteX10" fmla="*/ 2522220 w 4747260"/>
                  <a:gd name="connsiteY10" fmla="*/ 952500 h 1455420"/>
                  <a:gd name="connsiteX11" fmla="*/ 3192780 w 4747260"/>
                  <a:gd name="connsiteY11" fmla="*/ 1051560 h 1455420"/>
                  <a:gd name="connsiteX12" fmla="*/ 3886200 w 4747260"/>
                  <a:gd name="connsiteY12" fmla="*/ 1356360 h 1455420"/>
                  <a:gd name="connsiteX13" fmla="*/ 4328160 w 4747260"/>
                  <a:gd name="connsiteY13" fmla="*/ 1455420 h 1455420"/>
                  <a:gd name="connsiteX14" fmla="*/ 4747260 w 4747260"/>
                  <a:gd name="connsiteY14" fmla="*/ 1409700 h 1455420"/>
                  <a:gd name="connsiteX15" fmla="*/ 4488180 w 4747260"/>
                  <a:gd name="connsiteY15" fmla="*/ 1386840 h 1455420"/>
                  <a:gd name="connsiteX16" fmla="*/ 4297680 w 4747260"/>
                  <a:gd name="connsiteY16" fmla="*/ 1325880 h 1455420"/>
                  <a:gd name="connsiteX17" fmla="*/ 3878580 w 4747260"/>
                  <a:gd name="connsiteY17" fmla="*/ 1097280 h 1455420"/>
                  <a:gd name="connsiteX18" fmla="*/ 3657600 w 4747260"/>
                  <a:gd name="connsiteY18" fmla="*/ 929640 h 1455420"/>
                  <a:gd name="connsiteX19" fmla="*/ 3558540 w 4747260"/>
                  <a:gd name="connsiteY19" fmla="*/ 922020 h 1455420"/>
                  <a:gd name="connsiteX20" fmla="*/ 3238500 w 4747260"/>
                  <a:gd name="connsiteY20" fmla="*/ 769620 h 1455420"/>
                  <a:gd name="connsiteX21" fmla="*/ 3200400 w 4747260"/>
                  <a:gd name="connsiteY21" fmla="*/ 762000 h 1455420"/>
                  <a:gd name="connsiteX22" fmla="*/ 3032760 w 4747260"/>
                  <a:gd name="connsiteY22" fmla="*/ 586740 h 1455420"/>
                  <a:gd name="connsiteX23" fmla="*/ 2476500 w 4747260"/>
                  <a:gd name="connsiteY23" fmla="*/ 312420 h 1455420"/>
                  <a:gd name="connsiteX24" fmla="*/ 2049780 w 4747260"/>
                  <a:gd name="connsiteY24" fmla="*/ 152400 h 1455420"/>
                  <a:gd name="connsiteX25" fmla="*/ 1866900 w 4747260"/>
                  <a:gd name="connsiteY25" fmla="*/ 53340 h 1455420"/>
                  <a:gd name="connsiteX26" fmla="*/ 1676400 w 4747260"/>
                  <a:gd name="connsiteY26" fmla="*/ 0 h 1455420"/>
                  <a:gd name="connsiteX27" fmla="*/ 1143000 w 4747260"/>
                  <a:gd name="connsiteY27" fmla="*/ 213360 h 1455420"/>
                  <a:gd name="connsiteX28" fmla="*/ 601980 w 4747260"/>
                  <a:gd name="connsiteY28" fmla="*/ 327660 h 1455420"/>
                  <a:gd name="connsiteX0" fmla="*/ 601980 w 4747260"/>
                  <a:gd name="connsiteY0" fmla="*/ 327660 h 1455420"/>
                  <a:gd name="connsiteX1" fmla="*/ 365760 w 4747260"/>
                  <a:gd name="connsiteY1" fmla="*/ 571500 h 1455420"/>
                  <a:gd name="connsiteX2" fmla="*/ 198120 w 4747260"/>
                  <a:gd name="connsiteY2" fmla="*/ 678180 h 1455420"/>
                  <a:gd name="connsiteX3" fmla="*/ 0 w 4747260"/>
                  <a:gd name="connsiteY3" fmla="*/ 822960 h 1455420"/>
                  <a:gd name="connsiteX4" fmla="*/ 60960 w 4747260"/>
                  <a:gd name="connsiteY4" fmla="*/ 1135380 h 1455420"/>
                  <a:gd name="connsiteX5" fmla="*/ 236220 w 4747260"/>
                  <a:gd name="connsiteY5" fmla="*/ 1234440 h 1455420"/>
                  <a:gd name="connsiteX6" fmla="*/ 510540 w 4747260"/>
                  <a:gd name="connsiteY6" fmla="*/ 1303020 h 1455420"/>
                  <a:gd name="connsiteX7" fmla="*/ 1051560 w 4747260"/>
                  <a:gd name="connsiteY7" fmla="*/ 1310640 h 1455420"/>
                  <a:gd name="connsiteX8" fmla="*/ 1790700 w 4747260"/>
                  <a:gd name="connsiteY8" fmla="*/ 1112520 h 1455420"/>
                  <a:gd name="connsiteX9" fmla="*/ 2301240 w 4747260"/>
                  <a:gd name="connsiteY9" fmla="*/ 975360 h 1455420"/>
                  <a:gd name="connsiteX10" fmla="*/ 2522220 w 4747260"/>
                  <a:gd name="connsiteY10" fmla="*/ 952500 h 1455420"/>
                  <a:gd name="connsiteX11" fmla="*/ 3192780 w 4747260"/>
                  <a:gd name="connsiteY11" fmla="*/ 1051560 h 1455420"/>
                  <a:gd name="connsiteX12" fmla="*/ 3886200 w 4747260"/>
                  <a:gd name="connsiteY12" fmla="*/ 1356360 h 1455420"/>
                  <a:gd name="connsiteX13" fmla="*/ 4328160 w 4747260"/>
                  <a:gd name="connsiteY13" fmla="*/ 1455420 h 1455420"/>
                  <a:gd name="connsiteX14" fmla="*/ 4747260 w 4747260"/>
                  <a:gd name="connsiteY14" fmla="*/ 1409700 h 1455420"/>
                  <a:gd name="connsiteX15" fmla="*/ 4488180 w 4747260"/>
                  <a:gd name="connsiteY15" fmla="*/ 1386840 h 1455420"/>
                  <a:gd name="connsiteX16" fmla="*/ 4297680 w 4747260"/>
                  <a:gd name="connsiteY16" fmla="*/ 1325880 h 1455420"/>
                  <a:gd name="connsiteX17" fmla="*/ 3878580 w 4747260"/>
                  <a:gd name="connsiteY17" fmla="*/ 1097280 h 1455420"/>
                  <a:gd name="connsiteX18" fmla="*/ 3657600 w 4747260"/>
                  <a:gd name="connsiteY18" fmla="*/ 929640 h 1455420"/>
                  <a:gd name="connsiteX19" fmla="*/ 3558540 w 4747260"/>
                  <a:gd name="connsiteY19" fmla="*/ 922020 h 1455420"/>
                  <a:gd name="connsiteX20" fmla="*/ 3238500 w 4747260"/>
                  <a:gd name="connsiteY20" fmla="*/ 769620 h 1455420"/>
                  <a:gd name="connsiteX21" fmla="*/ 3200400 w 4747260"/>
                  <a:gd name="connsiteY21" fmla="*/ 762000 h 1455420"/>
                  <a:gd name="connsiteX22" fmla="*/ 3032760 w 4747260"/>
                  <a:gd name="connsiteY22" fmla="*/ 586740 h 1455420"/>
                  <a:gd name="connsiteX23" fmla="*/ 2529840 w 4747260"/>
                  <a:gd name="connsiteY23" fmla="*/ 358140 h 1455420"/>
                  <a:gd name="connsiteX24" fmla="*/ 2049780 w 4747260"/>
                  <a:gd name="connsiteY24" fmla="*/ 152400 h 1455420"/>
                  <a:gd name="connsiteX25" fmla="*/ 1866900 w 4747260"/>
                  <a:gd name="connsiteY25" fmla="*/ 53340 h 1455420"/>
                  <a:gd name="connsiteX26" fmla="*/ 1676400 w 4747260"/>
                  <a:gd name="connsiteY26" fmla="*/ 0 h 1455420"/>
                  <a:gd name="connsiteX27" fmla="*/ 1143000 w 4747260"/>
                  <a:gd name="connsiteY27" fmla="*/ 213360 h 1455420"/>
                  <a:gd name="connsiteX28" fmla="*/ 601980 w 4747260"/>
                  <a:gd name="connsiteY28" fmla="*/ 327660 h 1455420"/>
                  <a:gd name="connsiteX0" fmla="*/ 601980 w 4747260"/>
                  <a:gd name="connsiteY0" fmla="*/ 327660 h 1455420"/>
                  <a:gd name="connsiteX1" fmla="*/ 365760 w 4747260"/>
                  <a:gd name="connsiteY1" fmla="*/ 571500 h 1455420"/>
                  <a:gd name="connsiteX2" fmla="*/ 198120 w 4747260"/>
                  <a:gd name="connsiteY2" fmla="*/ 678180 h 1455420"/>
                  <a:gd name="connsiteX3" fmla="*/ 0 w 4747260"/>
                  <a:gd name="connsiteY3" fmla="*/ 822960 h 1455420"/>
                  <a:gd name="connsiteX4" fmla="*/ 60960 w 4747260"/>
                  <a:gd name="connsiteY4" fmla="*/ 1135380 h 1455420"/>
                  <a:gd name="connsiteX5" fmla="*/ 236220 w 4747260"/>
                  <a:gd name="connsiteY5" fmla="*/ 1234440 h 1455420"/>
                  <a:gd name="connsiteX6" fmla="*/ 510540 w 4747260"/>
                  <a:gd name="connsiteY6" fmla="*/ 1303020 h 1455420"/>
                  <a:gd name="connsiteX7" fmla="*/ 1051560 w 4747260"/>
                  <a:gd name="connsiteY7" fmla="*/ 1310640 h 1455420"/>
                  <a:gd name="connsiteX8" fmla="*/ 1790700 w 4747260"/>
                  <a:gd name="connsiteY8" fmla="*/ 1112520 h 1455420"/>
                  <a:gd name="connsiteX9" fmla="*/ 2301240 w 4747260"/>
                  <a:gd name="connsiteY9" fmla="*/ 975360 h 1455420"/>
                  <a:gd name="connsiteX10" fmla="*/ 2522220 w 4747260"/>
                  <a:gd name="connsiteY10" fmla="*/ 952500 h 1455420"/>
                  <a:gd name="connsiteX11" fmla="*/ 3192780 w 4747260"/>
                  <a:gd name="connsiteY11" fmla="*/ 1051560 h 1455420"/>
                  <a:gd name="connsiteX12" fmla="*/ 3886200 w 4747260"/>
                  <a:gd name="connsiteY12" fmla="*/ 1356360 h 1455420"/>
                  <a:gd name="connsiteX13" fmla="*/ 4328160 w 4747260"/>
                  <a:gd name="connsiteY13" fmla="*/ 1455420 h 1455420"/>
                  <a:gd name="connsiteX14" fmla="*/ 4747260 w 4747260"/>
                  <a:gd name="connsiteY14" fmla="*/ 1409700 h 1455420"/>
                  <a:gd name="connsiteX15" fmla="*/ 4488180 w 4747260"/>
                  <a:gd name="connsiteY15" fmla="*/ 1386840 h 1455420"/>
                  <a:gd name="connsiteX16" fmla="*/ 4297680 w 4747260"/>
                  <a:gd name="connsiteY16" fmla="*/ 1325880 h 1455420"/>
                  <a:gd name="connsiteX17" fmla="*/ 3878580 w 4747260"/>
                  <a:gd name="connsiteY17" fmla="*/ 1097280 h 1455420"/>
                  <a:gd name="connsiteX18" fmla="*/ 3657600 w 4747260"/>
                  <a:gd name="connsiteY18" fmla="*/ 929640 h 1455420"/>
                  <a:gd name="connsiteX19" fmla="*/ 3558540 w 4747260"/>
                  <a:gd name="connsiteY19" fmla="*/ 922020 h 1455420"/>
                  <a:gd name="connsiteX20" fmla="*/ 3238500 w 4747260"/>
                  <a:gd name="connsiteY20" fmla="*/ 769620 h 1455420"/>
                  <a:gd name="connsiteX21" fmla="*/ 3200400 w 4747260"/>
                  <a:gd name="connsiteY21" fmla="*/ 762000 h 1455420"/>
                  <a:gd name="connsiteX22" fmla="*/ 3032760 w 4747260"/>
                  <a:gd name="connsiteY22" fmla="*/ 586740 h 1455420"/>
                  <a:gd name="connsiteX23" fmla="*/ 2529840 w 4747260"/>
                  <a:gd name="connsiteY23" fmla="*/ 358140 h 1455420"/>
                  <a:gd name="connsiteX24" fmla="*/ 2049780 w 4747260"/>
                  <a:gd name="connsiteY24" fmla="*/ 152400 h 1455420"/>
                  <a:gd name="connsiteX25" fmla="*/ 1866900 w 4747260"/>
                  <a:gd name="connsiteY25" fmla="*/ 53340 h 1455420"/>
                  <a:gd name="connsiteX26" fmla="*/ 1676400 w 4747260"/>
                  <a:gd name="connsiteY26" fmla="*/ 0 h 1455420"/>
                  <a:gd name="connsiteX27" fmla="*/ 1143000 w 4747260"/>
                  <a:gd name="connsiteY27" fmla="*/ 213360 h 1455420"/>
                  <a:gd name="connsiteX28" fmla="*/ 728345 w 4747260"/>
                  <a:gd name="connsiteY28" fmla="*/ 347345 h 1455420"/>
                  <a:gd name="connsiteX29" fmla="*/ 601980 w 4747260"/>
                  <a:gd name="connsiteY29" fmla="*/ 327660 h 1455420"/>
                  <a:gd name="connsiteX0" fmla="*/ 601980 w 4747260"/>
                  <a:gd name="connsiteY0" fmla="*/ 327660 h 1455420"/>
                  <a:gd name="connsiteX1" fmla="*/ 365760 w 4747260"/>
                  <a:gd name="connsiteY1" fmla="*/ 571500 h 1455420"/>
                  <a:gd name="connsiteX2" fmla="*/ 198120 w 4747260"/>
                  <a:gd name="connsiteY2" fmla="*/ 678180 h 1455420"/>
                  <a:gd name="connsiteX3" fmla="*/ 0 w 4747260"/>
                  <a:gd name="connsiteY3" fmla="*/ 822960 h 1455420"/>
                  <a:gd name="connsiteX4" fmla="*/ 60960 w 4747260"/>
                  <a:gd name="connsiteY4" fmla="*/ 1135380 h 1455420"/>
                  <a:gd name="connsiteX5" fmla="*/ 236220 w 4747260"/>
                  <a:gd name="connsiteY5" fmla="*/ 1234440 h 1455420"/>
                  <a:gd name="connsiteX6" fmla="*/ 510540 w 4747260"/>
                  <a:gd name="connsiteY6" fmla="*/ 1303020 h 1455420"/>
                  <a:gd name="connsiteX7" fmla="*/ 1051560 w 4747260"/>
                  <a:gd name="connsiteY7" fmla="*/ 1310640 h 1455420"/>
                  <a:gd name="connsiteX8" fmla="*/ 1790700 w 4747260"/>
                  <a:gd name="connsiteY8" fmla="*/ 1112520 h 1455420"/>
                  <a:gd name="connsiteX9" fmla="*/ 2301240 w 4747260"/>
                  <a:gd name="connsiteY9" fmla="*/ 975360 h 1455420"/>
                  <a:gd name="connsiteX10" fmla="*/ 2522220 w 4747260"/>
                  <a:gd name="connsiteY10" fmla="*/ 952500 h 1455420"/>
                  <a:gd name="connsiteX11" fmla="*/ 3192780 w 4747260"/>
                  <a:gd name="connsiteY11" fmla="*/ 1051560 h 1455420"/>
                  <a:gd name="connsiteX12" fmla="*/ 3886200 w 4747260"/>
                  <a:gd name="connsiteY12" fmla="*/ 1356360 h 1455420"/>
                  <a:gd name="connsiteX13" fmla="*/ 4328160 w 4747260"/>
                  <a:gd name="connsiteY13" fmla="*/ 1455420 h 1455420"/>
                  <a:gd name="connsiteX14" fmla="*/ 4747260 w 4747260"/>
                  <a:gd name="connsiteY14" fmla="*/ 1409700 h 1455420"/>
                  <a:gd name="connsiteX15" fmla="*/ 4488180 w 4747260"/>
                  <a:gd name="connsiteY15" fmla="*/ 1386840 h 1455420"/>
                  <a:gd name="connsiteX16" fmla="*/ 4297680 w 4747260"/>
                  <a:gd name="connsiteY16" fmla="*/ 1325880 h 1455420"/>
                  <a:gd name="connsiteX17" fmla="*/ 3878580 w 4747260"/>
                  <a:gd name="connsiteY17" fmla="*/ 1097280 h 1455420"/>
                  <a:gd name="connsiteX18" fmla="*/ 3657600 w 4747260"/>
                  <a:gd name="connsiteY18" fmla="*/ 929640 h 1455420"/>
                  <a:gd name="connsiteX19" fmla="*/ 3558540 w 4747260"/>
                  <a:gd name="connsiteY19" fmla="*/ 922020 h 1455420"/>
                  <a:gd name="connsiteX20" fmla="*/ 3298508 w 4747260"/>
                  <a:gd name="connsiteY20" fmla="*/ 772001 h 1455420"/>
                  <a:gd name="connsiteX21" fmla="*/ 3238500 w 4747260"/>
                  <a:gd name="connsiteY21" fmla="*/ 769620 h 1455420"/>
                  <a:gd name="connsiteX22" fmla="*/ 3200400 w 4747260"/>
                  <a:gd name="connsiteY22" fmla="*/ 762000 h 1455420"/>
                  <a:gd name="connsiteX23" fmla="*/ 3032760 w 4747260"/>
                  <a:gd name="connsiteY23" fmla="*/ 586740 h 1455420"/>
                  <a:gd name="connsiteX24" fmla="*/ 2529840 w 4747260"/>
                  <a:gd name="connsiteY24" fmla="*/ 358140 h 1455420"/>
                  <a:gd name="connsiteX25" fmla="*/ 2049780 w 4747260"/>
                  <a:gd name="connsiteY25" fmla="*/ 152400 h 1455420"/>
                  <a:gd name="connsiteX26" fmla="*/ 1866900 w 4747260"/>
                  <a:gd name="connsiteY26" fmla="*/ 53340 h 1455420"/>
                  <a:gd name="connsiteX27" fmla="*/ 1676400 w 4747260"/>
                  <a:gd name="connsiteY27" fmla="*/ 0 h 1455420"/>
                  <a:gd name="connsiteX28" fmla="*/ 1143000 w 4747260"/>
                  <a:gd name="connsiteY28" fmla="*/ 213360 h 1455420"/>
                  <a:gd name="connsiteX29" fmla="*/ 728345 w 4747260"/>
                  <a:gd name="connsiteY29" fmla="*/ 347345 h 1455420"/>
                  <a:gd name="connsiteX30" fmla="*/ 601980 w 4747260"/>
                  <a:gd name="connsiteY30" fmla="*/ 327660 h 145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747260" h="1455420">
                    <a:moveTo>
                      <a:pt x="601980" y="327660"/>
                    </a:moveTo>
                    <a:lnTo>
                      <a:pt x="365760" y="571500"/>
                    </a:lnTo>
                    <a:lnTo>
                      <a:pt x="198120" y="678180"/>
                    </a:lnTo>
                    <a:lnTo>
                      <a:pt x="0" y="822960"/>
                    </a:lnTo>
                    <a:lnTo>
                      <a:pt x="60960" y="1135380"/>
                    </a:lnTo>
                    <a:lnTo>
                      <a:pt x="236220" y="1234440"/>
                    </a:lnTo>
                    <a:lnTo>
                      <a:pt x="510540" y="1303020"/>
                    </a:lnTo>
                    <a:lnTo>
                      <a:pt x="1051560" y="1310640"/>
                    </a:lnTo>
                    <a:lnTo>
                      <a:pt x="1790700" y="1112520"/>
                    </a:lnTo>
                    <a:lnTo>
                      <a:pt x="2301240" y="975360"/>
                    </a:lnTo>
                    <a:lnTo>
                      <a:pt x="2522220" y="952500"/>
                    </a:lnTo>
                    <a:lnTo>
                      <a:pt x="3192780" y="1051560"/>
                    </a:lnTo>
                    <a:lnTo>
                      <a:pt x="3886200" y="1356360"/>
                    </a:lnTo>
                    <a:cubicBezTo>
                      <a:pt x="4033520" y="1366520"/>
                      <a:pt x="4180840" y="1445260"/>
                      <a:pt x="4328160" y="1455420"/>
                    </a:cubicBezTo>
                    <a:lnTo>
                      <a:pt x="4747260" y="1409700"/>
                    </a:lnTo>
                    <a:cubicBezTo>
                      <a:pt x="4671060" y="1391920"/>
                      <a:pt x="4564380" y="1404620"/>
                      <a:pt x="4488180" y="1386840"/>
                    </a:cubicBezTo>
                    <a:lnTo>
                      <a:pt x="4297680" y="1325880"/>
                    </a:lnTo>
                    <a:lnTo>
                      <a:pt x="3878580" y="1097280"/>
                    </a:lnTo>
                    <a:lnTo>
                      <a:pt x="3657600" y="929640"/>
                    </a:lnTo>
                    <a:lnTo>
                      <a:pt x="3558540" y="922020"/>
                    </a:lnTo>
                    <a:cubicBezTo>
                      <a:pt x="3479006" y="886301"/>
                      <a:pt x="3378042" y="807720"/>
                      <a:pt x="3298508" y="772001"/>
                    </a:cubicBezTo>
                    <a:lnTo>
                      <a:pt x="3238500" y="769620"/>
                    </a:lnTo>
                    <a:lnTo>
                      <a:pt x="3200400" y="762000"/>
                    </a:lnTo>
                    <a:lnTo>
                      <a:pt x="3032760" y="586740"/>
                    </a:lnTo>
                    <a:lnTo>
                      <a:pt x="2529840" y="358140"/>
                    </a:lnTo>
                    <a:lnTo>
                      <a:pt x="2049780" y="152400"/>
                    </a:lnTo>
                    <a:lnTo>
                      <a:pt x="1866900" y="53340"/>
                    </a:lnTo>
                    <a:lnTo>
                      <a:pt x="1676400" y="0"/>
                    </a:lnTo>
                    <a:lnTo>
                      <a:pt x="1143000" y="213360"/>
                    </a:lnTo>
                    <a:cubicBezTo>
                      <a:pt x="1009015" y="243205"/>
                      <a:pt x="862330" y="317500"/>
                      <a:pt x="728345" y="347345"/>
                    </a:cubicBezTo>
                    <a:lnTo>
                      <a:pt x="601980" y="327660"/>
                    </a:lnTo>
                    <a:close/>
                  </a:path>
                </a:pathLst>
              </a:custGeom>
              <a:pattFill prst="lgConfetti">
                <a:fgClr>
                  <a:srgbClr val="FFC000"/>
                </a:fgClr>
                <a:bgClr>
                  <a:srgbClr val="00A0AF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F0029296-93C7-407E-B847-C50660DDA8E9}"/>
                  </a:ext>
                </a:extLst>
              </p:cNvPr>
              <p:cNvSpPr/>
              <p:nvPr/>
            </p:nvSpPr>
            <p:spPr>
              <a:xfrm>
                <a:off x="6350000" y="2999740"/>
                <a:ext cx="2662304" cy="1185545"/>
              </a:xfrm>
              <a:custGeom>
                <a:avLst/>
                <a:gdLst>
                  <a:gd name="connsiteX0" fmla="*/ 0 w 2590800"/>
                  <a:gd name="connsiteY0" fmla="*/ 975360 h 1165860"/>
                  <a:gd name="connsiteX1" fmla="*/ 76200 w 2590800"/>
                  <a:gd name="connsiteY1" fmla="*/ 1074420 h 1165860"/>
                  <a:gd name="connsiteX2" fmla="*/ 228600 w 2590800"/>
                  <a:gd name="connsiteY2" fmla="*/ 1074420 h 1165860"/>
                  <a:gd name="connsiteX3" fmla="*/ 350520 w 2590800"/>
                  <a:gd name="connsiteY3" fmla="*/ 1051560 h 1165860"/>
                  <a:gd name="connsiteX4" fmla="*/ 464820 w 2590800"/>
                  <a:gd name="connsiteY4" fmla="*/ 1089660 h 1165860"/>
                  <a:gd name="connsiteX5" fmla="*/ 579120 w 2590800"/>
                  <a:gd name="connsiteY5" fmla="*/ 1120140 h 1165860"/>
                  <a:gd name="connsiteX6" fmla="*/ 701040 w 2590800"/>
                  <a:gd name="connsiteY6" fmla="*/ 1097280 h 1165860"/>
                  <a:gd name="connsiteX7" fmla="*/ 807720 w 2590800"/>
                  <a:gd name="connsiteY7" fmla="*/ 1089660 h 1165860"/>
                  <a:gd name="connsiteX8" fmla="*/ 891540 w 2590800"/>
                  <a:gd name="connsiteY8" fmla="*/ 1150620 h 1165860"/>
                  <a:gd name="connsiteX9" fmla="*/ 1005840 w 2590800"/>
                  <a:gd name="connsiteY9" fmla="*/ 1165860 h 1165860"/>
                  <a:gd name="connsiteX10" fmla="*/ 1089660 w 2590800"/>
                  <a:gd name="connsiteY10" fmla="*/ 967740 h 1165860"/>
                  <a:gd name="connsiteX11" fmla="*/ 1143000 w 2590800"/>
                  <a:gd name="connsiteY11" fmla="*/ 861060 h 1165860"/>
                  <a:gd name="connsiteX12" fmla="*/ 1173480 w 2590800"/>
                  <a:gd name="connsiteY12" fmla="*/ 762000 h 1165860"/>
                  <a:gd name="connsiteX13" fmla="*/ 1203960 w 2590800"/>
                  <a:gd name="connsiteY13" fmla="*/ 670560 h 1165860"/>
                  <a:gd name="connsiteX14" fmla="*/ 1280160 w 2590800"/>
                  <a:gd name="connsiteY14" fmla="*/ 594360 h 1165860"/>
                  <a:gd name="connsiteX15" fmla="*/ 1371600 w 2590800"/>
                  <a:gd name="connsiteY15" fmla="*/ 541020 h 1165860"/>
                  <a:gd name="connsiteX16" fmla="*/ 1562100 w 2590800"/>
                  <a:gd name="connsiteY16" fmla="*/ 487680 h 1165860"/>
                  <a:gd name="connsiteX17" fmla="*/ 1714500 w 2590800"/>
                  <a:gd name="connsiteY17" fmla="*/ 434340 h 1165860"/>
                  <a:gd name="connsiteX18" fmla="*/ 1813560 w 2590800"/>
                  <a:gd name="connsiteY18" fmla="*/ 419100 h 1165860"/>
                  <a:gd name="connsiteX19" fmla="*/ 1943100 w 2590800"/>
                  <a:gd name="connsiteY19" fmla="*/ 411480 h 1165860"/>
                  <a:gd name="connsiteX20" fmla="*/ 2011680 w 2590800"/>
                  <a:gd name="connsiteY20" fmla="*/ 373380 h 1165860"/>
                  <a:gd name="connsiteX21" fmla="*/ 2042160 w 2590800"/>
                  <a:gd name="connsiteY21" fmla="*/ 274320 h 1165860"/>
                  <a:gd name="connsiteX22" fmla="*/ 2186940 w 2590800"/>
                  <a:gd name="connsiteY22" fmla="*/ 381000 h 1165860"/>
                  <a:gd name="connsiteX23" fmla="*/ 2377440 w 2590800"/>
                  <a:gd name="connsiteY23" fmla="*/ 441960 h 1165860"/>
                  <a:gd name="connsiteX24" fmla="*/ 2590800 w 2590800"/>
                  <a:gd name="connsiteY24" fmla="*/ 480060 h 1165860"/>
                  <a:gd name="connsiteX25" fmla="*/ 2590800 w 2590800"/>
                  <a:gd name="connsiteY25" fmla="*/ 480060 h 1165860"/>
                  <a:gd name="connsiteX26" fmla="*/ 2491740 w 2590800"/>
                  <a:gd name="connsiteY26" fmla="*/ 342900 h 1165860"/>
                  <a:gd name="connsiteX27" fmla="*/ 2316480 w 2590800"/>
                  <a:gd name="connsiteY27" fmla="*/ 259080 h 1165860"/>
                  <a:gd name="connsiteX28" fmla="*/ 2103120 w 2590800"/>
                  <a:gd name="connsiteY28" fmla="*/ 190500 h 1165860"/>
                  <a:gd name="connsiteX29" fmla="*/ 1882140 w 2590800"/>
                  <a:gd name="connsiteY29" fmla="*/ 83820 h 1165860"/>
                  <a:gd name="connsiteX30" fmla="*/ 1775460 w 2590800"/>
                  <a:gd name="connsiteY30" fmla="*/ 30480 h 1165860"/>
                  <a:gd name="connsiteX31" fmla="*/ 1623060 w 2590800"/>
                  <a:gd name="connsiteY31" fmla="*/ 0 h 1165860"/>
                  <a:gd name="connsiteX32" fmla="*/ 1310640 w 2590800"/>
                  <a:gd name="connsiteY32" fmla="*/ 99060 h 1165860"/>
                  <a:gd name="connsiteX33" fmla="*/ 1135380 w 2590800"/>
                  <a:gd name="connsiteY33" fmla="*/ 121920 h 1165860"/>
                  <a:gd name="connsiteX34" fmla="*/ 1066800 w 2590800"/>
                  <a:gd name="connsiteY34" fmla="*/ 175260 h 1165860"/>
                  <a:gd name="connsiteX35" fmla="*/ 830580 w 2590800"/>
                  <a:gd name="connsiteY35" fmla="*/ 198120 h 1165860"/>
                  <a:gd name="connsiteX36" fmla="*/ 609600 w 2590800"/>
                  <a:gd name="connsiteY36" fmla="*/ 320040 h 1165860"/>
                  <a:gd name="connsiteX37" fmla="*/ 487680 w 2590800"/>
                  <a:gd name="connsiteY37" fmla="*/ 464820 h 1165860"/>
                  <a:gd name="connsiteX38" fmla="*/ 426720 w 2590800"/>
                  <a:gd name="connsiteY38" fmla="*/ 655320 h 1165860"/>
                  <a:gd name="connsiteX39" fmla="*/ 365760 w 2590800"/>
                  <a:gd name="connsiteY39" fmla="*/ 731520 h 1165860"/>
                  <a:gd name="connsiteX40" fmla="*/ 281940 w 2590800"/>
                  <a:gd name="connsiteY40" fmla="*/ 762000 h 1165860"/>
                  <a:gd name="connsiteX41" fmla="*/ 160020 w 2590800"/>
                  <a:gd name="connsiteY41" fmla="*/ 777240 h 1165860"/>
                  <a:gd name="connsiteX42" fmla="*/ 68580 w 2590800"/>
                  <a:gd name="connsiteY42" fmla="*/ 815340 h 1165860"/>
                  <a:gd name="connsiteX43" fmla="*/ 30480 w 2590800"/>
                  <a:gd name="connsiteY43" fmla="*/ 845820 h 1165860"/>
                  <a:gd name="connsiteX44" fmla="*/ 0 w 2590800"/>
                  <a:gd name="connsiteY44" fmla="*/ 975360 h 1165860"/>
                  <a:gd name="connsiteX0" fmla="*/ 0 w 2590800"/>
                  <a:gd name="connsiteY0" fmla="*/ 975360 h 1165860"/>
                  <a:gd name="connsiteX1" fmla="*/ 76200 w 2590800"/>
                  <a:gd name="connsiteY1" fmla="*/ 1074420 h 1165860"/>
                  <a:gd name="connsiteX2" fmla="*/ 228600 w 2590800"/>
                  <a:gd name="connsiteY2" fmla="*/ 1074420 h 1165860"/>
                  <a:gd name="connsiteX3" fmla="*/ 350520 w 2590800"/>
                  <a:gd name="connsiteY3" fmla="*/ 1051560 h 1165860"/>
                  <a:gd name="connsiteX4" fmla="*/ 464820 w 2590800"/>
                  <a:gd name="connsiteY4" fmla="*/ 1089660 h 1165860"/>
                  <a:gd name="connsiteX5" fmla="*/ 579120 w 2590800"/>
                  <a:gd name="connsiteY5" fmla="*/ 1120140 h 1165860"/>
                  <a:gd name="connsiteX6" fmla="*/ 701040 w 2590800"/>
                  <a:gd name="connsiteY6" fmla="*/ 1097280 h 1165860"/>
                  <a:gd name="connsiteX7" fmla="*/ 807720 w 2590800"/>
                  <a:gd name="connsiteY7" fmla="*/ 1089660 h 1165860"/>
                  <a:gd name="connsiteX8" fmla="*/ 891540 w 2590800"/>
                  <a:gd name="connsiteY8" fmla="*/ 1150620 h 1165860"/>
                  <a:gd name="connsiteX9" fmla="*/ 1005840 w 2590800"/>
                  <a:gd name="connsiteY9" fmla="*/ 1165860 h 1165860"/>
                  <a:gd name="connsiteX10" fmla="*/ 1089660 w 2590800"/>
                  <a:gd name="connsiteY10" fmla="*/ 967740 h 1165860"/>
                  <a:gd name="connsiteX11" fmla="*/ 1143000 w 2590800"/>
                  <a:gd name="connsiteY11" fmla="*/ 861060 h 1165860"/>
                  <a:gd name="connsiteX12" fmla="*/ 1173480 w 2590800"/>
                  <a:gd name="connsiteY12" fmla="*/ 762000 h 1165860"/>
                  <a:gd name="connsiteX13" fmla="*/ 1203960 w 2590800"/>
                  <a:gd name="connsiteY13" fmla="*/ 670560 h 1165860"/>
                  <a:gd name="connsiteX14" fmla="*/ 1280160 w 2590800"/>
                  <a:gd name="connsiteY14" fmla="*/ 594360 h 1165860"/>
                  <a:gd name="connsiteX15" fmla="*/ 1371600 w 2590800"/>
                  <a:gd name="connsiteY15" fmla="*/ 541020 h 1165860"/>
                  <a:gd name="connsiteX16" fmla="*/ 1562100 w 2590800"/>
                  <a:gd name="connsiteY16" fmla="*/ 487680 h 1165860"/>
                  <a:gd name="connsiteX17" fmla="*/ 1714500 w 2590800"/>
                  <a:gd name="connsiteY17" fmla="*/ 434340 h 1165860"/>
                  <a:gd name="connsiteX18" fmla="*/ 1813560 w 2590800"/>
                  <a:gd name="connsiteY18" fmla="*/ 419100 h 1165860"/>
                  <a:gd name="connsiteX19" fmla="*/ 1943100 w 2590800"/>
                  <a:gd name="connsiteY19" fmla="*/ 411480 h 1165860"/>
                  <a:gd name="connsiteX20" fmla="*/ 2011680 w 2590800"/>
                  <a:gd name="connsiteY20" fmla="*/ 373380 h 1165860"/>
                  <a:gd name="connsiteX21" fmla="*/ 2042160 w 2590800"/>
                  <a:gd name="connsiteY21" fmla="*/ 274320 h 1165860"/>
                  <a:gd name="connsiteX22" fmla="*/ 2186940 w 2590800"/>
                  <a:gd name="connsiteY22" fmla="*/ 381000 h 1165860"/>
                  <a:gd name="connsiteX23" fmla="*/ 2377440 w 2590800"/>
                  <a:gd name="connsiteY23" fmla="*/ 441960 h 1165860"/>
                  <a:gd name="connsiteX24" fmla="*/ 2590800 w 2590800"/>
                  <a:gd name="connsiteY24" fmla="*/ 480060 h 1165860"/>
                  <a:gd name="connsiteX25" fmla="*/ 2590800 w 2590800"/>
                  <a:gd name="connsiteY25" fmla="*/ 480060 h 1165860"/>
                  <a:gd name="connsiteX26" fmla="*/ 2491740 w 2590800"/>
                  <a:gd name="connsiteY26" fmla="*/ 342900 h 1165860"/>
                  <a:gd name="connsiteX27" fmla="*/ 2316480 w 2590800"/>
                  <a:gd name="connsiteY27" fmla="*/ 259080 h 1165860"/>
                  <a:gd name="connsiteX28" fmla="*/ 2103120 w 2590800"/>
                  <a:gd name="connsiteY28" fmla="*/ 190500 h 1165860"/>
                  <a:gd name="connsiteX29" fmla="*/ 1882140 w 2590800"/>
                  <a:gd name="connsiteY29" fmla="*/ 83820 h 1165860"/>
                  <a:gd name="connsiteX30" fmla="*/ 1775460 w 2590800"/>
                  <a:gd name="connsiteY30" fmla="*/ 30480 h 1165860"/>
                  <a:gd name="connsiteX31" fmla="*/ 1623060 w 2590800"/>
                  <a:gd name="connsiteY31" fmla="*/ 0 h 1165860"/>
                  <a:gd name="connsiteX32" fmla="*/ 1310640 w 2590800"/>
                  <a:gd name="connsiteY32" fmla="*/ 99060 h 1165860"/>
                  <a:gd name="connsiteX33" fmla="*/ 1135380 w 2590800"/>
                  <a:gd name="connsiteY33" fmla="*/ 121920 h 1165860"/>
                  <a:gd name="connsiteX34" fmla="*/ 1066800 w 2590800"/>
                  <a:gd name="connsiteY34" fmla="*/ 175260 h 1165860"/>
                  <a:gd name="connsiteX35" fmla="*/ 817880 w 2590800"/>
                  <a:gd name="connsiteY35" fmla="*/ 277495 h 1165860"/>
                  <a:gd name="connsiteX36" fmla="*/ 609600 w 2590800"/>
                  <a:gd name="connsiteY36" fmla="*/ 320040 h 1165860"/>
                  <a:gd name="connsiteX37" fmla="*/ 487680 w 2590800"/>
                  <a:gd name="connsiteY37" fmla="*/ 464820 h 1165860"/>
                  <a:gd name="connsiteX38" fmla="*/ 426720 w 2590800"/>
                  <a:gd name="connsiteY38" fmla="*/ 655320 h 1165860"/>
                  <a:gd name="connsiteX39" fmla="*/ 365760 w 2590800"/>
                  <a:gd name="connsiteY39" fmla="*/ 731520 h 1165860"/>
                  <a:gd name="connsiteX40" fmla="*/ 281940 w 2590800"/>
                  <a:gd name="connsiteY40" fmla="*/ 762000 h 1165860"/>
                  <a:gd name="connsiteX41" fmla="*/ 160020 w 2590800"/>
                  <a:gd name="connsiteY41" fmla="*/ 777240 h 1165860"/>
                  <a:gd name="connsiteX42" fmla="*/ 68580 w 2590800"/>
                  <a:gd name="connsiteY42" fmla="*/ 815340 h 1165860"/>
                  <a:gd name="connsiteX43" fmla="*/ 30480 w 2590800"/>
                  <a:gd name="connsiteY43" fmla="*/ 845820 h 1165860"/>
                  <a:gd name="connsiteX44" fmla="*/ 0 w 2590800"/>
                  <a:gd name="connsiteY44" fmla="*/ 975360 h 1165860"/>
                  <a:gd name="connsiteX0" fmla="*/ 0 w 2590800"/>
                  <a:gd name="connsiteY0" fmla="*/ 975360 h 1165860"/>
                  <a:gd name="connsiteX1" fmla="*/ 76200 w 2590800"/>
                  <a:gd name="connsiteY1" fmla="*/ 1074420 h 1165860"/>
                  <a:gd name="connsiteX2" fmla="*/ 228600 w 2590800"/>
                  <a:gd name="connsiteY2" fmla="*/ 1074420 h 1165860"/>
                  <a:gd name="connsiteX3" fmla="*/ 350520 w 2590800"/>
                  <a:gd name="connsiteY3" fmla="*/ 1051560 h 1165860"/>
                  <a:gd name="connsiteX4" fmla="*/ 464820 w 2590800"/>
                  <a:gd name="connsiteY4" fmla="*/ 1089660 h 1165860"/>
                  <a:gd name="connsiteX5" fmla="*/ 579120 w 2590800"/>
                  <a:gd name="connsiteY5" fmla="*/ 1120140 h 1165860"/>
                  <a:gd name="connsiteX6" fmla="*/ 701040 w 2590800"/>
                  <a:gd name="connsiteY6" fmla="*/ 1097280 h 1165860"/>
                  <a:gd name="connsiteX7" fmla="*/ 807720 w 2590800"/>
                  <a:gd name="connsiteY7" fmla="*/ 1089660 h 1165860"/>
                  <a:gd name="connsiteX8" fmla="*/ 891540 w 2590800"/>
                  <a:gd name="connsiteY8" fmla="*/ 1150620 h 1165860"/>
                  <a:gd name="connsiteX9" fmla="*/ 1005840 w 2590800"/>
                  <a:gd name="connsiteY9" fmla="*/ 1165860 h 1165860"/>
                  <a:gd name="connsiteX10" fmla="*/ 1089660 w 2590800"/>
                  <a:gd name="connsiteY10" fmla="*/ 967740 h 1165860"/>
                  <a:gd name="connsiteX11" fmla="*/ 1143000 w 2590800"/>
                  <a:gd name="connsiteY11" fmla="*/ 861060 h 1165860"/>
                  <a:gd name="connsiteX12" fmla="*/ 1173480 w 2590800"/>
                  <a:gd name="connsiteY12" fmla="*/ 762000 h 1165860"/>
                  <a:gd name="connsiteX13" fmla="*/ 1203960 w 2590800"/>
                  <a:gd name="connsiteY13" fmla="*/ 670560 h 1165860"/>
                  <a:gd name="connsiteX14" fmla="*/ 1280160 w 2590800"/>
                  <a:gd name="connsiteY14" fmla="*/ 594360 h 1165860"/>
                  <a:gd name="connsiteX15" fmla="*/ 1371600 w 2590800"/>
                  <a:gd name="connsiteY15" fmla="*/ 541020 h 1165860"/>
                  <a:gd name="connsiteX16" fmla="*/ 1562100 w 2590800"/>
                  <a:gd name="connsiteY16" fmla="*/ 487680 h 1165860"/>
                  <a:gd name="connsiteX17" fmla="*/ 1714500 w 2590800"/>
                  <a:gd name="connsiteY17" fmla="*/ 434340 h 1165860"/>
                  <a:gd name="connsiteX18" fmla="*/ 1813560 w 2590800"/>
                  <a:gd name="connsiteY18" fmla="*/ 419100 h 1165860"/>
                  <a:gd name="connsiteX19" fmla="*/ 1943100 w 2590800"/>
                  <a:gd name="connsiteY19" fmla="*/ 411480 h 1165860"/>
                  <a:gd name="connsiteX20" fmla="*/ 2011680 w 2590800"/>
                  <a:gd name="connsiteY20" fmla="*/ 373380 h 1165860"/>
                  <a:gd name="connsiteX21" fmla="*/ 2042160 w 2590800"/>
                  <a:gd name="connsiteY21" fmla="*/ 274320 h 1165860"/>
                  <a:gd name="connsiteX22" fmla="*/ 2186940 w 2590800"/>
                  <a:gd name="connsiteY22" fmla="*/ 381000 h 1165860"/>
                  <a:gd name="connsiteX23" fmla="*/ 2377440 w 2590800"/>
                  <a:gd name="connsiteY23" fmla="*/ 441960 h 1165860"/>
                  <a:gd name="connsiteX24" fmla="*/ 2590800 w 2590800"/>
                  <a:gd name="connsiteY24" fmla="*/ 480060 h 1165860"/>
                  <a:gd name="connsiteX25" fmla="*/ 2590800 w 2590800"/>
                  <a:gd name="connsiteY25" fmla="*/ 480060 h 1165860"/>
                  <a:gd name="connsiteX26" fmla="*/ 2491740 w 2590800"/>
                  <a:gd name="connsiteY26" fmla="*/ 342900 h 1165860"/>
                  <a:gd name="connsiteX27" fmla="*/ 2316480 w 2590800"/>
                  <a:gd name="connsiteY27" fmla="*/ 259080 h 1165860"/>
                  <a:gd name="connsiteX28" fmla="*/ 2103120 w 2590800"/>
                  <a:gd name="connsiteY28" fmla="*/ 190500 h 1165860"/>
                  <a:gd name="connsiteX29" fmla="*/ 1882140 w 2590800"/>
                  <a:gd name="connsiteY29" fmla="*/ 83820 h 1165860"/>
                  <a:gd name="connsiteX30" fmla="*/ 1775460 w 2590800"/>
                  <a:gd name="connsiteY30" fmla="*/ 30480 h 1165860"/>
                  <a:gd name="connsiteX31" fmla="*/ 1623060 w 2590800"/>
                  <a:gd name="connsiteY31" fmla="*/ 0 h 1165860"/>
                  <a:gd name="connsiteX32" fmla="*/ 1310640 w 2590800"/>
                  <a:gd name="connsiteY32" fmla="*/ 99060 h 1165860"/>
                  <a:gd name="connsiteX33" fmla="*/ 1160780 w 2590800"/>
                  <a:gd name="connsiteY33" fmla="*/ 150495 h 1165860"/>
                  <a:gd name="connsiteX34" fmla="*/ 1066800 w 2590800"/>
                  <a:gd name="connsiteY34" fmla="*/ 175260 h 1165860"/>
                  <a:gd name="connsiteX35" fmla="*/ 817880 w 2590800"/>
                  <a:gd name="connsiteY35" fmla="*/ 277495 h 1165860"/>
                  <a:gd name="connsiteX36" fmla="*/ 609600 w 2590800"/>
                  <a:gd name="connsiteY36" fmla="*/ 320040 h 1165860"/>
                  <a:gd name="connsiteX37" fmla="*/ 487680 w 2590800"/>
                  <a:gd name="connsiteY37" fmla="*/ 464820 h 1165860"/>
                  <a:gd name="connsiteX38" fmla="*/ 426720 w 2590800"/>
                  <a:gd name="connsiteY38" fmla="*/ 655320 h 1165860"/>
                  <a:gd name="connsiteX39" fmla="*/ 365760 w 2590800"/>
                  <a:gd name="connsiteY39" fmla="*/ 731520 h 1165860"/>
                  <a:gd name="connsiteX40" fmla="*/ 281940 w 2590800"/>
                  <a:gd name="connsiteY40" fmla="*/ 762000 h 1165860"/>
                  <a:gd name="connsiteX41" fmla="*/ 160020 w 2590800"/>
                  <a:gd name="connsiteY41" fmla="*/ 777240 h 1165860"/>
                  <a:gd name="connsiteX42" fmla="*/ 68580 w 2590800"/>
                  <a:gd name="connsiteY42" fmla="*/ 815340 h 1165860"/>
                  <a:gd name="connsiteX43" fmla="*/ 30480 w 2590800"/>
                  <a:gd name="connsiteY43" fmla="*/ 845820 h 1165860"/>
                  <a:gd name="connsiteX44" fmla="*/ 0 w 2590800"/>
                  <a:gd name="connsiteY44" fmla="*/ 975360 h 1165860"/>
                  <a:gd name="connsiteX0" fmla="*/ 0 w 2590800"/>
                  <a:gd name="connsiteY0" fmla="*/ 975360 h 1165860"/>
                  <a:gd name="connsiteX1" fmla="*/ 76200 w 2590800"/>
                  <a:gd name="connsiteY1" fmla="*/ 1074420 h 1165860"/>
                  <a:gd name="connsiteX2" fmla="*/ 228600 w 2590800"/>
                  <a:gd name="connsiteY2" fmla="*/ 1074420 h 1165860"/>
                  <a:gd name="connsiteX3" fmla="*/ 350520 w 2590800"/>
                  <a:gd name="connsiteY3" fmla="*/ 1051560 h 1165860"/>
                  <a:gd name="connsiteX4" fmla="*/ 464820 w 2590800"/>
                  <a:gd name="connsiteY4" fmla="*/ 1089660 h 1165860"/>
                  <a:gd name="connsiteX5" fmla="*/ 579120 w 2590800"/>
                  <a:gd name="connsiteY5" fmla="*/ 1120140 h 1165860"/>
                  <a:gd name="connsiteX6" fmla="*/ 701040 w 2590800"/>
                  <a:gd name="connsiteY6" fmla="*/ 1097280 h 1165860"/>
                  <a:gd name="connsiteX7" fmla="*/ 807720 w 2590800"/>
                  <a:gd name="connsiteY7" fmla="*/ 1089660 h 1165860"/>
                  <a:gd name="connsiteX8" fmla="*/ 891540 w 2590800"/>
                  <a:gd name="connsiteY8" fmla="*/ 1150620 h 1165860"/>
                  <a:gd name="connsiteX9" fmla="*/ 1005840 w 2590800"/>
                  <a:gd name="connsiteY9" fmla="*/ 1165860 h 1165860"/>
                  <a:gd name="connsiteX10" fmla="*/ 1089660 w 2590800"/>
                  <a:gd name="connsiteY10" fmla="*/ 967740 h 1165860"/>
                  <a:gd name="connsiteX11" fmla="*/ 1143000 w 2590800"/>
                  <a:gd name="connsiteY11" fmla="*/ 861060 h 1165860"/>
                  <a:gd name="connsiteX12" fmla="*/ 1173480 w 2590800"/>
                  <a:gd name="connsiteY12" fmla="*/ 762000 h 1165860"/>
                  <a:gd name="connsiteX13" fmla="*/ 1203960 w 2590800"/>
                  <a:gd name="connsiteY13" fmla="*/ 670560 h 1165860"/>
                  <a:gd name="connsiteX14" fmla="*/ 1280160 w 2590800"/>
                  <a:gd name="connsiteY14" fmla="*/ 594360 h 1165860"/>
                  <a:gd name="connsiteX15" fmla="*/ 1371600 w 2590800"/>
                  <a:gd name="connsiteY15" fmla="*/ 541020 h 1165860"/>
                  <a:gd name="connsiteX16" fmla="*/ 1562100 w 2590800"/>
                  <a:gd name="connsiteY16" fmla="*/ 487680 h 1165860"/>
                  <a:gd name="connsiteX17" fmla="*/ 1714500 w 2590800"/>
                  <a:gd name="connsiteY17" fmla="*/ 434340 h 1165860"/>
                  <a:gd name="connsiteX18" fmla="*/ 1813560 w 2590800"/>
                  <a:gd name="connsiteY18" fmla="*/ 419100 h 1165860"/>
                  <a:gd name="connsiteX19" fmla="*/ 1943100 w 2590800"/>
                  <a:gd name="connsiteY19" fmla="*/ 411480 h 1165860"/>
                  <a:gd name="connsiteX20" fmla="*/ 2011680 w 2590800"/>
                  <a:gd name="connsiteY20" fmla="*/ 373380 h 1165860"/>
                  <a:gd name="connsiteX21" fmla="*/ 2042160 w 2590800"/>
                  <a:gd name="connsiteY21" fmla="*/ 274320 h 1165860"/>
                  <a:gd name="connsiteX22" fmla="*/ 2186940 w 2590800"/>
                  <a:gd name="connsiteY22" fmla="*/ 381000 h 1165860"/>
                  <a:gd name="connsiteX23" fmla="*/ 2377440 w 2590800"/>
                  <a:gd name="connsiteY23" fmla="*/ 441960 h 1165860"/>
                  <a:gd name="connsiteX24" fmla="*/ 2590800 w 2590800"/>
                  <a:gd name="connsiteY24" fmla="*/ 480060 h 1165860"/>
                  <a:gd name="connsiteX25" fmla="*/ 2590800 w 2590800"/>
                  <a:gd name="connsiteY25" fmla="*/ 480060 h 1165860"/>
                  <a:gd name="connsiteX26" fmla="*/ 2491740 w 2590800"/>
                  <a:gd name="connsiteY26" fmla="*/ 342900 h 1165860"/>
                  <a:gd name="connsiteX27" fmla="*/ 2316480 w 2590800"/>
                  <a:gd name="connsiteY27" fmla="*/ 259080 h 1165860"/>
                  <a:gd name="connsiteX28" fmla="*/ 2103120 w 2590800"/>
                  <a:gd name="connsiteY28" fmla="*/ 190500 h 1165860"/>
                  <a:gd name="connsiteX29" fmla="*/ 1882140 w 2590800"/>
                  <a:gd name="connsiteY29" fmla="*/ 83820 h 1165860"/>
                  <a:gd name="connsiteX30" fmla="*/ 1775460 w 2590800"/>
                  <a:gd name="connsiteY30" fmla="*/ 30480 h 1165860"/>
                  <a:gd name="connsiteX31" fmla="*/ 1623060 w 2590800"/>
                  <a:gd name="connsiteY31" fmla="*/ 0 h 1165860"/>
                  <a:gd name="connsiteX32" fmla="*/ 1310640 w 2590800"/>
                  <a:gd name="connsiteY32" fmla="*/ 99060 h 1165860"/>
                  <a:gd name="connsiteX33" fmla="*/ 1160780 w 2590800"/>
                  <a:gd name="connsiteY33" fmla="*/ 150495 h 1165860"/>
                  <a:gd name="connsiteX34" fmla="*/ 1041400 w 2590800"/>
                  <a:gd name="connsiteY34" fmla="*/ 194310 h 1165860"/>
                  <a:gd name="connsiteX35" fmla="*/ 817880 w 2590800"/>
                  <a:gd name="connsiteY35" fmla="*/ 277495 h 1165860"/>
                  <a:gd name="connsiteX36" fmla="*/ 609600 w 2590800"/>
                  <a:gd name="connsiteY36" fmla="*/ 320040 h 1165860"/>
                  <a:gd name="connsiteX37" fmla="*/ 487680 w 2590800"/>
                  <a:gd name="connsiteY37" fmla="*/ 464820 h 1165860"/>
                  <a:gd name="connsiteX38" fmla="*/ 426720 w 2590800"/>
                  <a:gd name="connsiteY38" fmla="*/ 655320 h 1165860"/>
                  <a:gd name="connsiteX39" fmla="*/ 365760 w 2590800"/>
                  <a:gd name="connsiteY39" fmla="*/ 731520 h 1165860"/>
                  <a:gd name="connsiteX40" fmla="*/ 281940 w 2590800"/>
                  <a:gd name="connsiteY40" fmla="*/ 762000 h 1165860"/>
                  <a:gd name="connsiteX41" fmla="*/ 160020 w 2590800"/>
                  <a:gd name="connsiteY41" fmla="*/ 777240 h 1165860"/>
                  <a:gd name="connsiteX42" fmla="*/ 68580 w 2590800"/>
                  <a:gd name="connsiteY42" fmla="*/ 815340 h 1165860"/>
                  <a:gd name="connsiteX43" fmla="*/ 30480 w 2590800"/>
                  <a:gd name="connsiteY43" fmla="*/ 845820 h 1165860"/>
                  <a:gd name="connsiteX44" fmla="*/ 0 w 2590800"/>
                  <a:gd name="connsiteY44" fmla="*/ 975360 h 1165860"/>
                  <a:gd name="connsiteX0" fmla="*/ 0 w 2590800"/>
                  <a:gd name="connsiteY0" fmla="*/ 975360 h 1165860"/>
                  <a:gd name="connsiteX1" fmla="*/ 76200 w 2590800"/>
                  <a:gd name="connsiteY1" fmla="*/ 1074420 h 1165860"/>
                  <a:gd name="connsiteX2" fmla="*/ 228600 w 2590800"/>
                  <a:gd name="connsiteY2" fmla="*/ 1074420 h 1165860"/>
                  <a:gd name="connsiteX3" fmla="*/ 350520 w 2590800"/>
                  <a:gd name="connsiteY3" fmla="*/ 1051560 h 1165860"/>
                  <a:gd name="connsiteX4" fmla="*/ 464820 w 2590800"/>
                  <a:gd name="connsiteY4" fmla="*/ 1089660 h 1165860"/>
                  <a:gd name="connsiteX5" fmla="*/ 579120 w 2590800"/>
                  <a:gd name="connsiteY5" fmla="*/ 1120140 h 1165860"/>
                  <a:gd name="connsiteX6" fmla="*/ 701040 w 2590800"/>
                  <a:gd name="connsiteY6" fmla="*/ 1097280 h 1165860"/>
                  <a:gd name="connsiteX7" fmla="*/ 807720 w 2590800"/>
                  <a:gd name="connsiteY7" fmla="*/ 1089660 h 1165860"/>
                  <a:gd name="connsiteX8" fmla="*/ 891540 w 2590800"/>
                  <a:gd name="connsiteY8" fmla="*/ 1150620 h 1165860"/>
                  <a:gd name="connsiteX9" fmla="*/ 1005840 w 2590800"/>
                  <a:gd name="connsiteY9" fmla="*/ 1165860 h 1165860"/>
                  <a:gd name="connsiteX10" fmla="*/ 1089660 w 2590800"/>
                  <a:gd name="connsiteY10" fmla="*/ 967740 h 1165860"/>
                  <a:gd name="connsiteX11" fmla="*/ 1143000 w 2590800"/>
                  <a:gd name="connsiteY11" fmla="*/ 861060 h 1165860"/>
                  <a:gd name="connsiteX12" fmla="*/ 1173480 w 2590800"/>
                  <a:gd name="connsiteY12" fmla="*/ 762000 h 1165860"/>
                  <a:gd name="connsiteX13" fmla="*/ 1203960 w 2590800"/>
                  <a:gd name="connsiteY13" fmla="*/ 670560 h 1165860"/>
                  <a:gd name="connsiteX14" fmla="*/ 1280160 w 2590800"/>
                  <a:gd name="connsiteY14" fmla="*/ 594360 h 1165860"/>
                  <a:gd name="connsiteX15" fmla="*/ 1371600 w 2590800"/>
                  <a:gd name="connsiteY15" fmla="*/ 541020 h 1165860"/>
                  <a:gd name="connsiteX16" fmla="*/ 1562100 w 2590800"/>
                  <a:gd name="connsiteY16" fmla="*/ 487680 h 1165860"/>
                  <a:gd name="connsiteX17" fmla="*/ 1714500 w 2590800"/>
                  <a:gd name="connsiteY17" fmla="*/ 434340 h 1165860"/>
                  <a:gd name="connsiteX18" fmla="*/ 1813560 w 2590800"/>
                  <a:gd name="connsiteY18" fmla="*/ 419100 h 1165860"/>
                  <a:gd name="connsiteX19" fmla="*/ 1943100 w 2590800"/>
                  <a:gd name="connsiteY19" fmla="*/ 411480 h 1165860"/>
                  <a:gd name="connsiteX20" fmla="*/ 2011680 w 2590800"/>
                  <a:gd name="connsiteY20" fmla="*/ 373380 h 1165860"/>
                  <a:gd name="connsiteX21" fmla="*/ 2042160 w 2590800"/>
                  <a:gd name="connsiteY21" fmla="*/ 274320 h 1165860"/>
                  <a:gd name="connsiteX22" fmla="*/ 2186940 w 2590800"/>
                  <a:gd name="connsiteY22" fmla="*/ 381000 h 1165860"/>
                  <a:gd name="connsiteX23" fmla="*/ 2377440 w 2590800"/>
                  <a:gd name="connsiteY23" fmla="*/ 441960 h 1165860"/>
                  <a:gd name="connsiteX24" fmla="*/ 2590800 w 2590800"/>
                  <a:gd name="connsiteY24" fmla="*/ 480060 h 1165860"/>
                  <a:gd name="connsiteX25" fmla="*/ 2590800 w 2590800"/>
                  <a:gd name="connsiteY25" fmla="*/ 480060 h 1165860"/>
                  <a:gd name="connsiteX26" fmla="*/ 2491740 w 2590800"/>
                  <a:gd name="connsiteY26" fmla="*/ 342900 h 1165860"/>
                  <a:gd name="connsiteX27" fmla="*/ 2316480 w 2590800"/>
                  <a:gd name="connsiteY27" fmla="*/ 259080 h 1165860"/>
                  <a:gd name="connsiteX28" fmla="*/ 2103120 w 2590800"/>
                  <a:gd name="connsiteY28" fmla="*/ 190500 h 1165860"/>
                  <a:gd name="connsiteX29" fmla="*/ 1882140 w 2590800"/>
                  <a:gd name="connsiteY29" fmla="*/ 83820 h 1165860"/>
                  <a:gd name="connsiteX30" fmla="*/ 1775460 w 2590800"/>
                  <a:gd name="connsiteY30" fmla="*/ 30480 h 1165860"/>
                  <a:gd name="connsiteX31" fmla="*/ 1623060 w 2590800"/>
                  <a:gd name="connsiteY31" fmla="*/ 0 h 1165860"/>
                  <a:gd name="connsiteX32" fmla="*/ 1320165 w 2590800"/>
                  <a:gd name="connsiteY32" fmla="*/ 80010 h 1165860"/>
                  <a:gd name="connsiteX33" fmla="*/ 1160780 w 2590800"/>
                  <a:gd name="connsiteY33" fmla="*/ 150495 h 1165860"/>
                  <a:gd name="connsiteX34" fmla="*/ 1041400 w 2590800"/>
                  <a:gd name="connsiteY34" fmla="*/ 194310 h 1165860"/>
                  <a:gd name="connsiteX35" fmla="*/ 817880 w 2590800"/>
                  <a:gd name="connsiteY35" fmla="*/ 277495 h 1165860"/>
                  <a:gd name="connsiteX36" fmla="*/ 609600 w 2590800"/>
                  <a:gd name="connsiteY36" fmla="*/ 320040 h 1165860"/>
                  <a:gd name="connsiteX37" fmla="*/ 487680 w 2590800"/>
                  <a:gd name="connsiteY37" fmla="*/ 464820 h 1165860"/>
                  <a:gd name="connsiteX38" fmla="*/ 426720 w 2590800"/>
                  <a:gd name="connsiteY38" fmla="*/ 655320 h 1165860"/>
                  <a:gd name="connsiteX39" fmla="*/ 365760 w 2590800"/>
                  <a:gd name="connsiteY39" fmla="*/ 731520 h 1165860"/>
                  <a:gd name="connsiteX40" fmla="*/ 281940 w 2590800"/>
                  <a:gd name="connsiteY40" fmla="*/ 762000 h 1165860"/>
                  <a:gd name="connsiteX41" fmla="*/ 160020 w 2590800"/>
                  <a:gd name="connsiteY41" fmla="*/ 777240 h 1165860"/>
                  <a:gd name="connsiteX42" fmla="*/ 68580 w 2590800"/>
                  <a:gd name="connsiteY42" fmla="*/ 815340 h 1165860"/>
                  <a:gd name="connsiteX43" fmla="*/ 30480 w 2590800"/>
                  <a:gd name="connsiteY43" fmla="*/ 845820 h 1165860"/>
                  <a:gd name="connsiteX44" fmla="*/ 0 w 2590800"/>
                  <a:gd name="connsiteY44" fmla="*/ 975360 h 1165860"/>
                  <a:gd name="connsiteX0" fmla="*/ 0 w 2590800"/>
                  <a:gd name="connsiteY0" fmla="*/ 1000760 h 1191260"/>
                  <a:gd name="connsiteX1" fmla="*/ 76200 w 2590800"/>
                  <a:gd name="connsiteY1" fmla="*/ 1099820 h 1191260"/>
                  <a:gd name="connsiteX2" fmla="*/ 228600 w 2590800"/>
                  <a:gd name="connsiteY2" fmla="*/ 1099820 h 1191260"/>
                  <a:gd name="connsiteX3" fmla="*/ 350520 w 2590800"/>
                  <a:gd name="connsiteY3" fmla="*/ 1076960 h 1191260"/>
                  <a:gd name="connsiteX4" fmla="*/ 464820 w 2590800"/>
                  <a:gd name="connsiteY4" fmla="*/ 1115060 h 1191260"/>
                  <a:gd name="connsiteX5" fmla="*/ 579120 w 2590800"/>
                  <a:gd name="connsiteY5" fmla="*/ 1145540 h 1191260"/>
                  <a:gd name="connsiteX6" fmla="*/ 701040 w 2590800"/>
                  <a:gd name="connsiteY6" fmla="*/ 1122680 h 1191260"/>
                  <a:gd name="connsiteX7" fmla="*/ 807720 w 2590800"/>
                  <a:gd name="connsiteY7" fmla="*/ 1115060 h 1191260"/>
                  <a:gd name="connsiteX8" fmla="*/ 891540 w 2590800"/>
                  <a:gd name="connsiteY8" fmla="*/ 1176020 h 1191260"/>
                  <a:gd name="connsiteX9" fmla="*/ 1005840 w 2590800"/>
                  <a:gd name="connsiteY9" fmla="*/ 1191260 h 1191260"/>
                  <a:gd name="connsiteX10" fmla="*/ 1089660 w 2590800"/>
                  <a:gd name="connsiteY10" fmla="*/ 993140 h 1191260"/>
                  <a:gd name="connsiteX11" fmla="*/ 1143000 w 2590800"/>
                  <a:gd name="connsiteY11" fmla="*/ 886460 h 1191260"/>
                  <a:gd name="connsiteX12" fmla="*/ 1173480 w 2590800"/>
                  <a:gd name="connsiteY12" fmla="*/ 787400 h 1191260"/>
                  <a:gd name="connsiteX13" fmla="*/ 1203960 w 2590800"/>
                  <a:gd name="connsiteY13" fmla="*/ 695960 h 1191260"/>
                  <a:gd name="connsiteX14" fmla="*/ 1280160 w 2590800"/>
                  <a:gd name="connsiteY14" fmla="*/ 619760 h 1191260"/>
                  <a:gd name="connsiteX15" fmla="*/ 1371600 w 2590800"/>
                  <a:gd name="connsiteY15" fmla="*/ 566420 h 1191260"/>
                  <a:gd name="connsiteX16" fmla="*/ 1562100 w 2590800"/>
                  <a:gd name="connsiteY16" fmla="*/ 513080 h 1191260"/>
                  <a:gd name="connsiteX17" fmla="*/ 1714500 w 2590800"/>
                  <a:gd name="connsiteY17" fmla="*/ 459740 h 1191260"/>
                  <a:gd name="connsiteX18" fmla="*/ 1813560 w 2590800"/>
                  <a:gd name="connsiteY18" fmla="*/ 444500 h 1191260"/>
                  <a:gd name="connsiteX19" fmla="*/ 1943100 w 2590800"/>
                  <a:gd name="connsiteY19" fmla="*/ 436880 h 1191260"/>
                  <a:gd name="connsiteX20" fmla="*/ 2011680 w 2590800"/>
                  <a:gd name="connsiteY20" fmla="*/ 398780 h 1191260"/>
                  <a:gd name="connsiteX21" fmla="*/ 2042160 w 2590800"/>
                  <a:gd name="connsiteY21" fmla="*/ 299720 h 1191260"/>
                  <a:gd name="connsiteX22" fmla="*/ 2186940 w 2590800"/>
                  <a:gd name="connsiteY22" fmla="*/ 406400 h 1191260"/>
                  <a:gd name="connsiteX23" fmla="*/ 2377440 w 2590800"/>
                  <a:gd name="connsiteY23" fmla="*/ 467360 h 1191260"/>
                  <a:gd name="connsiteX24" fmla="*/ 2590800 w 2590800"/>
                  <a:gd name="connsiteY24" fmla="*/ 505460 h 1191260"/>
                  <a:gd name="connsiteX25" fmla="*/ 2590800 w 2590800"/>
                  <a:gd name="connsiteY25" fmla="*/ 505460 h 1191260"/>
                  <a:gd name="connsiteX26" fmla="*/ 2491740 w 2590800"/>
                  <a:gd name="connsiteY26" fmla="*/ 368300 h 1191260"/>
                  <a:gd name="connsiteX27" fmla="*/ 2316480 w 2590800"/>
                  <a:gd name="connsiteY27" fmla="*/ 284480 h 1191260"/>
                  <a:gd name="connsiteX28" fmla="*/ 2103120 w 2590800"/>
                  <a:gd name="connsiteY28" fmla="*/ 215900 h 1191260"/>
                  <a:gd name="connsiteX29" fmla="*/ 1882140 w 2590800"/>
                  <a:gd name="connsiteY29" fmla="*/ 109220 h 1191260"/>
                  <a:gd name="connsiteX30" fmla="*/ 1775460 w 2590800"/>
                  <a:gd name="connsiteY30" fmla="*/ 55880 h 1191260"/>
                  <a:gd name="connsiteX31" fmla="*/ 1607185 w 2590800"/>
                  <a:gd name="connsiteY31" fmla="*/ 0 h 1191260"/>
                  <a:gd name="connsiteX32" fmla="*/ 1320165 w 2590800"/>
                  <a:gd name="connsiteY32" fmla="*/ 105410 h 1191260"/>
                  <a:gd name="connsiteX33" fmla="*/ 1160780 w 2590800"/>
                  <a:gd name="connsiteY33" fmla="*/ 175895 h 1191260"/>
                  <a:gd name="connsiteX34" fmla="*/ 1041400 w 2590800"/>
                  <a:gd name="connsiteY34" fmla="*/ 219710 h 1191260"/>
                  <a:gd name="connsiteX35" fmla="*/ 817880 w 2590800"/>
                  <a:gd name="connsiteY35" fmla="*/ 302895 h 1191260"/>
                  <a:gd name="connsiteX36" fmla="*/ 609600 w 2590800"/>
                  <a:gd name="connsiteY36" fmla="*/ 345440 h 1191260"/>
                  <a:gd name="connsiteX37" fmla="*/ 487680 w 2590800"/>
                  <a:gd name="connsiteY37" fmla="*/ 490220 h 1191260"/>
                  <a:gd name="connsiteX38" fmla="*/ 426720 w 2590800"/>
                  <a:gd name="connsiteY38" fmla="*/ 680720 h 1191260"/>
                  <a:gd name="connsiteX39" fmla="*/ 365760 w 2590800"/>
                  <a:gd name="connsiteY39" fmla="*/ 756920 h 1191260"/>
                  <a:gd name="connsiteX40" fmla="*/ 281940 w 2590800"/>
                  <a:gd name="connsiteY40" fmla="*/ 787400 h 1191260"/>
                  <a:gd name="connsiteX41" fmla="*/ 160020 w 2590800"/>
                  <a:gd name="connsiteY41" fmla="*/ 802640 h 1191260"/>
                  <a:gd name="connsiteX42" fmla="*/ 68580 w 2590800"/>
                  <a:gd name="connsiteY42" fmla="*/ 840740 h 1191260"/>
                  <a:gd name="connsiteX43" fmla="*/ 30480 w 2590800"/>
                  <a:gd name="connsiteY43" fmla="*/ 871220 h 1191260"/>
                  <a:gd name="connsiteX44" fmla="*/ 0 w 2590800"/>
                  <a:gd name="connsiteY44" fmla="*/ 1000760 h 1191260"/>
                  <a:gd name="connsiteX0" fmla="*/ 0 w 2590800"/>
                  <a:gd name="connsiteY0" fmla="*/ 1000760 h 1191260"/>
                  <a:gd name="connsiteX1" fmla="*/ 76200 w 2590800"/>
                  <a:gd name="connsiteY1" fmla="*/ 1099820 h 1191260"/>
                  <a:gd name="connsiteX2" fmla="*/ 228600 w 2590800"/>
                  <a:gd name="connsiteY2" fmla="*/ 1099820 h 1191260"/>
                  <a:gd name="connsiteX3" fmla="*/ 350520 w 2590800"/>
                  <a:gd name="connsiteY3" fmla="*/ 1076960 h 1191260"/>
                  <a:gd name="connsiteX4" fmla="*/ 464820 w 2590800"/>
                  <a:gd name="connsiteY4" fmla="*/ 1115060 h 1191260"/>
                  <a:gd name="connsiteX5" fmla="*/ 579120 w 2590800"/>
                  <a:gd name="connsiteY5" fmla="*/ 1145540 h 1191260"/>
                  <a:gd name="connsiteX6" fmla="*/ 701040 w 2590800"/>
                  <a:gd name="connsiteY6" fmla="*/ 1122680 h 1191260"/>
                  <a:gd name="connsiteX7" fmla="*/ 807720 w 2590800"/>
                  <a:gd name="connsiteY7" fmla="*/ 1115060 h 1191260"/>
                  <a:gd name="connsiteX8" fmla="*/ 891540 w 2590800"/>
                  <a:gd name="connsiteY8" fmla="*/ 1176020 h 1191260"/>
                  <a:gd name="connsiteX9" fmla="*/ 1005840 w 2590800"/>
                  <a:gd name="connsiteY9" fmla="*/ 1191260 h 1191260"/>
                  <a:gd name="connsiteX10" fmla="*/ 1089660 w 2590800"/>
                  <a:gd name="connsiteY10" fmla="*/ 993140 h 1191260"/>
                  <a:gd name="connsiteX11" fmla="*/ 1143000 w 2590800"/>
                  <a:gd name="connsiteY11" fmla="*/ 886460 h 1191260"/>
                  <a:gd name="connsiteX12" fmla="*/ 1173480 w 2590800"/>
                  <a:gd name="connsiteY12" fmla="*/ 787400 h 1191260"/>
                  <a:gd name="connsiteX13" fmla="*/ 1203960 w 2590800"/>
                  <a:gd name="connsiteY13" fmla="*/ 695960 h 1191260"/>
                  <a:gd name="connsiteX14" fmla="*/ 1280160 w 2590800"/>
                  <a:gd name="connsiteY14" fmla="*/ 619760 h 1191260"/>
                  <a:gd name="connsiteX15" fmla="*/ 1371600 w 2590800"/>
                  <a:gd name="connsiteY15" fmla="*/ 566420 h 1191260"/>
                  <a:gd name="connsiteX16" fmla="*/ 1562100 w 2590800"/>
                  <a:gd name="connsiteY16" fmla="*/ 513080 h 1191260"/>
                  <a:gd name="connsiteX17" fmla="*/ 1714500 w 2590800"/>
                  <a:gd name="connsiteY17" fmla="*/ 459740 h 1191260"/>
                  <a:gd name="connsiteX18" fmla="*/ 1813560 w 2590800"/>
                  <a:gd name="connsiteY18" fmla="*/ 444500 h 1191260"/>
                  <a:gd name="connsiteX19" fmla="*/ 1943100 w 2590800"/>
                  <a:gd name="connsiteY19" fmla="*/ 436880 h 1191260"/>
                  <a:gd name="connsiteX20" fmla="*/ 2011680 w 2590800"/>
                  <a:gd name="connsiteY20" fmla="*/ 398780 h 1191260"/>
                  <a:gd name="connsiteX21" fmla="*/ 2042160 w 2590800"/>
                  <a:gd name="connsiteY21" fmla="*/ 299720 h 1191260"/>
                  <a:gd name="connsiteX22" fmla="*/ 2186940 w 2590800"/>
                  <a:gd name="connsiteY22" fmla="*/ 406400 h 1191260"/>
                  <a:gd name="connsiteX23" fmla="*/ 2377440 w 2590800"/>
                  <a:gd name="connsiteY23" fmla="*/ 467360 h 1191260"/>
                  <a:gd name="connsiteX24" fmla="*/ 2590800 w 2590800"/>
                  <a:gd name="connsiteY24" fmla="*/ 505460 h 1191260"/>
                  <a:gd name="connsiteX25" fmla="*/ 2590800 w 2590800"/>
                  <a:gd name="connsiteY25" fmla="*/ 505460 h 1191260"/>
                  <a:gd name="connsiteX26" fmla="*/ 2491740 w 2590800"/>
                  <a:gd name="connsiteY26" fmla="*/ 368300 h 1191260"/>
                  <a:gd name="connsiteX27" fmla="*/ 2316480 w 2590800"/>
                  <a:gd name="connsiteY27" fmla="*/ 284480 h 1191260"/>
                  <a:gd name="connsiteX28" fmla="*/ 2103120 w 2590800"/>
                  <a:gd name="connsiteY28" fmla="*/ 215900 h 1191260"/>
                  <a:gd name="connsiteX29" fmla="*/ 1882140 w 2590800"/>
                  <a:gd name="connsiteY29" fmla="*/ 109220 h 1191260"/>
                  <a:gd name="connsiteX30" fmla="*/ 1775460 w 2590800"/>
                  <a:gd name="connsiteY30" fmla="*/ 55880 h 1191260"/>
                  <a:gd name="connsiteX31" fmla="*/ 1720850 w 2590800"/>
                  <a:gd name="connsiteY31" fmla="*/ 19685 h 1191260"/>
                  <a:gd name="connsiteX32" fmla="*/ 1607185 w 2590800"/>
                  <a:gd name="connsiteY32" fmla="*/ 0 h 1191260"/>
                  <a:gd name="connsiteX33" fmla="*/ 1320165 w 2590800"/>
                  <a:gd name="connsiteY33" fmla="*/ 105410 h 1191260"/>
                  <a:gd name="connsiteX34" fmla="*/ 1160780 w 2590800"/>
                  <a:gd name="connsiteY34" fmla="*/ 175895 h 1191260"/>
                  <a:gd name="connsiteX35" fmla="*/ 1041400 w 2590800"/>
                  <a:gd name="connsiteY35" fmla="*/ 219710 h 1191260"/>
                  <a:gd name="connsiteX36" fmla="*/ 817880 w 2590800"/>
                  <a:gd name="connsiteY36" fmla="*/ 302895 h 1191260"/>
                  <a:gd name="connsiteX37" fmla="*/ 609600 w 2590800"/>
                  <a:gd name="connsiteY37" fmla="*/ 345440 h 1191260"/>
                  <a:gd name="connsiteX38" fmla="*/ 487680 w 2590800"/>
                  <a:gd name="connsiteY38" fmla="*/ 490220 h 1191260"/>
                  <a:gd name="connsiteX39" fmla="*/ 426720 w 2590800"/>
                  <a:gd name="connsiteY39" fmla="*/ 680720 h 1191260"/>
                  <a:gd name="connsiteX40" fmla="*/ 365760 w 2590800"/>
                  <a:gd name="connsiteY40" fmla="*/ 756920 h 1191260"/>
                  <a:gd name="connsiteX41" fmla="*/ 281940 w 2590800"/>
                  <a:gd name="connsiteY41" fmla="*/ 787400 h 1191260"/>
                  <a:gd name="connsiteX42" fmla="*/ 160020 w 2590800"/>
                  <a:gd name="connsiteY42" fmla="*/ 802640 h 1191260"/>
                  <a:gd name="connsiteX43" fmla="*/ 68580 w 2590800"/>
                  <a:gd name="connsiteY43" fmla="*/ 840740 h 1191260"/>
                  <a:gd name="connsiteX44" fmla="*/ 30480 w 2590800"/>
                  <a:gd name="connsiteY44" fmla="*/ 871220 h 1191260"/>
                  <a:gd name="connsiteX45" fmla="*/ 0 w 2590800"/>
                  <a:gd name="connsiteY45" fmla="*/ 1000760 h 1191260"/>
                  <a:gd name="connsiteX0" fmla="*/ 0 w 2687274"/>
                  <a:gd name="connsiteY0" fmla="*/ 1000760 h 1191260"/>
                  <a:gd name="connsiteX1" fmla="*/ 76200 w 2687274"/>
                  <a:gd name="connsiteY1" fmla="*/ 1099820 h 1191260"/>
                  <a:gd name="connsiteX2" fmla="*/ 228600 w 2687274"/>
                  <a:gd name="connsiteY2" fmla="*/ 1099820 h 1191260"/>
                  <a:gd name="connsiteX3" fmla="*/ 350520 w 2687274"/>
                  <a:gd name="connsiteY3" fmla="*/ 1076960 h 1191260"/>
                  <a:gd name="connsiteX4" fmla="*/ 464820 w 2687274"/>
                  <a:gd name="connsiteY4" fmla="*/ 1115060 h 1191260"/>
                  <a:gd name="connsiteX5" fmla="*/ 579120 w 2687274"/>
                  <a:gd name="connsiteY5" fmla="*/ 1145540 h 1191260"/>
                  <a:gd name="connsiteX6" fmla="*/ 701040 w 2687274"/>
                  <a:gd name="connsiteY6" fmla="*/ 1122680 h 1191260"/>
                  <a:gd name="connsiteX7" fmla="*/ 807720 w 2687274"/>
                  <a:gd name="connsiteY7" fmla="*/ 1115060 h 1191260"/>
                  <a:gd name="connsiteX8" fmla="*/ 891540 w 2687274"/>
                  <a:gd name="connsiteY8" fmla="*/ 1176020 h 1191260"/>
                  <a:gd name="connsiteX9" fmla="*/ 1005840 w 2687274"/>
                  <a:gd name="connsiteY9" fmla="*/ 1191260 h 1191260"/>
                  <a:gd name="connsiteX10" fmla="*/ 1089660 w 2687274"/>
                  <a:gd name="connsiteY10" fmla="*/ 993140 h 1191260"/>
                  <a:gd name="connsiteX11" fmla="*/ 1143000 w 2687274"/>
                  <a:gd name="connsiteY11" fmla="*/ 886460 h 1191260"/>
                  <a:gd name="connsiteX12" fmla="*/ 1173480 w 2687274"/>
                  <a:gd name="connsiteY12" fmla="*/ 787400 h 1191260"/>
                  <a:gd name="connsiteX13" fmla="*/ 1203960 w 2687274"/>
                  <a:gd name="connsiteY13" fmla="*/ 695960 h 1191260"/>
                  <a:gd name="connsiteX14" fmla="*/ 1280160 w 2687274"/>
                  <a:gd name="connsiteY14" fmla="*/ 619760 h 1191260"/>
                  <a:gd name="connsiteX15" fmla="*/ 1371600 w 2687274"/>
                  <a:gd name="connsiteY15" fmla="*/ 566420 h 1191260"/>
                  <a:gd name="connsiteX16" fmla="*/ 1562100 w 2687274"/>
                  <a:gd name="connsiteY16" fmla="*/ 513080 h 1191260"/>
                  <a:gd name="connsiteX17" fmla="*/ 1714500 w 2687274"/>
                  <a:gd name="connsiteY17" fmla="*/ 459740 h 1191260"/>
                  <a:gd name="connsiteX18" fmla="*/ 1813560 w 2687274"/>
                  <a:gd name="connsiteY18" fmla="*/ 444500 h 1191260"/>
                  <a:gd name="connsiteX19" fmla="*/ 1943100 w 2687274"/>
                  <a:gd name="connsiteY19" fmla="*/ 436880 h 1191260"/>
                  <a:gd name="connsiteX20" fmla="*/ 2011680 w 2687274"/>
                  <a:gd name="connsiteY20" fmla="*/ 398780 h 1191260"/>
                  <a:gd name="connsiteX21" fmla="*/ 2042160 w 2687274"/>
                  <a:gd name="connsiteY21" fmla="*/ 299720 h 1191260"/>
                  <a:gd name="connsiteX22" fmla="*/ 2186940 w 2687274"/>
                  <a:gd name="connsiteY22" fmla="*/ 406400 h 1191260"/>
                  <a:gd name="connsiteX23" fmla="*/ 2377440 w 2687274"/>
                  <a:gd name="connsiteY23" fmla="*/ 467360 h 1191260"/>
                  <a:gd name="connsiteX24" fmla="*/ 2590800 w 2687274"/>
                  <a:gd name="connsiteY24" fmla="*/ 505460 h 1191260"/>
                  <a:gd name="connsiteX25" fmla="*/ 2590800 w 2687274"/>
                  <a:gd name="connsiteY25" fmla="*/ 505460 h 1191260"/>
                  <a:gd name="connsiteX26" fmla="*/ 2686050 w 2687274"/>
                  <a:gd name="connsiteY26" fmla="*/ 483235 h 1191260"/>
                  <a:gd name="connsiteX27" fmla="*/ 2491740 w 2687274"/>
                  <a:gd name="connsiteY27" fmla="*/ 368300 h 1191260"/>
                  <a:gd name="connsiteX28" fmla="*/ 2316480 w 2687274"/>
                  <a:gd name="connsiteY28" fmla="*/ 284480 h 1191260"/>
                  <a:gd name="connsiteX29" fmla="*/ 2103120 w 2687274"/>
                  <a:gd name="connsiteY29" fmla="*/ 215900 h 1191260"/>
                  <a:gd name="connsiteX30" fmla="*/ 1882140 w 2687274"/>
                  <a:gd name="connsiteY30" fmla="*/ 109220 h 1191260"/>
                  <a:gd name="connsiteX31" fmla="*/ 1775460 w 2687274"/>
                  <a:gd name="connsiteY31" fmla="*/ 55880 h 1191260"/>
                  <a:gd name="connsiteX32" fmla="*/ 1720850 w 2687274"/>
                  <a:gd name="connsiteY32" fmla="*/ 19685 h 1191260"/>
                  <a:gd name="connsiteX33" fmla="*/ 1607185 w 2687274"/>
                  <a:gd name="connsiteY33" fmla="*/ 0 h 1191260"/>
                  <a:gd name="connsiteX34" fmla="*/ 1320165 w 2687274"/>
                  <a:gd name="connsiteY34" fmla="*/ 105410 h 1191260"/>
                  <a:gd name="connsiteX35" fmla="*/ 1160780 w 2687274"/>
                  <a:gd name="connsiteY35" fmla="*/ 175895 h 1191260"/>
                  <a:gd name="connsiteX36" fmla="*/ 1041400 w 2687274"/>
                  <a:gd name="connsiteY36" fmla="*/ 219710 h 1191260"/>
                  <a:gd name="connsiteX37" fmla="*/ 817880 w 2687274"/>
                  <a:gd name="connsiteY37" fmla="*/ 302895 h 1191260"/>
                  <a:gd name="connsiteX38" fmla="*/ 609600 w 2687274"/>
                  <a:gd name="connsiteY38" fmla="*/ 345440 h 1191260"/>
                  <a:gd name="connsiteX39" fmla="*/ 487680 w 2687274"/>
                  <a:gd name="connsiteY39" fmla="*/ 490220 h 1191260"/>
                  <a:gd name="connsiteX40" fmla="*/ 426720 w 2687274"/>
                  <a:gd name="connsiteY40" fmla="*/ 680720 h 1191260"/>
                  <a:gd name="connsiteX41" fmla="*/ 365760 w 2687274"/>
                  <a:gd name="connsiteY41" fmla="*/ 756920 h 1191260"/>
                  <a:gd name="connsiteX42" fmla="*/ 281940 w 2687274"/>
                  <a:gd name="connsiteY42" fmla="*/ 787400 h 1191260"/>
                  <a:gd name="connsiteX43" fmla="*/ 160020 w 2687274"/>
                  <a:gd name="connsiteY43" fmla="*/ 802640 h 1191260"/>
                  <a:gd name="connsiteX44" fmla="*/ 68580 w 2687274"/>
                  <a:gd name="connsiteY44" fmla="*/ 840740 h 1191260"/>
                  <a:gd name="connsiteX45" fmla="*/ 30480 w 2687274"/>
                  <a:gd name="connsiteY45" fmla="*/ 871220 h 1191260"/>
                  <a:gd name="connsiteX46" fmla="*/ 0 w 2687274"/>
                  <a:gd name="connsiteY46" fmla="*/ 1000760 h 1191260"/>
                  <a:gd name="connsiteX0" fmla="*/ 0 w 2687274"/>
                  <a:gd name="connsiteY0" fmla="*/ 1000760 h 1191260"/>
                  <a:gd name="connsiteX1" fmla="*/ 76200 w 2687274"/>
                  <a:gd name="connsiteY1" fmla="*/ 1099820 h 1191260"/>
                  <a:gd name="connsiteX2" fmla="*/ 228600 w 2687274"/>
                  <a:gd name="connsiteY2" fmla="*/ 1099820 h 1191260"/>
                  <a:gd name="connsiteX3" fmla="*/ 350520 w 2687274"/>
                  <a:gd name="connsiteY3" fmla="*/ 1076960 h 1191260"/>
                  <a:gd name="connsiteX4" fmla="*/ 464820 w 2687274"/>
                  <a:gd name="connsiteY4" fmla="*/ 1115060 h 1191260"/>
                  <a:gd name="connsiteX5" fmla="*/ 579120 w 2687274"/>
                  <a:gd name="connsiteY5" fmla="*/ 1145540 h 1191260"/>
                  <a:gd name="connsiteX6" fmla="*/ 701040 w 2687274"/>
                  <a:gd name="connsiteY6" fmla="*/ 1122680 h 1191260"/>
                  <a:gd name="connsiteX7" fmla="*/ 807720 w 2687274"/>
                  <a:gd name="connsiteY7" fmla="*/ 1115060 h 1191260"/>
                  <a:gd name="connsiteX8" fmla="*/ 891540 w 2687274"/>
                  <a:gd name="connsiteY8" fmla="*/ 1176020 h 1191260"/>
                  <a:gd name="connsiteX9" fmla="*/ 1005840 w 2687274"/>
                  <a:gd name="connsiteY9" fmla="*/ 1191260 h 1191260"/>
                  <a:gd name="connsiteX10" fmla="*/ 1089660 w 2687274"/>
                  <a:gd name="connsiteY10" fmla="*/ 993140 h 1191260"/>
                  <a:gd name="connsiteX11" fmla="*/ 1143000 w 2687274"/>
                  <a:gd name="connsiteY11" fmla="*/ 886460 h 1191260"/>
                  <a:gd name="connsiteX12" fmla="*/ 1173480 w 2687274"/>
                  <a:gd name="connsiteY12" fmla="*/ 787400 h 1191260"/>
                  <a:gd name="connsiteX13" fmla="*/ 1203960 w 2687274"/>
                  <a:gd name="connsiteY13" fmla="*/ 695960 h 1191260"/>
                  <a:gd name="connsiteX14" fmla="*/ 1280160 w 2687274"/>
                  <a:gd name="connsiteY14" fmla="*/ 619760 h 1191260"/>
                  <a:gd name="connsiteX15" fmla="*/ 1371600 w 2687274"/>
                  <a:gd name="connsiteY15" fmla="*/ 566420 h 1191260"/>
                  <a:gd name="connsiteX16" fmla="*/ 1562100 w 2687274"/>
                  <a:gd name="connsiteY16" fmla="*/ 513080 h 1191260"/>
                  <a:gd name="connsiteX17" fmla="*/ 1714500 w 2687274"/>
                  <a:gd name="connsiteY17" fmla="*/ 459740 h 1191260"/>
                  <a:gd name="connsiteX18" fmla="*/ 1813560 w 2687274"/>
                  <a:gd name="connsiteY18" fmla="*/ 444500 h 1191260"/>
                  <a:gd name="connsiteX19" fmla="*/ 1943100 w 2687274"/>
                  <a:gd name="connsiteY19" fmla="*/ 436880 h 1191260"/>
                  <a:gd name="connsiteX20" fmla="*/ 2011680 w 2687274"/>
                  <a:gd name="connsiteY20" fmla="*/ 398780 h 1191260"/>
                  <a:gd name="connsiteX21" fmla="*/ 2048510 w 2687274"/>
                  <a:gd name="connsiteY21" fmla="*/ 299720 h 1191260"/>
                  <a:gd name="connsiteX22" fmla="*/ 2186940 w 2687274"/>
                  <a:gd name="connsiteY22" fmla="*/ 406400 h 1191260"/>
                  <a:gd name="connsiteX23" fmla="*/ 2377440 w 2687274"/>
                  <a:gd name="connsiteY23" fmla="*/ 467360 h 1191260"/>
                  <a:gd name="connsiteX24" fmla="*/ 2590800 w 2687274"/>
                  <a:gd name="connsiteY24" fmla="*/ 505460 h 1191260"/>
                  <a:gd name="connsiteX25" fmla="*/ 2590800 w 2687274"/>
                  <a:gd name="connsiteY25" fmla="*/ 505460 h 1191260"/>
                  <a:gd name="connsiteX26" fmla="*/ 2686050 w 2687274"/>
                  <a:gd name="connsiteY26" fmla="*/ 483235 h 1191260"/>
                  <a:gd name="connsiteX27" fmla="*/ 2491740 w 2687274"/>
                  <a:gd name="connsiteY27" fmla="*/ 368300 h 1191260"/>
                  <a:gd name="connsiteX28" fmla="*/ 2316480 w 2687274"/>
                  <a:gd name="connsiteY28" fmla="*/ 284480 h 1191260"/>
                  <a:gd name="connsiteX29" fmla="*/ 2103120 w 2687274"/>
                  <a:gd name="connsiteY29" fmla="*/ 215900 h 1191260"/>
                  <a:gd name="connsiteX30" fmla="*/ 1882140 w 2687274"/>
                  <a:gd name="connsiteY30" fmla="*/ 109220 h 1191260"/>
                  <a:gd name="connsiteX31" fmla="*/ 1775460 w 2687274"/>
                  <a:gd name="connsiteY31" fmla="*/ 55880 h 1191260"/>
                  <a:gd name="connsiteX32" fmla="*/ 1720850 w 2687274"/>
                  <a:gd name="connsiteY32" fmla="*/ 19685 h 1191260"/>
                  <a:gd name="connsiteX33" fmla="*/ 1607185 w 2687274"/>
                  <a:gd name="connsiteY33" fmla="*/ 0 h 1191260"/>
                  <a:gd name="connsiteX34" fmla="*/ 1320165 w 2687274"/>
                  <a:gd name="connsiteY34" fmla="*/ 105410 h 1191260"/>
                  <a:gd name="connsiteX35" fmla="*/ 1160780 w 2687274"/>
                  <a:gd name="connsiteY35" fmla="*/ 175895 h 1191260"/>
                  <a:gd name="connsiteX36" fmla="*/ 1041400 w 2687274"/>
                  <a:gd name="connsiteY36" fmla="*/ 219710 h 1191260"/>
                  <a:gd name="connsiteX37" fmla="*/ 817880 w 2687274"/>
                  <a:gd name="connsiteY37" fmla="*/ 302895 h 1191260"/>
                  <a:gd name="connsiteX38" fmla="*/ 609600 w 2687274"/>
                  <a:gd name="connsiteY38" fmla="*/ 345440 h 1191260"/>
                  <a:gd name="connsiteX39" fmla="*/ 487680 w 2687274"/>
                  <a:gd name="connsiteY39" fmla="*/ 490220 h 1191260"/>
                  <a:gd name="connsiteX40" fmla="*/ 426720 w 2687274"/>
                  <a:gd name="connsiteY40" fmla="*/ 680720 h 1191260"/>
                  <a:gd name="connsiteX41" fmla="*/ 365760 w 2687274"/>
                  <a:gd name="connsiteY41" fmla="*/ 756920 h 1191260"/>
                  <a:gd name="connsiteX42" fmla="*/ 281940 w 2687274"/>
                  <a:gd name="connsiteY42" fmla="*/ 787400 h 1191260"/>
                  <a:gd name="connsiteX43" fmla="*/ 160020 w 2687274"/>
                  <a:gd name="connsiteY43" fmla="*/ 802640 h 1191260"/>
                  <a:gd name="connsiteX44" fmla="*/ 68580 w 2687274"/>
                  <a:gd name="connsiteY44" fmla="*/ 840740 h 1191260"/>
                  <a:gd name="connsiteX45" fmla="*/ 30480 w 2687274"/>
                  <a:gd name="connsiteY45" fmla="*/ 871220 h 1191260"/>
                  <a:gd name="connsiteX46" fmla="*/ 0 w 2687274"/>
                  <a:gd name="connsiteY46" fmla="*/ 1000760 h 1191260"/>
                  <a:gd name="connsiteX0" fmla="*/ 0 w 2687274"/>
                  <a:gd name="connsiteY0" fmla="*/ 1000760 h 1191260"/>
                  <a:gd name="connsiteX1" fmla="*/ 76200 w 2687274"/>
                  <a:gd name="connsiteY1" fmla="*/ 1099820 h 1191260"/>
                  <a:gd name="connsiteX2" fmla="*/ 228600 w 2687274"/>
                  <a:gd name="connsiteY2" fmla="*/ 1099820 h 1191260"/>
                  <a:gd name="connsiteX3" fmla="*/ 350520 w 2687274"/>
                  <a:gd name="connsiteY3" fmla="*/ 1076960 h 1191260"/>
                  <a:gd name="connsiteX4" fmla="*/ 464820 w 2687274"/>
                  <a:gd name="connsiteY4" fmla="*/ 1115060 h 1191260"/>
                  <a:gd name="connsiteX5" fmla="*/ 579120 w 2687274"/>
                  <a:gd name="connsiteY5" fmla="*/ 1145540 h 1191260"/>
                  <a:gd name="connsiteX6" fmla="*/ 701040 w 2687274"/>
                  <a:gd name="connsiteY6" fmla="*/ 1122680 h 1191260"/>
                  <a:gd name="connsiteX7" fmla="*/ 807720 w 2687274"/>
                  <a:gd name="connsiteY7" fmla="*/ 1115060 h 1191260"/>
                  <a:gd name="connsiteX8" fmla="*/ 891540 w 2687274"/>
                  <a:gd name="connsiteY8" fmla="*/ 1176020 h 1191260"/>
                  <a:gd name="connsiteX9" fmla="*/ 1005840 w 2687274"/>
                  <a:gd name="connsiteY9" fmla="*/ 1191260 h 1191260"/>
                  <a:gd name="connsiteX10" fmla="*/ 1089660 w 2687274"/>
                  <a:gd name="connsiteY10" fmla="*/ 993140 h 1191260"/>
                  <a:gd name="connsiteX11" fmla="*/ 1143000 w 2687274"/>
                  <a:gd name="connsiteY11" fmla="*/ 886460 h 1191260"/>
                  <a:gd name="connsiteX12" fmla="*/ 1173480 w 2687274"/>
                  <a:gd name="connsiteY12" fmla="*/ 787400 h 1191260"/>
                  <a:gd name="connsiteX13" fmla="*/ 1203960 w 2687274"/>
                  <a:gd name="connsiteY13" fmla="*/ 695960 h 1191260"/>
                  <a:gd name="connsiteX14" fmla="*/ 1280160 w 2687274"/>
                  <a:gd name="connsiteY14" fmla="*/ 619760 h 1191260"/>
                  <a:gd name="connsiteX15" fmla="*/ 1371600 w 2687274"/>
                  <a:gd name="connsiteY15" fmla="*/ 566420 h 1191260"/>
                  <a:gd name="connsiteX16" fmla="*/ 1562100 w 2687274"/>
                  <a:gd name="connsiteY16" fmla="*/ 513080 h 1191260"/>
                  <a:gd name="connsiteX17" fmla="*/ 1714500 w 2687274"/>
                  <a:gd name="connsiteY17" fmla="*/ 459740 h 1191260"/>
                  <a:gd name="connsiteX18" fmla="*/ 1813560 w 2687274"/>
                  <a:gd name="connsiteY18" fmla="*/ 444500 h 1191260"/>
                  <a:gd name="connsiteX19" fmla="*/ 1924050 w 2687274"/>
                  <a:gd name="connsiteY19" fmla="*/ 427355 h 1191260"/>
                  <a:gd name="connsiteX20" fmla="*/ 2011680 w 2687274"/>
                  <a:gd name="connsiteY20" fmla="*/ 398780 h 1191260"/>
                  <a:gd name="connsiteX21" fmla="*/ 2048510 w 2687274"/>
                  <a:gd name="connsiteY21" fmla="*/ 299720 h 1191260"/>
                  <a:gd name="connsiteX22" fmla="*/ 2186940 w 2687274"/>
                  <a:gd name="connsiteY22" fmla="*/ 406400 h 1191260"/>
                  <a:gd name="connsiteX23" fmla="*/ 2377440 w 2687274"/>
                  <a:gd name="connsiteY23" fmla="*/ 467360 h 1191260"/>
                  <a:gd name="connsiteX24" fmla="*/ 2590800 w 2687274"/>
                  <a:gd name="connsiteY24" fmla="*/ 505460 h 1191260"/>
                  <a:gd name="connsiteX25" fmla="*/ 2590800 w 2687274"/>
                  <a:gd name="connsiteY25" fmla="*/ 505460 h 1191260"/>
                  <a:gd name="connsiteX26" fmla="*/ 2686050 w 2687274"/>
                  <a:gd name="connsiteY26" fmla="*/ 483235 h 1191260"/>
                  <a:gd name="connsiteX27" fmla="*/ 2491740 w 2687274"/>
                  <a:gd name="connsiteY27" fmla="*/ 368300 h 1191260"/>
                  <a:gd name="connsiteX28" fmla="*/ 2316480 w 2687274"/>
                  <a:gd name="connsiteY28" fmla="*/ 284480 h 1191260"/>
                  <a:gd name="connsiteX29" fmla="*/ 2103120 w 2687274"/>
                  <a:gd name="connsiteY29" fmla="*/ 215900 h 1191260"/>
                  <a:gd name="connsiteX30" fmla="*/ 1882140 w 2687274"/>
                  <a:gd name="connsiteY30" fmla="*/ 109220 h 1191260"/>
                  <a:gd name="connsiteX31" fmla="*/ 1775460 w 2687274"/>
                  <a:gd name="connsiteY31" fmla="*/ 55880 h 1191260"/>
                  <a:gd name="connsiteX32" fmla="*/ 1720850 w 2687274"/>
                  <a:gd name="connsiteY32" fmla="*/ 19685 h 1191260"/>
                  <a:gd name="connsiteX33" fmla="*/ 1607185 w 2687274"/>
                  <a:gd name="connsiteY33" fmla="*/ 0 h 1191260"/>
                  <a:gd name="connsiteX34" fmla="*/ 1320165 w 2687274"/>
                  <a:gd name="connsiteY34" fmla="*/ 105410 h 1191260"/>
                  <a:gd name="connsiteX35" fmla="*/ 1160780 w 2687274"/>
                  <a:gd name="connsiteY35" fmla="*/ 175895 h 1191260"/>
                  <a:gd name="connsiteX36" fmla="*/ 1041400 w 2687274"/>
                  <a:gd name="connsiteY36" fmla="*/ 219710 h 1191260"/>
                  <a:gd name="connsiteX37" fmla="*/ 817880 w 2687274"/>
                  <a:gd name="connsiteY37" fmla="*/ 302895 h 1191260"/>
                  <a:gd name="connsiteX38" fmla="*/ 609600 w 2687274"/>
                  <a:gd name="connsiteY38" fmla="*/ 345440 h 1191260"/>
                  <a:gd name="connsiteX39" fmla="*/ 487680 w 2687274"/>
                  <a:gd name="connsiteY39" fmla="*/ 490220 h 1191260"/>
                  <a:gd name="connsiteX40" fmla="*/ 426720 w 2687274"/>
                  <a:gd name="connsiteY40" fmla="*/ 680720 h 1191260"/>
                  <a:gd name="connsiteX41" fmla="*/ 365760 w 2687274"/>
                  <a:gd name="connsiteY41" fmla="*/ 756920 h 1191260"/>
                  <a:gd name="connsiteX42" fmla="*/ 281940 w 2687274"/>
                  <a:gd name="connsiteY42" fmla="*/ 787400 h 1191260"/>
                  <a:gd name="connsiteX43" fmla="*/ 160020 w 2687274"/>
                  <a:gd name="connsiteY43" fmla="*/ 802640 h 1191260"/>
                  <a:gd name="connsiteX44" fmla="*/ 68580 w 2687274"/>
                  <a:gd name="connsiteY44" fmla="*/ 840740 h 1191260"/>
                  <a:gd name="connsiteX45" fmla="*/ 30480 w 2687274"/>
                  <a:gd name="connsiteY45" fmla="*/ 871220 h 1191260"/>
                  <a:gd name="connsiteX46" fmla="*/ 0 w 2687274"/>
                  <a:gd name="connsiteY46" fmla="*/ 1000760 h 1191260"/>
                  <a:gd name="connsiteX0" fmla="*/ 0 w 2687274"/>
                  <a:gd name="connsiteY0" fmla="*/ 1000760 h 1191260"/>
                  <a:gd name="connsiteX1" fmla="*/ 76200 w 2687274"/>
                  <a:gd name="connsiteY1" fmla="*/ 1099820 h 1191260"/>
                  <a:gd name="connsiteX2" fmla="*/ 228600 w 2687274"/>
                  <a:gd name="connsiteY2" fmla="*/ 1099820 h 1191260"/>
                  <a:gd name="connsiteX3" fmla="*/ 350520 w 2687274"/>
                  <a:gd name="connsiteY3" fmla="*/ 1076960 h 1191260"/>
                  <a:gd name="connsiteX4" fmla="*/ 464820 w 2687274"/>
                  <a:gd name="connsiteY4" fmla="*/ 1115060 h 1191260"/>
                  <a:gd name="connsiteX5" fmla="*/ 579120 w 2687274"/>
                  <a:gd name="connsiteY5" fmla="*/ 1145540 h 1191260"/>
                  <a:gd name="connsiteX6" fmla="*/ 701040 w 2687274"/>
                  <a:gd name="connsiteY6" fmla="*/ 1122680 h 1191260"/>
                  <a:gd name="connsiteX7" fmla="*/ 807720 w 2687274"/>
                  <a:gd name="connsiteY7" fmla="*/ 1115060 h 1191260"/>
                  <a:gd name="connsiteX8" fmla="*/ 891540 w 2687274"/>
                  <a:gd name="connsiteY8" fmla="*/ 1176020 h 1191260"/>
                  <a:gd name="connsiteX9" fmla="*/ 1005840 w 2687274"/>
                  <a:gd name="connsiteY9" fmla="*/ 1191260 h 1191260"/>
                  <a:gd name="connsiteX10" fmla="*/ 1089660 w 2687274"/>
                  <a:gd name="connsiteY10" fmla="*/ 993140 h 1191260"/>
                  <a:gd name="connsiteX11" fmla="*/ 1143000 w 2687274"/>
                  <a:gd name="connsiteY11" fmla="*/ 886460 h 1191260"/>
                  <a:gd name="connsiteX12" fmla="*/ 1173480 w 2687274"/>
                  <a:gd name="connsiteY12" fmla="*/ 787400 h 1191260"/>
                  <a:gd name="connsiteX13" fmla="*/ 1203960 w 2687274"/>
                  <a:gd name="connsiteY13" fmla="*/ 695960 h 1191260"/>
                  <a:gd name="connsiteX14" fmla="*/ 1280160 w 2687274"/>
                  <a:gd name="connsiteY14" fmla="*/ 619760 h 1191260"/>
                  <a:gd name="connsiteX15" fmla="*/ 1371600 w 2687274"/>
                  <a:gd name="connsiteY15" fmla="*/ 566420 h 1191260"/>
                  <a:gd name="connsiteX16" fmla="*/ 1562100 w 2687274"/>
                  <a:gd name="connsiteY16" fmla="*/ 513080 h 1191260"/>
                  <a:gd name="connsiteX17" fmla="*/ 1714500 w 2687274"/>
                  <a:gd name="connsiteY17" fmla="*/ 459740 h 1191260"/>
                  <a:gd name="connsiteX18" fmla="*/ 1813560 w 2687274"/>
                  <a:gd name="connsiteY18" fmla="*/ 444500 h 1191260"/>
                  <a:gd name="connsiteX19" fmla="*/ 1924050 w 2687274"/>
                  <a:gd name="connsiteY19" fmla="*/ 427355 h 1191260"/>
                  <a:gd name="connsiteX20" fmla="*/ 1998980 w 2687274"/>
                  <a:gd name="connsiteY20" fmla="*/ 389255 h 1191260"/>
                  <a:gd name="connsiteX21" fmla="*/ 2048510 w 2687274"/>
                  <a:gd name="connsiteY21" fmla="*/ 299720 h 1191260"/>
                  <a:gd name="connsiteX22" fmla="*/ 2186940 w 2687274"/>
                  <a:gd name="connsiteY22" fmla="*/ 406400 h 1191260"/>
                  <a:gd name="connsiteX23" fmla="*/ 2377440 w 2687274"/>
                  <a:gd name="connsiteY23" fmla="*/ 467360 h 1191260"/>
                  <a:gd name="connsiteX24" fmla="*/ 2590800 w 2687274"/>
                  <a:gd name="connsiteY24" fmla="*/ 505460 h 1191260"/>
                  <a:gd name="connsiteX25" fmla="*/ 2590800 w 2687274"/>
                  <a:gd name="connsiteY25" fmla="*/ 505460 h 1191260"/>
                  <a:gd name="connsiteX26" fmla="*/ 2686050 w 2687274"/>
                  <a:gd name="connsiteY26" fmla="*/ 483235 h 1191260"/>
                  <a:gd name="connsiteX27" fmla="*/ 2491740 w 2687274"/>
                  <a:gd name="connsiteY27" fmla="*/ 368300 h 1191260"/>
                  <a:gd name="connsiteX28" fmla="*/ 2316480 w 2687274"/>
                  <a:gd name="connsiteY28" fmla="*/ 284480 h 1191260"/>
                  <a:gd name="connsiteX29" fmla="*/ 2103120 w 2687274"/>
                  <a:gd name="connsiteY29" fmla="*/ 215900 h 1191260"/>
                  <a:gd name="connsiteX30" fmla="*/ 1882140 w 2687274"/>
                  <a:gd name="connsiteY30" fmla="*/ 109220 h 1191260"/>
                  <a:gd name="connsiteX31" fmla="*/ 1775460 w 2687274"/>
                  <a:gd name="connsiteY31" fmla="*/ 55880 h 1191260"/>
                  <a:gd name="connsiteX32" fmla="*/ 1720850 w 2687274"/>
                  <a:gd name="connsiteY32" fmla="*/ 19685 h 1191260"/>
                  <a:gd name="connsiteX33" fmla="*/ 1607185 w 2687274"/>
                  <a:gd name="connsiteY33" fmla="*/ 0 h 1191260"/>
                  <a:gd name="connsiteX34" fmla="*/ 1320165 w 2687274"/>
                  <a:gd name="connsiteY34" fmla="*/ 105410 h 1191260"/>
                  <a:gd name="connsiteX35" fmla="*/ 1160780 w 2687274"/>
                  <a:gd name="connsiteY35" fmla="*/ 175895 h 1191260"/>
                  <a:gd name="connsiteX36" fmla="*/ 1041400 w 2687274"/>
                  <a:gd name="connsiteY36" fmla="*/ 219710 h 1191260"/>
                  <a:gd name="connsiteX37" fmla="*/ 817880 w 2687274"/>
                  <a:gd name="connsiteY37" fmla="*/ 302895 h 1191260"/>
                  <a:gd name="connsiteX38" fmla="*/ 609600 w 2687274"/>
                  <a:gd name="connsiteY38" fmla="*/ 345440 h 1191260"/>
                  <a:gd name="connsiteX39" fmla="*/ 487680 w 2687274"/>
                  <a:gd name="connsiteY39" fmla="*/ 490220 h 1191260"/>
                  <a:gd name="connsiteX40" fmla="*/ 426720 w 2687274"/>
                  <a:gd name="connsiteY40" fmla="*/ 680720 h 1191260"/>
                  <a:gd name="connsiteX41" fmla="*/ 365760 w 2687274"/>
                  <a:gd name="connsiteY41" fmla="*/ 756920 h 1191260"/>
                  <a:gd name="connsiteX42" fmla="*/ 281940 w 2687274"/>
                  <a:gd name="connsiteY42" fmla="*/ 787400 h 1191260"/>
                  <a:gd name="connsiteX43" fmla="*/ 160020 w 2687274"/>
                  <a:gd name="connsiteY43" fmla="*/ 802640 h 1191260"/>
                  <a:gd name="connsiteX44" fmla="*/ 68580 w 2687274"/>
                  <a:gd name="connsiteY44" fmla="*/ 840740 h 1191260"/>
                  <a:gd name="connsiteX45" fmla="*/ 30480 w 2687274"/>
                  <a:gd name="connsiteY45" fmla="*/ 871220 h 1191260"/>
                  <a:gd name="connsiteX46" fmla="*/ 0 w 2687274"/>
                  <a:gd name="connsiteY46" fmla="*/ 1000760 h 1191260"/>
                  <a:gd name="connsiteX0" fmla="*/ 0 w 2687274"/>
                  <a:gd name="connsiteY0" fmla="*/ 1000760 h 1176020"/>
                  <a:gd name="connsiteX1" fmla="*/ 76200 w 2687274"/>
                  <a:gd name="connsiteY1" fmla="*/ 1099820 h 1176020"/>
                  <a:gd name="connsiteX2" fmla="*/ 228600 w 2687274"/>
                  <a:gd name="connsiteY2" fmla="*/ 1099820 h 1176020"/>
                  <a:gd name="connsiteX3" fmla="*/ 350520 w 2687274"/>
                  <a:gd name="connsiteY3" fmla="*/ 1076960 h 1176020"/>
                  <a:gd name="connsiteX4" fmla="*/ 464820 w 2687274"/>
                  <a:gd name="connsiteY4" fmla="*/ 1115060 h 1176020"/>
                  <a:gd name="connsiteX5" fmla="*/ 579120 w 2687274"/>
                  <a:gd name="connsiteY5" fmla="*/ 1145540 h 1176020"/>
                  <a:gd name="connsiteX6" fmla="*/ 701040 w 2687274"/>
                  <a:gd name="connsiteY6" fmla="*/ 1122680 h 1176020"/>
                  <a:gd name="connsiteX7" fmla="*/ 807720 w 2687274"/>
                  <a:gd name="connsiteY7" fmla="*/ 1115060 h 1176020"/>
                  <a:gd name="connsiteX8" fmla="*/ 891540 w 2687274"/>
                  <a:gd name="connsiteY8" fmla="*/ 1176020 h 1176020"/>
                  <a:gd name="connsiteX9" fmla="*/ 983615 w 2687274"/>
                  <a:gd name="connsiteY9" fmla="*/ 1156335 h 1176020"/>
                  <a:gd name="connsiteX10" fmla="*/ 1089660 w 2687274"/>
                  <a:gd name="connsiteY10" fmla="*/ 993140 h 1176020"/>
                  <a:gd name="connsiteX11" fmla="*/ 1143000 w 2687274"/>
                  <a:gd name="connsiteY11" fmla="*/ 886460 h 1176020"/>
                  <a:gd name="connsiteX12" fmla="*/ 1173480 w 2687274"/>
                  <a:gd name="connsiteY12" fmla="*/ 787400 h 1176020"/>
                  <a:gd name="connsiteX13" fmla="*/ 1203960 w 2687274"/>
                  <a:gd name="connsiteY13" fmla="*/ 695960 h 1176020"/>
                  <a:gd name="connsiteX14" fmla="*/ 1280160 w 2687274"/>
                  <a:gd name="connsiteY14" fmla="*/ 619760 h 1176020"/>
                  <a:gd name="connsiteX15" fmla="*/ 1371600 w 2687274"/>
                  <a:gd name="connsiteY15" fmla="*/ 566420 h 1176020"/>
                  <a:gd name="connsiteX16" fmla="*/ 1562100 w 2687274"/>
                  <a:gd name="connsiteY16" fmla="*/ 513080 h 1176020"/>
                  <a:gd name="connsiteX17" fmla="*/ 1714500 w 2687274"/>
                  <a:gd name="connsiteY17" fmla="*/ 459740 h 1176020"/>
                  <a:gd name="connsiteX18" fmla="*/ 1813560 w 2687274"/>
                  <a:gd name="connsiteY18" fmla="*/ 444500 h 1176020"/>
                  <a:gd name="connsiteX19" fmla="*/ 1924050 w 2687274"/>
                  <a:gd name="connsiteY19" fmla="*/ 427355 h 1176020"/>
                  <a:gd name="connsiteX20" fmla="*/ 1998980 w 2687274"/>
                  <a:gd name="connsiteY20" fmla="*/ 389255 h 1176020"/>
                  <a:gd name="connsiteX21" fmla="*/ 2048510 w 2687274"/>
                  <a:gd name="connsiteY21" fmla="*/ 299720 h 1176020"/>
                  <a:gd name="connsiteX22" fmla="*/ 2186940 w 2687274"/>
                  <a:gd name="connsiteY22" fmla="*/ 406400 h 1176020"/>
                  <a:gd name="connsiteX23" fmla="*/ 2377440 w 2687274"/>
                  <a:gd name="connsiteY23" fmla="*/ 467360 h 1176020"/>
                  <a:gd name="connsiteX24" fmla="*/ 2590800 w 2687274"/>
                  <a:gd name="connsiteY24" fmla="*/ 505460 h 1176020"/>
                  <a:gd name="connsiteX25" fmla="*/ 2590800 w 2687274"/>
                  <a:gd name="connsiteY25" fmla="*/ 505460 h 1176020"/>
                  <a:gd name="connsiteX26" fmla="*/ 2686050 w 2687274"/>
                  <a:gd name="connsiteY26" fmla="*/ 483235 h 1176020"/>
                  <a:gd name="connsiteX27" fmla="*/ 2491740 w 2687274"/>
                  <a:gd name="connsiteY27" fmla="*/ 368300 h 1176020"/>
                  <a:gd name="connsiteX28" fmla="*/ 2316480 w 2687274"/>
                  <a:gd name="connsiteY28" fmla="*/ 284480 h 1176020"/>
                  <a:gd name="connsiteX29" fmla="*/ 2103120 w 2687274"/>
                  <a:gd name="connsiteY29" fmla="*/ 215900 h 1176020"/>
                  <a:gd name="connsiteX30" fmla="*/ 1882140 w 2687274"/>
                  <a:gd name="connsiteY30" fmla="*/ 109220 h 1176020"/>
                  <a:gd name="connsiteX31" fmla="*/ 1775460 w 2687274"/>
                  <a:gd name="connsiteY31" fmla="*/ 55880 h 1176020"/>
                  <a:gd name="connsiteX32" fmla="*/ 1720850 w 2687274"/>
                  <a:gd name="connsiteY32" fmla="*/ 19685 h 1176020"/>
                  <a:gd name="connsiteX33" fmla="*/ 1607185 w 2687274"/>
                  <a:gd name="connsiteY33" fmla="*/ 0 h 1176020"/>
                  <a:gd name="connsiteX34" fmla="*/ 1320165 w 2687274"/>
                  <a:gd name="connsiteY34" fmla="*/ 105410 h 1176020"/>
                  <a:gd name="connsiteX35" fmla="*/ 1160780 w 2687274"/>
                  <a:gd name="connsiteY35" fmla="*/ 175895 h 1176020"/>
                  <a:gd name="connsiteX36" fmla="*/ 1041400 w 2687274"/>
                  <a:gd name="connsiteY36" fmla="*/ 219710 h 1176020"/>
                  <a:gd name="connsiteX37" fmla="*/ 817880 w 2687274"/>
                  <a:gd name="connsiteY37" fmla="*/ 302895 h 1176020"/>
                  <a:gd name="connsiteX38" fmla="*/ 609600 w 2687274"/>
                  <a:gd name="connsiteY38" fmla="*/ 345440 h 1176020"/>
                  <a:gd name="connsiteX39" fmla="*/ 487680 w 2687274"/>
                  <a:gd name="connsiteY39" fmla="*/ 490220 h 1176020"/>
                  <a:gd name="connsiteX40" fmla="*/ 426720 w 2687274"/>
                  <a:gd name="connsiteY40" fmla="*/ 680720 h 1176020"/>
                  <a:gd name="connsiteX41" fmla="*/ 365760 w 2687274"/>
                  <a:gd name="connsiteY41" fmla="*/ 756920 h 1176020"/>
                  <a:gd name="connsiteX42" fmla="*/ 281940 w 2687274"/>
                  <a:gd name="connsiteY42" fmla="*/ 787400 h 1176020"/>
                  <a:gd name="connsiteX43" fmla="*/ 160020 w 2687274"/>
                  <a:gd name="connsiteY43" fmla="*/ 802640 h 1176020"/>
                  <a:gd name="connsiteX44" fmla="*/ 68580 w 2687274"/>
                  <a:gd name="connsiteY44" fmla="*/ 840740 h 1176020"/>
                  <a:gd name="connsiteX45" fmla="*/ 30480 w 2687274"/>
                  <a:gd name="connsiteY45" fmla="*/ 871220 h 1176020"/>
                  <a:gd name="connsiteX46" fmla="*/ 0 w 2687274"/>
                  <a:gd name="connsiteY46" fmla="*/ 1000760 h 1176020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03960 w 2687274"/>
                  <a:gd name="connsiteY13" fmla="*/ 695960 h 1185545"/>
                  <a:gd name="connsiteX14" fmla="*/ 1280160 w 2687274"/>
                  <a:gd name="connsiteY14" fmla="*/ 619760 h 1185545"/>
                  <a:gd name="connsiteX15" fmla="*/ 1371600 w 2687274"/>
                  <a:gd name="connsiteY15" fmla="*/ 566420 h 1185545"/>
                  <a:gd name="connsiteX16" fmla="*/ 1562100 w 2687274"/>
                  <a:gd name="connsiteY16" fmla="*/ 513080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817880 w 2687274"/>
                  <a:gd name="connsiteY37" fmla="*/ 302895 h 1185545"/>
                  <a:gd name="connsiteX38" fmla="*/ 609600 w 2687274"/>
                  <a:gd name="connsiteY38" fmla="*/ 345440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65760 w 2687274"/>
                  <a:gd name="connsiteY41" fmla="*/ 75692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80160 w 2687274"/>
                  <a:gd name="connsiteY14" fmla="*/ 619760 h 1185545"/>
                  <a:gd name="connsiteX15" fmla="*/ 1371600 w 2687274"/>
                  <a:gd name="connsiteY15" fmla="*/ 566420 h 1185545"/>
                  <a:gd name="connsiteX16" fmla="*/ 1562100 w 2687274"/>
                  <a:gd name="connsiteY16" fmla="*/ 513080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817880 w 2687274"/>
                  <a:gd name="connsiteY37" fmla="*/ 302895 h 1185545"/>
                  <a:gd name="connsiteX38" fmla="*/ 609600 w 2687274"/>
                  <a:gd name="connsiteY38" fmla="*/ 345440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65760 w 2687274"/>
                  <a:gd name="connsiteY41" fmla="*/ 75692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371600 w 2687274"/>
                  <a:gd name="connsiteY15" fmla="*/ 566420 h 1185545"/>
                  <a:gd name="connsiteX16" fmla="*/ 1562100 w 2687274"/>
                  <a:gd name="connsiteY16" fmla="*/ 513080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817880 w 2687274"/>
                  <a:gd name="connsiteY37" fmla="*/ 302895 h 1185545"/>
                  <a:gd name="connsiteX38" fmla="*/ 609600 w 2687274"/>
                  <a:gd name="connsiteY38" fmla="*/ 345440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65760 w 2687274"/>
                  <a:gd name="connsiteY41" fmla="*/ 75692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400175 w 2687274"/>
                  <a:gd name="connsiteY15" fmla="*/ 566420 h 1185545"/>
                  <a:gd name="connsiteX16" fmla="*/ 1562100 w 2687274"/>
                  <a:gd name="connsiteY16" fmla="*/ 513080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817880 w 2687274"/>
                  <a:gd name="connsiteY37" fmla="*/ 302895 h 1185545"/>
                  <a:gd name="connsiteX38" fmla="*/ 609600 w 2687274"/>
                  <a:gd name="connsiteY38" fmla="*/ 345440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65760 w 2687274"/>
                  <a:gd name="connsiteY41" fmla="*/ 75692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400175 w 2687274"/>
                  <a:gd name="connsiteY15" fmla="*/ 566420 h 1185545"/>
                  <a:gd name="connsiteX16" fmla="*/ 1568450 w 2687274"/>
                  <a:gd name="connsiteY16" fmla="*/ 497205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817880 w 2687274"/>
                  <a:gd name="connsiteY37" fmla="*/ 302895 h 1185545"/>
                  <a:gd name="connsiteX38" fmla="*/ 609600 w 2687274"/>
                  <a:gd name="connsiteY38" fmla="*/ 345440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65760 w 2687274"/>
                  <a:gd name="connsiteY41" fmla="*/ 75692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400175 w 2687274"/>
                  <a:gd name="connsiteY15" fmla="*/ 566420 h 1185545"/>
                  <a:gd name="connsiteX16" fmla="*/ 1568450 w 2687274"/>
                  <a:gd name="connsiteY16" fmla="*/ 497205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817880 w 2687274"/>
                  <a:gd name="connsiteY37" fmla="*/ 302895 h 1185545"/>
                  <a:gd name="connsiteX38" fmla="*/ 549275 w 2687274"/>
                  <a:gd name="connsiteY38" fmla="*/ 329565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65760 w 2687274"/>
                  <a:gd name="connsiteY41" fmla="*/ 75692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400175 w 2687274"/>
                  <a:gd name="connsiteY15" fmla="*/ 566420 h 1185545"/>
                  <a:gd name="connsiteX16" fmla="*/ 1568450 w 2687274"/>
                  <a:gd name="connsiteY16" fmla="*/ 497205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659130 w 2687274"/>
                  <a:gd name="connsiteY37" fmla="*/ 344170 h 1185545"/>
                  <a:gd name="connsiteX38" fmla="*/ 549275 w 2687274"/>
                  <a:gd name="connsiteY38" fmla="*/ 329565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65760 w 2687274"/>
                  <a:gd name="connsiteY41" fmla="*/ 75692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400175 w 2687274"/>
                  <a:gd name="connsiteY15" fmla="*/ 566420 h 1185545"/>
                  <a:gd name="connsiteX16" fmla="*/ 1568450 w 2687274"/>
                  <a:gd name="connsiteY16" fmla="*/ 497205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659130 w 2687274"/>
                  <a:gd name="connsiteY37" fmla="*/ 344170 h 1185545"/>
                  <a:gd name="connsiteX38" fmla="*/ 549275 w 2687274"/>
                  <a:gd name="connsiteY38" fmla="*/ 329565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46710 w 2687274"/>
                  <a:gd name="connsiteY41" fmla="*/ 73787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400175 w 2687274"/>
                  <a:gd name="connsiteY15" fmla="*/ 566420 h 1185545"/>
                  <a:gd name="connsiteX16" fmla="*/ 1568450 w 2687274"/>
                  <a:gd name="connsiteY16" fmla="*/ 497205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659130 w 2687274"/>
                  <a:gd name="connsiteY37" fmla="*/ 344170 h 1185545"/>
                  <a:gd name="connsiteX38" fmla="*/ 549275 w 2687274"/>
                  <a:gd name="connsiteY38" fmla="*/ 329565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46710 w 2687274"/>
                  <a:gd name="connsiteY41" fmla="*/ 737870 h 1185545"/>
                  <a:gd name="connsiteX42" fmla="*/ 253365 w 2687274"/>
                  <a:gd name="connsiteY42" fmla="*/ 790575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104775 w 2687274"/>
                  <a:gd name="connsiteY1" fmla="*/ 1090295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400175 w 2687274"/>
                  <a:gd name="connsiteY15" fmla="*/ 566420 h 1185545"/>
                  <a:gd name="connsiteX16" fmla="*/ 1568450 w 2687274"/>
                  <a:gd name="connsiteY16" fmla="*/ 497205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659130 w 2687274"/>
                  <a:gd name="connsiteY37" fmla="*/ 344170 h 1185545"/>
                  <a:gd name="connsiteX38" fmla="*/ 549275 w 2687274"/>
                  <a:gd name="connsiteY38" fmla="*/ 329565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46710 w 2687274"/>
                  <a:gd name="connsiteY41" fmla="*/ 737870 h 1185545"/>
                  <a:gd name="connsiteX42" fmla="*/ 253365 w 2687274"/>
                  <a:gd name="connsiteY42" fmla="*/ 790575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61874"/>
                  <a:gd name="connsiteY0" fmla="*/ 978535 h 1185545"/>
                  <a:gd name="connsiteX1" fmla="*/ 79375 w 2661874"/>
                  <a:gd name="connsiteY1" fmla="*/ 1090295 h 1185545"/>
                  <a:gd name="connsiteX2" fmla="*/ 203200 w 2661874"/>
                  <a:gd name="connsiteY2" fmla="*/ 1099820 h 1185545"/>
                  <a:gd name="connsiteX3" fmla="*/ 325120 w 2661874"/>
                  <a:gd name="connsiteY3" fmla="*/ 1076960 h 1185545"/>
                  <a:gd name="connsiteX4" fmla="*/ 439420 w 2661874"/>
                  <a:gd name="connsiteY4" fmla="*/ 1115060 h 1185545"/>
                  <a:gd name="connsiteX5" fmla="*/ 553720 w 2661874"/>
                  <a:gd name="connsiteY5" fmla="*/ 1145540 h 1185545"/>
                  <a:gd name="connsiteX6" fmla="*/ 675640 w 2661874"/>
                  <a:gd name="connsiteY6" fmla="*/ 1122680 h 1185545"/>
                  <a:gd name="connsiteX7" fmla="*/ 782320 w 2661874"/>
                  <a:gd name="connsiteY7" fmla="*/ 1115060 h 1185545"/>
                  <a:gd name="connsiteX8" fmla="*/ 897890 w 2661874"/>
                  <a:gd name="connsiteY8" fmla="*/ 1185545 h 1185545"/>
                  <a:gd name="connsiteX9" fmla="*/ 958215 w 2661874"/>
                  <a:gd name="connsiteY9" fmla="*/ 1156335 h 1185545"/>
                  <a:gd name="connsiteX10" fmla="*/ 1064260 w 2661874"/>
                  <a:gd name="connsiteY10" fmla="*/ 993140 h 1185545"/>
                  <a:gd name="connsiteX11" fmla="*/ 1117600 w 2661874"/>
                  <a:gd name="connsiteY11" fmla="*/ 886460 h 1185545"/>
                  <a:gd name="connsiteX12" fmla="*/ 1148080 w 2661874"/>
                  <a:gd name="connsiteY12" fmla="*/ 787400 h 1185545"/>
                  <a:gd name="connsiteX13" fmla="*/ 1210310 w 2661874"/>
                  <a:gd name="connsiteY13" fmla="*/ 705485 h 1185545"/>
                  <a:gd name="connsiteX14" fmla="*/ 1273810 w 2661874"/>
                  <a:gd name="connsiteY14" fmla="*/ 622935 h 1185545"/>
                  <a:gd name="connsiteX15" fmla="*/ 1374775 w 2661874"/>
                  <a:gd name="connsiteY15" fmla="*/ 566420 h 1185545"/>
                  <a:gd name="connsiteX16" fmla="*/ 1543050 w 2661874"/>
                  <a:gd name="connsiteY16" fmla="*/ 497205 h 1185545"/>
                  <a:gd name="connsiteX17" fmla="*/ 1689100 w 2661874"/>
                  <a:gd name="connsiteY17" fmla="*/ 459740 h 1185545"/>
                  <a:gd name="connsiteX18" fmla="*/ 1788160 w 2661874"/>
                  <a:gd name="connsiteY18" fmla="*/ 444500 h 1185545"/>
                  <a:gd name="connsiteX19" fmla="*/ 1898650 w 2661874"/>
                  <a:gd name="connsiteY19" fmla="*/ 427355 h 1185545"/>
                  <a:gd name="connsiteX20" fmla="*/ 1973580 w 2661874"/>
                  <a:gd name="connsiteY20" fmla="*/ 389255 h 1185545"/>
                  <a:gd name="connsiteX21" fmla="*/ 2023110 w 2661874"/>
                  <a:gd name="connsiteY21" fmla="*/ 299720 h 1185545"/>
                  <a:gd name="connsiteX22" fmla="*/ 2161540 w 2661874"/>
                  <a:gd name="connsiteY22" fmla="*/ 406400 h 1185545"/>
                  <a:gd name="connsiteX23" fmla="*/ 2352040 w 2661874"/>
                  <a:gd name="connsiteY23" fmla="*/ 467360 h 1185545"/>
                  <a:gd name="connsiteX24" fmla="*/ 2565400 w 2661874"/>
                  <a:gd name="connsiteY24" fmla="*/ 505460 h 1185545"/>
                  <a:gd name="connsiteX25" fmla="*/ 2565400 w 2661874"/>
                  <a:gd name="connsiteY25" fmla="*/ 505460 h 1185545"/>
                  <a:gd name="connsiteX26" fmla="*/ 2660650 w 2661874"/>
                  <a:gd name="connsiteY26" fmla="*/ 483235 h 1185545"/>
                  <a:gd name="connsiteX27" fmla="*/ 2466340 w 2661874"/>
                  <a:gd name="connsiteY27" fmla="*/ 368300 h 1185545"/>
                  <a:gd name="connsiteX28" fmla="*/ 2291080 w 2661874"/>
                  <a:gd name="connsiteY28" fmla="*/ 284480 h 1185545"/>
                  <a:gd name="connsiteX29" fmla="*/ 2077720 w 2661874"/>
                  <a:gd name="connsiteY29" fmla="*/ 215900 h 1185545"/>
                  <a:gd name="connsiteX30" fmla="*/ 1856740 w 2661874"/>
                  <a:gd name="connsiteY30" fmla="*/ 109220 h 1185545"/>
                  <a:gd name="connsiteX31" fmla="*/ 1750060 w 2661874"/>
                  <a:gd name="connsiteY31" fmla="*/ 55880 h 1185545"/>
                  <a:gd name="connsiteX32" fmla="*/ 1695450 w 2661874"/>
                  <a:gd name="connsiteY32" fmla="*/ 19685 h 1185545"/>
                  <a:gd name="connsiteX33" fmla="*/ 1581785 w 2661874"/>
                  <a:gd name="connsiteY33" fmla="*/ 0 h 1185545"/>
                  <a:gd name="connsiteX34" fmla="*/ 1294765 w 2661874"/>
                  <a:gd name="connsiteY34" fmla="*/ 105410 h 1185545"/>
                  <a:gd name="connsiteX35" fmla="*/ 1135380 w 2661874"/>
                  <a:gd name="connsiteY35" fmla="*/ 175895 h 1185545"/>
                  <a:gd name="connsiteX36" fmla="*/ 1016000 w 2661874"/>
                  <a:gd name="connsiteY36" fmla="*/ 219710 h 1185545"/>
                  <a:gd name="connsiteX37" fmla="*/ 633730 w 2661874"/>
                  <a:gd name="connsiteY37" fmla="*/ 344170 h 1185545"/>
                  <a:gd name="connsiteX38" fmla="*/ 523875 w 2661874"/>
                  <a:gd name="connsiteY38" fmla="*/ 329565 h 1185545"/>
                  <a:gd name="connsiteX39" fmla="*/ 462280 w 2661874"/>
                  <a:gd name="connsiteY39" fmla="*/ 490220 h 1185545"/>
                  <a:gd name="connsiteX40" fmla="*/ 401320 w 2661874"/>
                  <a:gd name="connsiteY40" fmla="*/ 680720 h 1185545"/>
                  <a:gd name="connsiteX41" fmla="*/ 321310 w 2661874"/>
                  <a:gd name="connsiteY41" fmla="*/ 737870 h 1185545"/>
                  <a:gd name="connsiteX42" fmla="*/ 227965 w 2661874"/>
                  <a:gd name="connsiteY42" fmla="*/ 790575 h 1185545"/>
                  <a:gd name="connsiteX43" fmla="*/ 134620 w 2661874"/>
                  <a:gd name="connsiteY43" fmla="*/ 802640 h 1185545"/>
                  <a:gd name="connsiteX44" fmla="*/ 43180 w 2661874"/>
                  <a:gd name="connsiteY44" fmla="*/ 840740 h 1185545"/>
                  <a:gd name="connsiteX45" fmla="*/ 5080 w 2661874"/>
                  <a:gd name="connsiteY45" fmla="*/ 871220 h 1185545"/>
                  <a:gd name="connsiteX46" fmla="*/ 0 w 2661874"/>
                  <a:gd name="connsiteY46" fmla="*/ 978535 h 1185545"/>
                  <a:gd name="connsiteX0" fmla="*/ 0 w 2661874"/>
                  <a:gd name="connsiteY0" fmla="*/ 978535 h 1185545"/>
                  <a:gd name="connsiteX1" fmla="*/ 79375 w 2661874"/>
                  <a:gd name="connsiteY1" fmla="*/ 1090295 h 1185545"/>
                  <a:gd name="connsiteX2" fmla="*/ 203200 w 2661874"/>
                  <a:gd name="connsiteY2" fmla="*/ 1099820 h 1185545"/>
                  <a:gd name="connsiteX3" fmla="*/ 325120 w 2661874"/>
                  <a:gd name="connsiteY3" fmla="*/ 1076960 h 1185545"/>
                  <a:gd name="connsiteX4" fmla="*/ 439420 w 2661874"/>
                  <a:gd name="connsiteY4" fmla="*/ 1115060 h 1185545"/>
                  <a:gd name="connsiteX5" fmla="*/ 553720 w 2661874"/>
                  <a:gd name="connsiteY5" fmla="*/ 1145540 h 1185545"/>
                  <a:gd name="connsiteX6" fmla="*/ 675640 w 2661874"/>
                  <a:gd name="connsiteY6" fmla="*/ 1122680 h 1185545"/>
                  <a:gd name="connsiteX7" fmla="*/ 782320 w 2661874"/>
                  <a:gd name="connsiteY7" fmla="*/ 1115060 h 1185545"/>
                  <a:gd name="connsiteX8" fmla="*/ 897890 w 2661874"/>
                  <a:gd name="connsiteY8" fmla="*/ 1185545 h 1185545"/>
                  <a:gd name="connsiteX9" fmla="*/ 958215 w 2661874"/>
                  <a:gd name="connsiteY9" fmla="*/ 1156335 h 1185545"/>
                  <a:gd name="connsiteX10" fmla="*/ 1064260 w 2661874"/>
                  <a:gd name="connsiteY10" fmla="*/ 993140 h 1185545"/>
                  <a:gd name="connsiteX11" fmla="*/ 1117600 w 2661874"/>
                  <a:gd name="connsiteY11" fmla="*/ 886460 h 1185545"/>
                  <a:gd name="connsiteX12" fmla="*/ 1148080 w 2661874"/>
                  <a:gd name="connsiteY12" fmla="*/ 787400 h 1185545"/>
                  <a:gd name="connsiteX13" fmla="*/ 1210310 w 2661874"/>
                  <a:gd name="connsiteY13" fmla="*/ 705485 h 1185545"/>
                  <a:gd name="connsiteX14" fmla="*/ 1273810 w 2661874"/>
                  <a:gd name="connsiteY14" fmla="*/ 622935 h 1185545"/>
                  <a:gd name="connsiteX15" fmla="*/ 1374775 w 2661874"/>
                  <a:gd name="connsiteY15" fmla="*/ 566420 h 1185545"/>
                  <a:gd name="connsiteX16" fmla="*/ 1543050 w 2661874"/>
                  <a:gd name="connsiteY16" fmla="*/ 497205 h 1185545"/>
                  <a:gd name="connsiteX17" fmla="*/ 1689100 w 2661874"/>
                  <a:gd name="connsiteY17" fmla="*/ 459740 h 1185545"/>
                  <a:gd name="connsiteX18" fmla="*/ 1788160 w 2661874"/>
                  <a:gd name="connsiteY18" fmla="*/ 444500 h 1185545"/>
                  <a:gd name="connsiteX19" fmla="*/ 1898650 w 2661874"/>
                  <a:gd name="connsiteY19" fmla="*/ 427355 h 1185545"/>
                  <a:gd name="connsiteX20" fmla="*/ 1973580 w 2661874"/>
                  <a:gd name="connsiteY20" fmla="*/ 389255 h 1185545"/>
                  <a:gd name="connsiteX21" fmla="*/ 2023110 w 2661874"/>
                  <a:gd name="connsiteY21" fmla="*/ 299720 h 1185545"/>
                  <a:gd name="connsiteX22" fmla="*/ 2142490 w 2661874"/>
                  <a:gd name="connsiteY22" fmla="*/ 393700 h 1185545"/>
                  <a:gd name="connsiteX23" fmla="*/ 2352040 w 2661874"/>
                  <a:gd name="connsiteY23" fmla="*/ 467360 h 1185545"/>
                  <a:gd name="connsiteX24" fmla="*/ 2565400 w 2661874"/>
                  <a:gd name="connsiteY24" fmla="*/ 505460 h 1185545"/>
                  <a:gd name="connsiteX25" fmla="*/ 2565400 w 2661874"/>
                  <a:gd name="connsiteY25" fmla="*/ 505460 h 1185545"/>
                  <a:gd name="connsiteX26" fmla="*/ 2660650 w 2661874"/>
                  <a:gd name="connsiteY26" fmla="*/ 483235 h 1185545"/>
                  <a:gd name="connsiteX27" fmla="*/ 2466340 w 2661874"/>
                  <a:gd name="connsiteY27" fmla="*/ 368300 h 1185545"/>
                  <a:gd name="connsiteX28" fmla="*/ 2291080 w 2661874"/>
                  <a:gd name="connsiteY28" fmla="*/ 284480 h 1185545"/>
                  <a:gd name="connsiteX29" fmla="*/ 2077720 w 2661874"/>
                  <a:gd name="connsiteY29" fmla="*/ 215900 h 1185545"/>
                  <a:gd name="connsiteX30" fmla="*/ 1856740 w 2661874"/>
                  <a:gd name="connsiteY30" fmla="*/ 109220 h 1185545"/>
                  <a:gd name="connsiteX31" fmla="*/ 1750060 w 2661874"/>
                  <a:gd name="connsiteY31" fmla="*/ 55880 h 1185545"/>
                  <a:gd name="connsiteX32" fmla="*/ 1695450 w 2661874"/>
                  <a:gd name="connsiteY32" fmla="*/ 19685 h 1185545"/>
                  <a:gd name="connsiteX33" fmla="*/ 1581785 w 2661874"/>
                  <a:gd name="connsiteY33" fmla="*/ 0 h 1185545"/>
                  <a:gd name="connsiteX34" fmla="*/ 1294765 w 2661874"/>
                  <a:gd name="connsiteY34" fmla="*/ 105410 h 1185545"/>
                  <a:gd name="connsiteX35" fmla="*/ 1135380 w 2661874"/>
                  <a:gd name="connsiteY35" fmla="*/ 175895 h 1185545"/>
                  <a:gd name="connsiteX36" fmla="*/ 1016000 w 2661874"/>
                  <a:gd name="connsiteY36" fmla="*/ 219710 h 1185545"/>
                  <a:gd name="connsiteX37" fmla="*/ 633730 w 2661874"/>
                  <a:gd name="connsiteY37" fmla="*/ 344170 h 1185545"/>
                  <a:gd name="connsiteX38" fmla="*/ 523875 w 2661874"/>
                  <a:gd name="connsiteY38" fmla="*/ 329565 h 1185545"/>
                  <a:gd name="connsiteX39" fmla="*/ 462280 w 2661874"/>
                  <a:gd name="connsiteY39" fmla="*/ 490220 h 1185545"/>
                  <a:gd name="connsiteX40" fmla="*/ 401320 w 2661874"/>
                  <a:gd name="connsiteY40" fmla="*/ 680720 h 1185545"/>
                  <a:gd name="connsiteX41" fmla="*/ 321310 w 2661874"/>
                  <a:gd name="connsiteY41" fmla="*/ 737870 h 1185545"/>
                  <a:gd name="connsiteX42" fmla="*/ 227965 w 2661874"/>
                  <a:gd name="connsiteY42" fmla="*/ 790575 h 1185545"/>
                  <a:gd name="connsiteX43" fmla="*/ 134620 w 2661874"/>
                  <a:gd name="connsiteY43" fmla="*/ 802640 h 1185545"/>
                  <a:gd name="connsiteX44" fmla="*/ 43180 w 2661874"/>
                  <a:gd name="connsiteY44" fmla="*/ 840740 h 1185545"/>
                  <a:gd name="connsiteX45" fmla="*/ 5080 w 2661874"/>
                  <a:gd name="connsiteY45" fmla="*/ 871220 h 1185545"/>
                  <a:gd name="connsiteX46" fmla="*/ 0 w 2661874"/>
                  <a:gd name="connsiteY46" fmla="*/ 978535 h 1185545"/>
                  <a:gd name="connsiteX0" fmla="*/ 0 w 2661874"/>
                  <a:gd name="connsiteY0" fmla="*/ 978535 h 1185545"/>
                  <a:gd name="connsiteX1" fmla="*/ 79375 w 2661874"/>
                  <a:gd name="connsiteY1" fmla="*/ 1090295 h 1185545"/>
                  <a:gd name="connsiteX2" fmla="*/ 203200 w 2661874"/>
                  <a:gd name="connsiteY2" fmla="*/ 1099820 h 1185545"/>
                  <a:gd name="connsiteX3" fmla="*/ 325120 w 2661874"/>
                  <a:gd name="connsiteY3" fmla="*/ 1076960 h 1185545"/>
                  <a:gd name="connsiteX4" fmla="*/ 439420 w 2661874"/>
                  <a:gd name="connsiteY4" fmla="*/ 1115060 h 1185545"/>
                  <a:gd name="connsiteX5" fmla="*/ 553720 w 2661874"/>
                  <a:gd name="connsiteY5" fmla="*/ 1145540 h 1185545"/>
                  <a:gd name="connsiteX6" fmla="*/ 675640 w 2661874"/>
                  <a:gd name="connsiteY6" fmla="*/ 1122680 h 1185545"/>
                  <a:gd name="connsiteX7" fmla="*/ 782320 w 2661874"/>
                  <a:gd name="connsiteY7" fmla="*/ 1115060 h 1185545"/>
                  <a:gd name="connsiteX8" fmla="*/ 897890 w 2661874"/>
                  <a:gd name="connsiteY8" fmla="*/ 1185545 h 1185545"/>
                  <a:gd name="connsiteX9" fmla="*/ 958215 w 2661874"/>
                  <a:gd name="connsiteY9" fmla="*/ 1156335 h 1185545"/>
                  <a:gd name="connsiteX10" fmla="*/ 1064260 w 2661874"/>
                  <a:gd name="connsiteY10" fmla="*/ 993140 h 1185545"/>
                  <a:gd name="connsiteX11" fmla="*/ 1117600 w 2661874"/>
                  <a:gd name="connsiteY11" fmla="*/ 886460 h 1185545"/>
                  <a:gd name="connsiteX12" fmla="*/ 1148080 w 2661874"/>
                  <a:gd name="connsiteY12" fmla="*/ 787400 h 1185545"/>
                  <a:gd name="connsiteX13" fmla="*/ 1210310 w 2661874"/>
                  <a:gd name="connsiteY13" fmla="*/ 705485 h 1185545"/>
                  <a:gd name="connsiteX14" fmla="*/ 1273810 w 2661874"/>
                  <a:gd name="connsiteY14" fmla="*/ 622935 h 1185545"/>
                  <a:gd name="connsiteX15" fmla="*/ 1374775 w 2661874"/>
                  <a:gd name="connsiteY15" fmla="*/ 566420 h 1185545"/>
                  <a:gd name="connsiteX16" fmla="*/ 1543050 w 2661874"/>
                  <a:gd name="connsiteY16" fmla="*/ 497205 h 1185545"/>
                  <a:gd name="connsiteX17" fmla="*/ 1689100 w 2661874"/>
                  <a:gd name="connsiteY17" fmla="*/ 459740 h 1185545"/>
                  <a:gd name="connsiteX18" fmla="*/ 1788160 w 2661874"/>
                  <a:gd name="connsiteY18" fmla="*/ 444500 h 1185545"/>
                  <a:gd name="connsiteX19" fmla="*/ 1898650 w 2661874"/>
                  <a:gd name="connsiteY19" fmla="*/ 427355 h 1185545"/>
                  <a:gd name="connsiteX20" fmla="*/ 1973580 w 2661874"/>
                  <a:gd name="connsiteY20" fmla="*/ 389255 h 1185545"/>
                  <a:gd name="connsiteX21" fmla="*/ 2023110 w 2661874"/>
                  <a:gd name="connsiteY21" fmla="*/ 299720 h 1185545"/>
                  <a:gd name="connsiteX22" fmla="*/ 2142490 w 2661874"/>
                  <a:gd name="connsiteY22" fmla="*/ 393700 h 1185545"/>
                  <a:gd name="connsiteX23" fmla="*/ 2298065 w 2661874"/>
                  <a:gd name="connsiteY23" fmla="*/ 441960 h 1185545"/>
                  <a:gd name="connsiteX24" fmla="*/ 2565400 w 2661874"/>
                  <a:gd name="connsiteY24" fmla="*/ 505460 h 1185545"/>
                  <a:gd name="connsiteX25" fmla="*/ 2565400 w 2661874"/>
                  <a:gd name="connsiteY25" fmla="*/ 505460 h 1185545"/>
                  <a:gd name="connsiteX26" fmla="*/ 2660650 w 2661874"/>
                  <a:gd name="connsiteY26" fmla="*/ 483235 h 1185545"/>
                  <a:gd name="connsiteX27" fmla="*/ 2466340 w 2661874"/>
                  <a:gd name="connsiteY27" fmla="*/ 368300 h 1185545"/>
                  <a:gd name="connsiteX28" fmla="*/ 2291080 w 2661874"/>
                  <a:gd name="connsiteY28" fmla="*/ 284480 h 1185545"/>
                  <a:gd name="connsiteX29" fmla="*/ 2077720 w 2661874"/>
                  <a:gd name="connsiteY29" fmla="*/ 215900 h 1185545"/>
                  <a:gd name="connsiteX30" fmla="*/ 1856740 w 2661874"/>
                  <a:gd name="connsiteY30" fmla="*/ 109220 h 1185545"/>
                  <a:gd name="connsiteX31" fmla="*/ 1750060 w 2661874"/>
                  <a:gd name="connsiteY31" fmla="*/ 55880 h 1185545"/>
                  <a:gd name="connsiteX32" fmla="*/ 1695450 w 2661874"/>
                  <a:gd name="connsiteY32" fmla="*/ 19685 h 1185545"/>
                  <a:gd name="connsiteX33" fmla="*/ 1581785 w 2661874"/>
                  <a:gd name="connsiteY33" fmla="*/ 0 h 1185545"/>
                  <a:gd name="connsiteX34" fmla="*/ 1294765 w 2661874"/>
                  <a:gd name="connsiteY34" fmla="*/ 105410 h 1185545"/>
                  <a:gd name="connsiteX35" fmla="*/ 1135380 w 2661874"/>
                  <a:gd name="connsiteY35" fmla="*/ 175895 h 1185545"/>
                  <a:gd name="connsiteX36" fmla="*/ 1016000 w 2661874"/>
                  <a:gd name="connsiteY36" fmla="*/ 219710 h 1185545"/>
                  <a:gd name="connsiteX37" fmla="*/ 633730 w 2661874"/>
                  <a:gd name="connsiteY37" fmla="*/ 344170 h 1185545"/>
                  <a:gd name="connsiteX38" fmla="*/ 523875 w 2661874"/>
                  <a:gd name="connsiteY38" fmla="*/ 329565 h 1185545"/>
                  <a:gd name="connsiteX39" fmla="*/ 462280 w 2661874"/>
                  <a:gd name="connsiteY39" fmla="*/ 490220 h 1185545"/>
                  <a:gd name="connsiteX40" fmla="*/ 401320 w 2661874"/>
                  <a:gd name="connsiteY40" fmla="*/ 680720 h 1185545"/>
                  <a:gd name="connsiteX41" fmla="*/ 321310 w 2661874"/>
                  <a:gd name="connsiteY41" fmla="*/ 737870 h 1185545"/>
                  <a:gd name="connsiteX42" fmla="*/ 227965 w 2661874"/>
                  <a:gd name="connsiteY42" fmla="*/ 790575 h 1185545"/>
                  <a:gd name="connsiteX43" fmla="*/ 134620 w 2661874"/>
                  <a:gd name="connsiteY43" fmla="*/ 802640 h 1185545"/>
                  <a:gd name="connsiteX44" fmla="*/ 43180 w 2661874"/>
                  <a:gd name="connsiteY44" fmla="*/ 840740 h 1185545"/>
                  <a:gd name="connsiteX45" fmla="*/ 5080 w 2661874"/>
                  <a:gd name="connsiteY45" fmla="*/ 871220 h 1185545"/>
                  <a:gd name="connsiteX46" fmla="*/ 0 w 2661874"/>
                  <a:gd name="connsiteY46" fmla="*/ 978535 h 1185545"/>
                  <a:gd name="connsiteX0" fmla="*/ 0 w 2661792"/>
                  <a:gd name="connsiteY0" fmla="*/ 978535 h 1185545"/>
                  <a:gd name="connsiteX1" fmla="*/ 79375 w 2661792"/>
                  <a:gd name="connsiteY1" fmla="*/ 1090295 h 1185545"/>
                  <a:gd name="connsiteX2" fmla="*/ 203200 w 2661792"/>
                  <a:gd name="connsiteY2" fmla="*/ 1099820 h 1185545"/>
                  <a:gd name="connsiteX3" fmla="*/ 325120 w 2661792"/>
                  <a:gd name="connsiteY3" fmla="*/ 1076960 h 1185545"/>
                  <a:gd name="connsiteX4" fmla="*/ 439420 w 2661792"/>
                  <a:gd name="connsiteY4" fmla="*/ 1115060 h 1185545"/>
                  <a:gd name="connsiteX5" fmla="*/ 553720 w 2661792"/>
                  <a:gd name="connsiteY5" fmla="*/ 1145540 h 1185545"/>
                  <a:gd name="connsiteX6" fmla="*/ 675640 w 2661792"/>
                  <a:gd name="connsiteY6" fmla="*/ 1122680 h 1185545"/>
                  <a:gd name="connsiteX7" fmla="*/ 782320 w 2661792"/>
                  <a:gd name="connsiteY7" fmla="*/ 1115060 h 1185545"/>
                  <a:gd name="connsiteX8" fmla="*/ 897890 w 2661792"/>
                  <a:gd name="connsiteY8" fmla="*/ 1185545 h 1185545"/>
                  <a:gd name="connsiteX9" fmla="*/ 958215 w 2661792"/>
                  <a:gd name="connsiteY9" fmla="*/ 1156335 h 1185545"/>
                  <a:gd name="connsiteX10" fmla="*/ 1064260 w 2661792"/>
                  <a:gd name="connsiteY10" fmla="*/ 993140 h 1185545"/>
                  <a:gd name="connsiteX11" fmla="*/ 1117600 w 2661792"/>
                  <a:gd name="connsiteY11" fmla="*/ 886460 h 1185545"/>
                  <a:gd name="connsiteX12" fmla="*/ 1148080 w 2661792"/>
                  <a:gd name="connsiteY12" fmla="*/ 787400 h 1185545"/>
                  <a:gd name="connsiteX13" fmla="*/ 1210310 w 2661792"/>
                  <a:gd name="connsiteY13" fmla="*/ 705485 h 1185545"/>
                  <a:gd name="connsiteX14" fmla="*/ 1273810 w 2661792"/>
                  <a:gd name="connsiteY14" fmla="*/ 622935 h 1185545"/>
                  <a:gd name="connsiteX15" fmla="*/ 1374775 w 2661792"/>
                  <a:gd name="connsiteY15" fmla="*/ 566420 h 1185545"/>
                  <a:gd name="connsiteX16" fmla="*/ 1543050 w 2661792"/>
                  <a:gd name="connsiteY16" fmla="*/ 497205 h 1185545"/>
                  <a:gd name="connsiteX17" fmla="*/ 1689100 w 2661792"/>
                  <a:gd name="connsiteY17" fmla="*/ 459740 h 1185545"/>
                  <a:gd name="connsiteX18" fmla="*/ 1788160 w 2661792"/>
                  <a:gd name="connsiteY18" fmla="*/ 444500 h 1185545"/>
                  <a:gd name="connsiteX19" fmla="*/ 1898650 w 2661792"/>
                  <a:gd name="connsiteY19" fmla="*/ 427355 h 1185545"/>
                  <a:gd name="connsiteX20" fmla="*/ 1973580 w 2661792"/>
                  <a:gd name="connsiteY20" fmla="*/ 389255 h 1185545"/>
                  <a:gd name="connsiteX21" fmla="*/ 2023110 w 2661792"/>
                  <a:gd name="connsiteY21" fmla="*/ 299720 h 1185545"/>
                  <a:gd name="connsiteX22" fmla="*/ 2142490 w 2661792"/>
                  <a:gd name="connsiteY22" fmla="*/ 393700 h 1185545"/>
                  <a:gd name="connsiteX23" fmla="*/ 2298065 w 2661792"/>
                  <a:gd name="connsiteY23" fmla="*/ 441960 h 1185545"/>
                  <a:gd name="connsiteX24" fmla="*/ 2565400 w 2661792"/>
                  <a:gd name="connsiteY24" fmla="*/ 505460 h 1185545"/>
                  <a:gd name="connsiteX25" fmla="*/ 2555875 w 2661792"/>
                  <a:gd name="connsiteY25" fmla="*/ 527685 h 1185545"/>
                  <a:gd name="connsiteX26" fmla="*/ 2660650 w 2661792"/>
                  <a:gd name="connsiteY26" fmla="*/ 483235 h 1185545"/>
                  <a:gd name="connsiteX27" fmla="*/ 2466340 w 2661792"/>
                  <a:gd name="connsiteY27" fmla="*/ 368300 h 1185545"/>
                  <a:gd name="connsiteX28" fmla="*/ 2291080 w 2661792"/>
                  <a:gd name="connsiteY28" fmla="*/ 284480 h 1185545"/>
                  <a:gd name="connsiteX29" fmla="*/ 2077720 w 2661792"/>
                  <a:gd name="connsiteY29" fmla="*/ 215900 h 1185545"/>
                  <a:gd name="connsiteX30" fmla="*/ 1856740 w 2661792"/>
                  <a:gd name="connsiteY30" fmla="*/ 109220 h 1185545"/>
                  <a:gd name="connsiteX31" fmla="*/ 1750060 w 2661792"/>
                  <a:gd name="connsiteY31" fmla="*/ 55880 h 1185545"/>
                  <a:gd name="connsiteX32" fmla="*/ 1695450 w 2661792"/>
                  <a:gd name="connsiteY32" fmla="*/ 19685 h 1185545"/>
                  <a:gd name="connsiteX33" fmla="*/ 1581785 w 2661792"/>
                  <a:gd name="connsiteY33" fmla="*/ 0 h 1185545"/>
                  <a:gd name="connsiteX34" fmla="*/ 1294765 w 2661792"/>
                  <a:gd name="connsiteY34" fmla="*/ 105410 h 1185545"/>
                  <a:gd name="connsiteX35" fmla="*/ 1135380 w 2661792"/>
                  <a:gd name="connsiteY35" fmla="*/ 175895 h 1185545"/>
                  <a:gd name="connsiteX36" fmla="*/ 1016000 w 2661792"/>
                  <a:gd name="connsiteY36" fmla="*/ 219710 h 1185545"/>
                  <a:gd name="connsiteX37" fmla="*/ 633730 w 2661792"/>
                  <a:gd name="connsiteY37" fmla="*/ 344170 h 1185545"/>
                  <a:gd name="connsiteX38" fmla="*/ 523875 w 2661792"/>
                  <a:gd name="connsiteY38" fmla="*/ 329565 h 1185545"/>
                  <a:gd name="connsiteX39" fmla="*/ 462280 w 2661792"/>
                  <a:gd name="connsiteY39" fmla="*/ 490220 h 1185545"/>
                  <a:gd name="connsiteX40" fmla="*/ 401320 w 2661792"/>
                  <a:gd name="connsiteY40" fmla="*/ 680720 h 1185545"/>
                  <a:gd name="connsiteX41" fmla="*/ 321310 w 2661792"/>
                  <a:gd name="connsiteY41" fmla="*/ 737870 h 1185545"/>
                  <a:gd name="connsiteX42" fmla="*/ 227965 w 2661792"/>
                  <a:gd name="connsiteY42" fmla="*/ 790575 h 1185545"/>
                  <a:gd name="connsiteX43" fmla="*/ 134620 w 2661792"/>
                  <a:gd name="connsiteY43" fmla="*/ 802640 h 1185545"/>
                  <a:gd name="connsiteX44" fmla="*/ 43180 w 2661792"/>
                  <a:gd name="connsiteY44" fmla="*/ 840740 h 1185545"/>
                  <a:gd name="connsiteX45" fmla="*/ 5080 w 2661792"/>
                  <a:gd name="connsiteY45" fmla="*/ 871220 h 1185545"/>
                  <a:gd name="connsiteX46" fmla="*/ 0 w 2661792"/>
                  <a:gd name="connsiteY46" fmla="*/ 978535 h 1185545"/>
                  <a:gd name="connsiteX0" fmla="*/ 0 w 2661792"/>
                  <a:gd name="connsiteY0" fmla="*/ 978535 h 1185545"/>
                  <a:gd name="connsiteX1" fmla="*/ 79375 w 2661792"/>
                  <a:gd name="connsiteY1" fmla="*/ 1090295 h 1185545"/>
                  <a:gd name="connsiteX2" fmla="*/ 203200 w 2661792"/>
                  <a:gd name="connsiteY2" fmla="*/ 1099820 h 1185545"/>
                  <a:gd name="connsiteX3" fmla="*/ 325120 w 2661792"/>
                  <a:gd name="connsiteY3" fmla="*/ 1076960 h 1185545"/>
                  <a:gd name="connsiteX4" fmla="*/ 439420 w 2661792"/>
                  <a:gd name="connsiteY4" fmla="*/ 1115060 h 1185545"/>
                  <a:gd name="connsiteX5" fmla="*/ 553720 w 2661792"/>
                  <a:gd name="connsiteY5" fmla="*/ 1145540 h 1185545"/>
                  <a:gd name="connsiteX6" fmla="*/ 675640 w 2661792"/>
                  <a:gd name="connsiteY6" fmla="*/ 1122680 h 1185545"/>
                  <a:gd name="connsiteX7" fmla="*/ 782320 w 2661792"/>
                  <a:gd name="connsiteY7" fmla="*/ 1115060 h 1185545"/>
                  <a:gd name="connsiteX8" fmla="*/ 897890 w 2661792"/>
                  <a:gd name="connsiteY8" fmla="*/ 1185545 h 1185545"/>
                  <a:gd name="connsiteX9" fmla="*/ 958215 w 2661792"/>
                  <a:gd name="connsiteY9" fmla="*/ 1156335 h 1185545"/>
                  <a:gd name="connsiteX10" fmla="*/ 1064260 w 2661792"/>
                  <a:gd name="connsiteY10" fmla="*/ 993140 h 1185545"/>
                  <a:gd name="connsiteX11" fmla="*/ 1117600 w 2661792"/>
                  <a:gd name="connsiteY11" fmla="*/ 886460 h 1185545"/>
                  <a:gd name="connsiteX12" fmla="*/ 1148080 w 2661792"/>
                  <a:gd name="connsiteY12" fmla="*/ 787400 h 1185545"/>
                  <a:gd name="connsiteX13" fmla="*/ 1210310 w 2661792"/>
                  <a:gd name="connsiteY13" fmla="*/ 705485 h 1185545"/>
                  <a:gd name="connsiteX14" fmla="*/ 1273810 w 2661792"/>
                  <a:gd name="connsiteY14" fmla="*/ 622935 h 1185545"/>
                  <a:gd name="connsiteX15" fmla="*/ 1374775 w 2661792"/>
                  <a:gd name="connsiteY15" fmla="*/ 566420 h 1185545"/>
                  <a:gd name="connsiteX16" fmla="*/ 1543050 w 2661792"/>
                  <a:gd name="connsiteY16" fmla="*/ 497205 h 1185545"/>
                  <a:gd name="connsiteX17" fmla="*/ 1689100 w 2661792"/>
                  <a:gd name="connsiteY17" fmla="*/ 459740 h 1185545"/>
                  <a:gd name="connsiteX18" fmla="*/ 1788160 w 2661792"/>
                  <a:gd name="connsiteY18" fmla="*/ 444500 h 1185545"/>
                  <a:gd name="connsiteX19" fmla="*/ 1898650 w 2661792"/>
                  <a:gd name="connsiteY19" fmla="*/ 427355 h 1185545"/>
                  <a:gd name="connsiteX20" fmla="*/ 1973580 w 2661792"/>
                  <a:gd name="connsiteY20" fmla="*/ 389255 h 1185545"/>
                  <a:gd name="connsiteX21" fmla="*/ 2023110 w 2661792"/>
                  <a:gd name="connsiteY21" fmla="*/ 299720 h 1185545"/>
                  <a:gd name="connsiteX22" fmla="*/ 2142490 w 2661792"/>
                  <a:gd name="connsiteY22" fmla="*/ 393700 h 1185545"/>
                  <a:gd name="connsiteX23" fmla="*/ 2298065 w 2661792"/>
                  <a:gd name="connsiteY23" fmla="*/ 441960 h 1185545"/>
                  <a:gd name="connsiteX24" fmla="*/ 2473325 w 2661792"/>
                  <a:gd name="connsiteY24" fmla="*/ 508635 h 1185545"/>
                  <a:gd name="connsiteX25" fmla="*/ 2555875 w 2661792"/>
                  <a:gd name="connsiteY25" fmla="*/ 527685 h 1185545"/>
                  <a:gd name="connsiteX26" fmla="*/ 2660650 w 2661792"/>
                  <a:gd name="connsiteY26" fmla="*/ 483235 h 1185545"/>
                  <a:gd name="connsiteX27" fmla="*/ 2466340 w 2661792"/>
                  <a:gd name="connsiteY27" fmla="*/ 368300 h 1185545"/>
                  <a:gd name="connsiteX28" fmla="*/ 2291080 w 2661792"/>
                  <a:gd name="connsiteY28" fmla="*/ 284480 h 1185545"/>
                  <a:gd name="connsiteX29" fmla="*/ 2077720 w 2661792"/>
                  <a:gd name="connsiteY29" fmla="*/ 215900 h 1185545"/>
                  <a:gd name="connsiteX30" fmla="*/ 1856740 w 2661792"/>
                  <a:gd name="connsiteY30" fmla="*/ 109220 h 1185545"/>
                  <a:gd name="connsiteX31" fmla="*/ 1750060 w 2661792"/>
                  <a:gd name="connsiteY31" fmla="*/ 55880 h 1185545"/>
                  <a:gd name="connsiteX32" fmla="*/ 1695450 w 2661792"/>
                  <a:gd name="connsiteY32" fmla="*/ 19685 h 1185545"/>
                  <a:gd name="connsiteX33" fmla="*/ 1581785 w 2661792"/>
                  <a:gd name="connsiteY33" fmla="*/ 0 h 1185545"/>
                  <a:gd name="connsiteX34" fmla="*/ 1294765 w 2661792"/>
                  <a:gd name="connsiteY34" fmla="*/ 105410 h 1185545"/>
                  <a:gd name="connsiteX35" fmla="*/ 1135380 w 2661792"/>
                  <a:gd name="connsiteY35" fmla="*/ 175895 h 1185545"/>
                  <a:gd name="connsiteX36" fmla="*/ 1016000 w 2661792"/>
                  <a:gd name="connsiteY36" fmla="*/ 219710 h 1185545"/>
                  <a:gd name="connsiteX37" fmla="*/ 633730 w 2661792"/>
                  <a:gd name="connsiteY37" fmla="*/ 344170 h 1185545"/>
                  <a:gd name="connsiteX38" fmla="*/ 523875 w 2661792"/>
                  <a:gd name="connsiteY38" fmla="*/ 329565 h 1185545"/>
                  <a:gd name="connsiteX39" fmla="*/ 462280 w 2661792"/>
                  <a:gd name="connsiteY39" fmla="*/ 490220 h 1185545"/>
                  <a:gd name="connsiteX40" fmla="*/ 401320 w 2661792"/>
                  <a:gd name="connsiteY40" fmla="*/ 680720 h 1185545"/>
                  <a:gd name="connsiteX41" fmla="*/ 321310 w 2661792"/>
                  <a:gd name="connsiteY41" fmla="*/ 737870 h 1185545"/>
                  <a:gd name="connsiteX42" fmla="*/ 227965 w 2661792"/>
                  <a:gd name="connsiteY42" fmla="*/ 790575 h 1185545"/>
                  <a:gd name="connsiteX43" fmla="*/ 134620 w 2661792"/>
                  <a:gd name="connsiteY43" fmla="*/ 802640 h 1185545"/>
                  <a:gd name="connsiteX44" fmla="*/ 43180 w 2661792"/>
                  <a:gd name="connsiteY44" fmla="*/ 840740 h 1185545"/>
                  <a:gd name="connsiteX45" fmla="*/ 5080 w 2661792"/>
                  <a:gd name="connsiteY45" fmla="*/ 871220 h 1185545"/>
                  <a:gd name="connsiteX46" fmla="*/ 0 w 2661792"/>
                  <a:gd name="connsiteY46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374775 w 2662304"/>
                  <a:gd name="connsiteY15" fmla="*/ 566420 h 1185545"/>
                  <a:gd name="connsiteX16" fmla="*/ 1543050 w 2662304"/>
                  <a:gd name="connsiteY16" fmla="*/ 497205 h 1185545"/>
                  <a:gd name="connsiteX17" fmla="*/ 1689100 w 2662304"/>
                  <a:gd name="connsiteY17" fmla="*/ 4597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294765 w 2662304"/>
                  <a:gd name="connsiteY34" fmla="*/ 105410 h 1185545"/>
                  <a:gd name="connsiteX35" fmla="*/ 1135380 w 2662304"/>
                  <a:gd name="connsiteY35" fmla="*/ 175895 h 1185545"/>
                  <a:gd name="connsiteX36" fmla="*/ 1016000 w 2662304"/>
                  <a:gd name="connsiteY36" fmla="*/ 219710 h 1185545"/>
                  <a:gd name="connsiteX37" fmla="*/ 633730 w 2662304"/>
                  <a:gd name="connsiteY37" fmla="*/ 344170 h 1185545"/>
                  <a:gd name="connsiteX38" fmla="*/ 523875 w 2662304"/>
                  <a:gd name="connsiteY38" fmla="*/ 329565 h 1185545"/>
                  <a:gd name="connsiteX39" fmla="*/ 462280 w 2662304"/>
                  <a:gd name="connsiteY39" fmla="*/ 490220 h 1185545"/>
                  <a:gd name="connsiteX40" fmla="*/ 401320 w 2662304"/>
                  <a:gd name="connsiteY40" fmla="*/ 680720 h 1185545"/>
                  <a:gd name="connsiteX41" fmla="*/ 321310 w 2662304"/>
                  <a:gd name="connsiteY41" fmla="*/ 737870 h 1185545"/>
                  <a:gd name="connsiteX42" fmla="*/ 227965 w 2662304"/>
                  <a:gd name="connsiteY42" fmla="*/ 790575 h 1185545"/>
                  <a:gd name="connsiteX43" fmla="*/ 134620 w 2662304"/>
                  <a:gd name="connsiteY43" fmla="*/ 802640 h 1185545"/>
                  <a:gd name="connsiteX44" fmla="*/ 43180 w 2662304"/>
                  <a:gd name="connsiteY44" fmla="*/ 840740 h 1185545"/>
                  <a:gd name="connsiteX45" fmla="*/ 5080 w 2662304"/>
                  <a:gd name="connsiteY45" fmla="*/ 871220 h 1185545"/>
                  <a:gd name="connsiteX46" fmla="*/ 0 w 2662304"/>
                  <a:gd name="connsiteY46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374775 w 2662304"/>
                  <a:gd name="connsiteY15" fmla="*/ 566420 h 1185545"/>
                  <a:gd name="connsiteX16" fmla="*/ 1581150 w 2662304"/>
                  <a:gd name="connsiteY16" fmla="*/ 468630 h 1185545"/>
                  <a:gd name="connsiteX17" fmla="*/ 1689100 w 2662304"/>
                  <a:gd name="connsiteY17" fmla="*/ 4597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294765 w 2662304"/>
                  <a:gd name="connsiteY34" fmla="*/ 105410 h 1185545"/>
                  <a:gd name="connsiteX35" fmla="*/ 1135380 w 2662304"/>
                  <a:gd name="connsiteY35" fmla="*/ 175895 h 1185545"/>
                  <a:gd name="connsiteX36" fmla="*/ 1016000 w 2662304"/>
                  <a:gd name="connsiteY36" fmla="*/ 219710 h 1185545"/>
                  <a:gd name="connsiteX37" fmla="*/ 633730 w 2662304"/>
                  <a:gd name="connsiteY37" fmla="*/ 344170 h 1185545"/>
                  <a:gd name="connsiteX38" fmla="*/ 523875 w 2662304"/>
                  <a:gd name="connsiteY38" fmla="*/ 329565 h 1185545"/>
                  <a:gd name="connsiteX39" fmla="*/ 462280 w 2662304"/>
                  <a:gd name="connsiteY39" fmla="*/ 490220 h 1185545"/>
                  <a:gd name="connsiteX40" fmla="*/ 401320 w 2662304"/>
                  <a:gd name="connsiteY40" fmla="*/ 680720 h 1185545"/>
                  <a:gd name="connsiteX41" fmla="*/ 321310 w 2662304"/>
                  <a:gd name="connsiteY41" fmla="*/ 737870 h 1185545"/>
                  <a:gd name="connsiteX42" fmla="*/ 227965 w 2662304"/>
                  <a:gd name="connsiteY42" fmla="*/ 790575 h 1185545"/>
                  <a:gd name="connsiteX43" fmla="*/ 134620 w 2662304"/>
                  <a:gd name="connsiteY43" fmla="*/ 802640 h 1185545"/>
                  <a:gd name="connsiteX44" fmla="*/ 43180 w 2662304"/>
                  <a:gd name="connsiteY44" fmla="*/ 840740 h 1185545"/>
                  <a:gd name="connsiteX45" fmla="*/ 5080 w 2662304"/>
                  <a:gd name="connsiteY45" fmla="*/ 871220 h 1185545"/>
                  <a:gd name="connsiteX46" fmla="*/ 0 w 2662304"/>
                  <a:gd name="connsiteY46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374775 w 2662304"/>
                  <a:gd name="connsiteY15" fmla="*/ 566420 h 1185545"/>
                  <a:gd name="connsiteX16" fmla="*/ 1581150 w 2662304"/>
                  <a:gd name="connsiteY16" fmla="*/ 468630 h 1185545"/>
                  <a:gd name="connsiteX17" fmla="*/ 1698625 w 2662304"/>
                  <a:gd name="connsiteY17" fmla="*/ 4724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294765 w 2662304"/>
                  <a:gd name="connsiteY34" fmla="*/ 105410 h 1185545"/>
                  <a:gd name="connsiteX35" fmla="*/ 1135380 w 2662304"/>
                  <a:gd name="connsiteY35" fmla="*/ 175895 h 1185545"/>
                  <a:gd name="connsiteX36" fmla="*/ 1016000 w 2662304"/>
                  <a:gd name="connsiteY36" fmla="*/ 219710 h 1185545"/>
                  <a:gd name="connsiteX37" fmla="*/ 633730 w 2662304"/>
                  <a:gd name="connsiteY37" fmla="*/ 344170 h 1185545"/>
                  <a:gd name="connsiteX38" fmla="*/ 523875 w 2662304"/>
                  <a:gd name="connsiteY38" fmla="*/ 329565 h 1185545"/>
                  <a:gd name="connsiteX39" fmla="*/ 462280 w 2662304"/>
                  <a:gd name="connsiteY39" fmla="*/ 490220 h 1185545"/>
                  <a:gd name="connsiteX40" fmla="*/ 401320 w 2662304"/>
                  <a:gd name="connsiteY40" fmla="*/ 680720 h 1185545"/>
                  <a:gd name="connsiteX41" fmla="*/ 321310 w 2662304"/>
                  <a:gd name="connsiteY41" fmla="*/ 737870 h 1185545"/>
                  <a:gd name="connsiteX42" fmla="*/ 227965 w 2662304"/>
                  <a:gd name="connsiteY42" fmla="*/ 790575 h 1185545"/>
                  <a:gd name="connsiteX43" fmla="*/ 134620 w 2662304"/>
                  <a:gd name="connsiteY43" fmla="*/ 802640 h 1185545"/>
                  <a:gd name="connsiteX44" fmla="*/ 43180 w 2662304"/>
                  <a:gd name="connsiteY44" fmla="*/ 840740 h 1185545"/>
                  <a:gd name="connsiteX45" fmla="*/ 5080 w 2662304"/>
                  <a:gd name="connsiteY45" fmla="*/ 871220 h 1185545"/>
                  <a:gd name="connsiteX46" fmla="*/ 0 w 2662304"/>
                  <a:gd name="connsiteY46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374775 w 2662304"/>
                  <a:gd name="connsiteY15" fmla="*/ 566420 h 1185545"/>
                  <a:gd name="connsiteX16" fmla="*/ 1619250 w 2662304"/>
                  <a:gd name="connsiteY16" fmla="*/ 443230 h 1185545"/>
                  <a:gd name="connsiteX17" fmla="*/ 1698625 w 2662304"/>
                  <a:gd name="connsiteY17" fmla="*/ 4724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294765 w 2662304"/>
                  <a:gd name="connsiteY34" fmla="*/ 105410 h 1185545"/>
                  <a:gd name="connsiteX35" fmla="*/ 1135380 w 2662304"/>
                  <a:gd name="connsiteY35" fmla="*/ 175895 h 1185545"/>
                  <a:gd name="connsiteX36" fmla="*/ 1016000 w 2662304"/>
                  <a:gd name="connsiteY36" fmla="*/ 219710 h 1185545"/>
                  <a:gd name="connsiteX37" fmla="*/ 633730 w 2662304"/>
                  <a:gd name="connsiteY37" fmla="*/ 344170 h 1185545"/>
                  <a:gd name="connsiteX38" fmla="*/ 523875 w 2662304"/>
                  <a:gd name="connsiteY38" fmla="*/ 329565 h 1185545"/>
                  <a:gd name="connsiteX39" fmla="*/ 462280 w 2662304"/>
                  <a:gd name="connsiteY39" fmla="*/ 490220 h 1185545"/>
                  <a:gd name="connsiteX40" fmla="*/ 401320 w 2662304"/>
                  <a:gd name="connsiteY40" fmla="*/ 680720 h 1185545"/>
                  <a:gd name="connsiteX41" fmla="*/ 321310 w 2662304"/>
                  <a:gd name="connsiteY41" fmla="*/ 737870 h 1185545"/>
                  <a:gd name="connsiteX42" fmla="*/ 227965 w 2662304"/>
                  <a:gd name="connsiteY42" fmla="*/ 790575 h 1185545"/>
                  <a:gd name="connsiteX43" fmla="*/ 134620 w 2662304"/>
                  <a:gd name="connsiteY43" fmla="*/ 802640 h 1185545"/>
                  <a:gd name="connsiteX44" fmla="*/ 43180 w 2662304"/>
                  <a:gd name="connsiteY44" fmla="*/ 840740 h 1185545"/>
                  <a:gd name="connsiteX45" fmla="*/ 5080 w 2662304"/>
                  <a:gd name="connsiteY45" fmla="*/ 871220 h 1185545"/>
                  <a:gd name="connsiteX46" fmla="*/ 0 w 2662304"/>
                  <a:gd name="connsiteY46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374775 w 2662304"/>
                  <a:gd name="connsiteY15" fmla="*/ 566420 h 1185545"/>
                  <a:gd name="connsiteX16" fmla="*/ 1625600 w 2662304"/>
                  <a:gd name="connsiteY16" fmla="*/ 455930 h 1185545"/>
                  <a:gd name="connsiteX17" fmla="*/ 1698625 w 2662304"/>
                  <a:gd name="connsiteY17" fmla="*/ 4724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294765 w 2662304"/>
                  <a:gd name="connsiteY34" fmla="*/ 105410 h 1185545"/>
                  <a:gd name="connsiteX35" fmla="*/ 1135380 w 2662304"/>
                  <a:gd name="connsiteY35" fmla="*/ 175895 h 1185545"/>
                  <a:gd name="connsiteX36" fmla="*/ 1016000 w 2662304"/>
                  <a:gd name="connsiteY36" fmla="*/ 219710 h 1185545"/>
                  <a:gd name="connsiteX37" fmla="*/ 633730 w 2662304"/>
                  <a:gd name="connsiteY37" fmla="*/ 344170 h 1185545"/>
                  <a:gd name="connsiteX38" fmla="*/ 523875 w 2662304"/>
                  <a:gd name="connsiteY38" fmla="*/ 329565 h 1185545"/>
                  <a:gd name="connsiteX39" fmla="*/ 462280 w 2662304"/>
                  <a:gd name="connsiteY39" fmla="*/ 490220 h 1185545"/>
                  <a:gd name="connsiteX40" fmla="*/ 401320 w 2662304"/>
                  <a:gd name="connsiteY40" fmla="*/ 680720 h 1185545"/>
                  <a:gd name="connsiteX41" fmla="*/ 321310 w 2662304"/>
                  <a:gd name="connsiteY41" fmla="*/ 737870 h 1185545"/>
                  <a:gd name="connsiteX42" fmla="*/ 227965 w 2662304"/>
                  <a:gd name="connsiteY42" fmla="*/ 790575 h 1185545"/>
                  <a:gd name="connsiteX43" fmla="*/ 134620 w 2662304"/>
                  <a:gd name="connsiteY43" fmla="*/ 802640 h 1185545"/>
                  <a:gd name="connsiteX44" fmla="*/ 43180 w 2662304"/>
                  <a:gd name="connsiteY44" fmla="*/ 840740 h 1185545"/>
                  <a:gd name="connsiteX45" fmla="*/ 5080 w 2662304"/>
                  <a:gd name="connsiteY45" fmla="*/ 871220 h 1185545"/>
                  <a:gd name="connsiteX46" fmla="*/ 0 w 2662304"/>
                  <a:gd name="connsiteY46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447800 w 2662304"/>
                  <a:gd name="connsiteY15" fmla="*/ 534670 h 1185545"/>
                  <a:gd name="connsiteX16" fmla="*/ 1625600 w 2662304"/>
                  <a:gd name="connsiteY16" fmla="*/ 455930 h 1185545"/>
                  <a:gd name="connsiteX17" fmla="*/ 1698625 w 2662304"/>
                  <a:gd name="connsiteY17" fmla="*/ 4724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294765 w 2662304"/>
                  <a:gd name="connsiteY34" fmla="*/ 105410 h 1185545"/>
                  <a:gd name="connsiteX35" fmla="*/ 1135380 w 2662304"/>
                  <a:gd name="connsiteY35" fmla="*/ 175895 h 1185545"/>
                  <a:gd name="connsiteX36" fmla="*/ 1016000 w 2662304"/>
                  <a:gd name="connsiteY36" fmla="*/ 219710 h 1185545"/>
                  <a:gd name="connsiteX37" fmla="*/ 633730 w 2662304"/>
                  <a:gd name="connsiteY37" fmla="*/ 344170 h 1185545"/>
                  <a:gd name="connsiteX38" fmla="*/ 523875 w 2662304"/>
                  <a:gd name="connsiteY38" fmla="*/ 329565 h 1185545"/>
                  <a:gd name="connsiteX39" fmla="*/ 462280 w 2662304"/>
                  <a:gd name="connsiteY39" fmla="*/ 490220 h 1185545"/>
                  <a:gd name="connsiteX40" fmla="*/ 401320 w 2662304"/>
                  <a:gd name="connsiteY40" fmla="*/ 680720 h 1185545"/>
                  <a:gd name="connsiteX41" fmla="*/ 321310 w 2662304"/>
                  <a:gd name="connsiteY41" fmla="*/ 737870 h 1185545"/>
                  <a:gd name="connsiteX42" fmla="*/ 227965 w 2662304"/>
                  <a:gd name="connsiteY42" fmla="*/ 790575 h 1185545"/>
                  <a:gd name="connsiteX43" fmla="*/ 134620 w 2662304"/>
                  <a:gd name="connsiteY43" fmla="*/ 802640 h 1185545"/>
                  <a:gd name="connsiteX44" fmla="*/ 43180 w 2662304"/>
                  <a:gd name="connsiteY44" fmla="*/ 840740 h 1185545"/>
                  <a:gd name="connsiteX45" fmla="*/ 5080 w 2662304"/>
                  <a:gd name="connsiteY45" fmla="*/ 871220 h 1185545"/>
                  <a:gd name="connsiteX46" fmla="*/ 0 w 2662304"/>
                  <a:gd name="connsiteY46" fmla="*/ 978535 h 1185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662304" h="1185545">
                    <a:moveTo>
                      <a:pt x="0" y="978535"/>
                    </a:moveTo>
                    <a:lnTo>
                      <a:pt x="79375" y="1090295"/>
                    </a:lnTo>
                    <a:lnTo>
                      <a:pt x="203200" y="1099820"/>
                    </a:lnTo>
                    <a:lnTo>
                      <a:pt x="325120" y="1076960"/>
                    </a:lnTo>
                    <a:lnTo>
                      <a:pt x="439420" y="1115060"/>
                    </a:lnTo>
                    <a:lnTo>
                      <a:pt x="553720" y="1145540"/>
                    </a:lnTo>
                    <a:lnTo>
                      <a:pt x="675640" y="1122680"/>
                    </a:lnTo>
                    <a:lnTo>
                      <a:pt x="782320" y="1115060"/>
                    </a:lnTo>
                    <a:lnTo>
                      <a:pt x="897890" y="1185545"/>
                    </a:lnTo>
                    <a:lnTo>
                      <a:pt x="958215" y="1156335"/>
                    </a:lnTo>
                    <a:lnTo>
                      <a:pt x="1064260" y="993140"/>
                    </a:lnTo>
                    <a:lnTo>
                      <a:pt x="1117600" y="886460"/>
                    </a:lnTo>
                    <a:lnTo>
                      <a:pt x="1148080" y="787400"/>
                    </a:lnTo>
                    <a:lnTo>
                      <a:pt x="1210310" y="705485"/>
                    </a:lnTo>
                    <a:lnTo>
                      <a:pt x="1273810" y="622935"/>
                    </a:lnTo>
                    <a:lnTo>
                      <a:pt x="1447800" y="534670"/>
                    </a:lnTo>
                    <a:lnTo>
                      <a:pt x="1625600" y="455930"/>
                    </a:lnTo>
                    <a:lnTo>
                      <a:pt x="1698625" y="472440"/>
                    </a:lnTo>
                    <a:lnTo>
                      <a:pt x="1788160" y="444500"/>
                    </a:lnTo>
                    <a:lnTo>
                      <a:pt x="1898650" y="427355"/>
                    </a:lnTo>
                    <a:lnTo>
                      <a:pt x="1973580" y="389255"/>
                    </a:lnTo>
                    <a:lnTo>
                      <a:pt x="2023110" y="299720"/>
                    </a:lnTo>
                    <a:lnTo>
                      <a:pt x="2142490" y="393700"/>
                    </a:lnTo>
                    <a:lnTo>
                      <a:pt x="2298065" y="441960"/>
                    </a:lnTo>
                    <a:lnTo>
                      <a:pt x="2473325" y="508635"/>
                    </a:lnTo>
                    <a:lnTo>
                      <a:pt x="2600325" y="521335"/>
                    </a:lnTo>
                    <a:cubicBezTo>
                      <a:pt x="2585508" y="503343"/>
                      <a:pt x="2675467" y="501227"/>
                      <a:pt x="2660650" y="483235"/>
                    </a:cubicBezTo>
                    <a:lnTo>
                      <a:pt x="2466340" y="368300"/>
                    </a:lnTo>
                    <a:lnTo>
                      <a:pt x="2291080" y="284480"/>
                    </a:lnTo>
                    <a:lnTo>
                      <a:pt x="2077720" y="215900"/>
                    </a:lnTo>
                    <a:lnTo>
                      <a:pt x="1856740" y="109220"/>
                    </a:lnTo>
                    <a:lnTo>
                      <a:pt x="1750060" y="55880"/>
                    </a:lnTo>
                    <a:cubicBezTo>
                      <a:pt x="1733973" y="50165"/>
                      <a:pt x="1711537" y="25400"/>
                      <a:pt x="1695450" y="19685"/>
                    </a:cubicBezTo>
                    <a:lnTo>
                      <a:pt x="1581785" y="0"/>
                    </a:lnTo>
                    <a:lnTo>
                      <a:pt x="1294765" y="105410"/>
                    </a:lnTo>
                    <a:lnTo>
                      <a:pt x="1135380" y="175895"/>
                    </a:lnTo>
                    <a:lnTo>
                      <a:pt x="1016000" y="219710"/>
                    </a:lnTo>
                    <a:lnTo>
                      <a:pt x="633730" y="344170"/>
                    </a:lnTo>
                    <a:lnTo>
                      <a:pt x="523875" y="329565"/>
                    </a:lnTo>
                    <a:lnTo>
                      <a:pt x="462280" y="490220"/>
                    </a:lnTo>
                    <a:lnTo>
                      <a:pt x="401320" y="680720"/>
                    </a:lnTo>
                    <a:lnTo>
                      <a:pt x="321310" y="737870"/>
                    </a:lnTo>
                    <a:lnTo>
                      <a:pt x="227965" y="790575"/>
                    </a:lnTo>
                    <a:lnTo>
                      <a:pt x="134620" y="802640"/>
                    </a:lnTo>
                    <a:lnTo>
                      <a:pt x="43180" y="840740"/>
                    </a:lnTo>
                    <a:lnTo>
                      <a:pt x="5080" y="871220"/>
                    </a:lnTo>
                    <a:lnTo>
                      <a:pt x="0" y="978535"/>
                    </a:lnTo>
                    <a:close/>
                  </a:path>
                </a:pathLst>
              </a:custGeom>
              <a:pattFill prst="lgConfetti">
                <a:fgClr>
                  <a:schemeClr val="accent1"/>
                </a:fgClr>
                <a:bgClr>
                  <a:srgbClr val="FFC000"/>
                </a:bgClr>
              </a:patt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E358CD-E703-4B52-BFCB-B619A5E16BE8}"/>
                  </a:ext>
                </a:extLst>
              </p:cNvPr>
              <p:cNvSpPr/>
              <p:nvPr/>
            </p:nvSpPr>
            <p:spPr>
              <a:xfrm>
                <a:off x="9791700" y="3937000"/>
                <a:ext cx="647700" cy="342900"/>
              </a:xfrm>
              <a:custGeom>
                <a:avLst/>
                <a:gdLst>
                  <a:gd name="connsiteX0" fmla="*/ 0 w 647700"/>
                  <a:gd name="connsiteY0" fmla="*/ 0 h 342900"/>
                  <a:gd name="connsiteX1" fmla="*/ 158750 w 647700"/>
                  <a:gd name="connsiteY1" fmla="*/ 50800 h 342900"/>
                  <a:gd name="connsiteX2" fmla="*/ 203200 w 647700"/>
                  <a:gd name="connsiteY2" fmla="*/ 101600 h 342900"/>
                  <a:gd name="connsiteX3" fmla="*/ 647700 w 647700"/>
                  <a:gd name="connsiteY3" fmla="*/ 323850 h 342900"/>
                  <a:gd name="connsiteX4" fmla="*/ 584200 w 647700"/>
                  <a:gd name="connsiteY4" fmla="*/ 342900 h 342900"/>
                  <a:gd name="connsiteX5" fmla="*/ 450850 w 647700"/>
                  <a:gd name="connsiteY5" fmla="*/ 342900 h 342900"/>
                  <a:gd name="connsiteX6" fmla="*/ 355600 w 647700"/>
                  <a:gd name="connsiteY6" fmla="*/ 266700 h 342900"/>
                  <a:gd name="connsiteX7" fmla="*/ 234950 w 647700"/>
                  <a:gd name="connsiteY7" fmla="*/ 190500 h 342900"/>
                  <a:gd name="connsiteX8" fmla="*/ 203200 w 647700"/>
                  <a:gd name="connsiteY8" fmla="*/ 133350 h 342900"/>
                  <a:gd name="connsiteX9" fmla="*/ 114300 w 647700"/>
                  <a:gd name="connsiteY9" fmla="*/ 120650 h 342900"/>
                  <a:gd name="connsiteX10" fmla="*/ 31750 w 647700"/>
                  <a:gd name="connsiteY10" fmla="*/ 82550 h 342900"/>
                  <a:gd name="connsiteX11" fmla="*/ 0 w 647700"/>
                  <a:gd name="connsiteY11" fmla="*/ 0 h 342900"/>
                  <a:gd name="connsiteX0" fmla="*/ 0 w 647700"/>
                  <a:gd name="connsiteY0" fmla="*/ 0 h 342900"/>
                  <a:gd name="connsiteX1" fmla="*/ 100013 w 647700"/>
                  <a:gd name="connsiteY1" fmla="*/ 6350 h 342900"/>
                  <a:gd name="connsiteX2" fmla="*/ 158750 w 647700"/>
                  <a:gd name="connsiteY2" fmla="*/ 50800 h 342900"/>
                  <a:gd name="connsiteX3" fmla="*/ 203200 w 647700"/>
                  <a:gd name="connsiteY3" fmla="*/ 101600 h 342900"/>
                  <a:gd name="connsiteX4" fmla="*/ 647700 w 647700"/>
                  <a:gd name="connsiteY4" fmla="*/ 323850 h 342900"/>
                  <a:gd name="connsiteX5" fmla="*/ 584200 w 647700"/>
                  <a:gd name="connsiteY5" fmla="*/ 342900 h 342900"/>
                  <a:gd name="connsiteX6" fmla="*/ 450850 w 647700"/>
                  <a:gd name="connsiteY6" fmla="*/ 342900 h 342900"/>
                  <a:gd name="connsiteX7" fmla="*/ 355600 w 647700"/>
                  <a:gd name="connsiteY7" fmla="*/ 266700 h 342900"/>
                  <a:gd name="connsiteX8" fmla="*/ 234950 w 647700"/>
                  <a:gd name="connsiteY8" fmla="*/ 190500 h 342900"/>
                  <a:gd name="connsiteX9" fmla="*/ 203200 w 647700"/>
                  <a:gd name="connsiteY9" fmla="*/ 133350 h 342900"/>
                  <a:gd name="connsiteX10" fmla="*/ 114300 w 647700"/>
                  <a:gd name="connsiteY10" fmla="*/ 120650 h 342900"/>
                  <a:gd name="connsiteX11" fmla="*/ 31750 w 647700"/>
                  <a:gd name="connsiteY11" fmla="*/ 82550 h 342900"/>
                  <a:gd name="connsiteX12" fmla="*/ 0 w 647700"/>
                  <a:gd name="connsiteY1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47700" h="342900">
                    <a:moveTo>
                      <a:pt x="0" y="0"/>
                    </a:moveTo>
                    <a:cubicBezTo>
                      <a:pt x="31750" y="8467"/>
                      <a:pt x="68263" y="-2117"/>
                      <a:pt x="100013" y="6350"/>
                    </a:cubicBezTo>
                    <a:lnTo>
                      <a:pt x="158750" y="50800"/>
                    </a:lnTo>
                    <a:lnTo>
                      <a:pt x="203200" y="101600"/>
                    </a:lnTo>
                    <a:lnTo>
                      <a:pt x="647700" y="323850"/>
                    </a:lnTo>
                    <a:lnTo>
                      <a:pt x="584200" y="342900"/>
                    </a:lnTo>
                    <a:lnTo>
                      <a:pt x="450850" y="342900"/>
                    </a:lnTo>
                    <a:lnTo>
                      <a:pt x="355600" y="266700"/>
                    </a:lnTo>
                    <a:lnTo>
                      <a:pt x="234950" y="190500"/>
                    </a:lnTo>
                    <a:lnTo>
                      <a:pt x="203200" y="133350"/>
                    </a:lnTo>
                    <a:lnTo>
                      <a:pt x="114300" y="120650"/>
                    </a:lnTo>
                    <a:lnTo>
                      <a:pt x="31750" y="82550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lgConfetti">
                <a:fgClr>
                  <a:schemeClr val="accent1"/>
                </a:fgClr>
                <a:bgClr>
                  <a:srgbClr val="FFC000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053E7A1-54A3-4CBF-A341-8B7A33826042}"/>
                </a:ext>
              </a:extLst>
            </p:cNvPr>
            <p:cNvSpPr/>
            <p:nvPr/>
          </p:nvSpPr>
          <p:spPr>
            <a:xfrm>
              <a:off x="6859733" y="2533651"/>
              <a:ext cx="4375150" cy="1892300"/>
            </a:xfrm>
            <a:custGeom>
              <a:avLst/>
              <a:gdLst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244600 w 4375150"/>
                <a:gd name="connsiteY17" fmla="*/ 533400 h 1892300"/>
                <a:gd name="connsiteX18" fmla="*/ 958850 w 4375150"/>
                <a:gd name="connsiteY18" fmla="*/ 469900 h 1892300"/>
                <a:gd name="connsiteX19" fmla="*/ 577850 w 4375150"/>
                <a:gd name="connsiteY19" fmla="*/ 641350 h 1892300"/>
                <a:gd name="connsiteX20" fmla="*/ 19050 w 4375150"/>
                <a:gd name="connsiteY20" fmla="*/ 717550 h 1892300"/>
                <a:gd name="connsiteX21" fmla="*/ 63500 w 4375150"/>
                <a:gd name="connsiteY21" fmla="*/ 7937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244600 w 4375150"/>
                <a:gd name="connsiteY17" fmla="*/ 533400 h 1892300"/>
                <a:gd name="connsiteX18" fmla="*/ 958850 w 4375150"/>
                <a:gd name="connsiteY18" fmla="*/ 469900 h 1892300"/>
                <a:gd name="connsiteX19" fmla="*/ 577850 w 4375150"/>
                <a:gd name="connsiteY19" fmla="*/ 641350 h 1892300"/>
                <a:gd name="connsiteX20" fmla="*/ 247650 w 4375150"/>
                <a:gd name="connsiteY20" fmla="*/ 768350 h 1892300"/>
                <a:gd name="connsiteX21" fmla="*/ 63500 w 4375150"/>
                <a:gd name="connsiteY21" fmla="*/ 7937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244600 w 4375150"/>
                <a:gd name="connsiteY17" fmla="*/ 533400 h 1892300"/>
                <a:gd name="connsiteX18" fmla="*/ 958850 w 4375150"/>
                <a:gd name="connsiteY18" fmla="*/ 469900 h 1892300"/>
                <a:gd name="connsiteX19" fmla="*/ 577850 w 4375150"/>
                <a:gd name="connsiteY19" fmla="*/ 641350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189832 w 4375150"/>
                <a:gd name="connsiteY17" fmla="*/ 495300 h 1892300"/>
                <a:gd name="connsiteX18" fmla="*/ 958850 w 4375150"/>
                <a:gd name="connsiteY18" fmla="*/ 469900 h 1892300"/>
                <a:gd name="connsiteX19" fmla="*/ 577850 w 4375150"/>
                <a:gd name="connsiteY19" fmla="*/ 641350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189832 w 4375150"/>
                <a:gd name="connsiteY17" fmla="*/ 495300 h 1892300"/>
                <a:gd name="connsiteX18" fmla="*/ 958850 w 4375150"/>
                <a:gd name="connsiteY18" fmla="*/ 469900 h 1892300"/>
                <a:gd name="connsiteX19" fmla="*/ 677863 w 4375150"/>
                <a:gd name="connsiteY19" fmla="*/ 641350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189832 w 4375150"/>
                <a:gd name="connsiteY17" fmla="*/ 495300 h 1892300"/>
                <a:gd name="connsiteX18" fmla="*/ 958850 w 4375150"/>
                <a:gd name="connsiteY18" fmla="*/ 469900 h 1892300"/>
                <a:gd name="connsiteX19" fmla="*/ 620713 w 4375150"/>
                <a:gd name="connsiteY19" fmla="*/ 622300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189832 w 4375150"/>
                <a:gd name="connsiteY17" fmla="*/ 495300 h 1892300"/>
                <a:gd name="connsiteX18" fmla="*/ 958850 w 4375150"/>
                <a:gd name="connsiteY18" fmla="*/ 469900 h 1892300"/>
                <a:gd name="connsiteX19" fmla="*/ 658813 w 4375150"/>
                <a:gd name="connsiteY19" fmla="*/ 627062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189832 w 4375150"/>
                <a:gd name="connsiteY17" fmla="*/ 495300 h 1892300"/>
                <a:gd name="connsiteX18" fmla="*/ 1001712 w 4375150"/>
                <a:gd name="connsiteY18" fmla="*/ 469900 h 1892300"/>
                <a:gd name="connsiteX19" fmla="*/ 658813 w 4375150"/>
                <a:gd name="connsiteY19" fmla="*/ 627062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189832 w 4375150"/>
                <a:gd name="connsiteY17" fmla="*/ 495300 h 1892300"/>
                <a:gd name="connsiteX18" fmla="*/ 1011237 w 4375150"/>
                <a:gd name="connsiteY18" fmla="*/ 455612 h 1892300"/>
                <a:gd name="connsiteX19" fmla="*/ 658813 w 4375150"/>
                <a:gd name="connsiteY19" fmla="*/ 627062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189832 w 4375150"/>
                <a:gd name="connsiteY17" fmla="*/ 495300 h 1892300"/>
                <a:gd name="connsiteX18" fmla="*/ 1063625 w 4375150"/>
                <a:gd name="connsiteY18" fmla="*/ 460374 h 1892300"/>
                <a:gd name="connsiteX19" fmla="*/ 658813 w 4375150"/>
                <a:gd name="connsiteY19" fmla="*/ 627062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375150" h="1892300">
                  <a:moveTo>
                    <a:pt x="4178300" y="1543050"/>
                  </a:moveTo>
                  <a:lnTo>
                    <a:pt x="4375150" y="1752600"/>
                  </a:lnTo>
                  <a:lnTo>
                    <a:pt x="4159250" y="1885950"/>
                  </a:lnTo>
                  <a:lnTo>
                    <a:pt x="4032250" y="1854200"/>
                  </a:lnTo>
                  <a:lnTo>
                    <a:pt x="3956050" y="1892300"/>
                  </a:lnTo>
                  <a:lnTo>
                    <a:pt x="3619500" y="1752600"/>
                  </a:lnTo>
                  <a:lnTo>
                    <a:pt x="3486150" y="1676400"/>
                  </a:lnTo>
                  <a:lnTo>
                    <a:pt x="3155950" y="1498600"/>
                  </a:lnTo>
                  <a:lnTo>
                    <a:pt x="3086100" y="1422400"/>
                  </a:lnTo>
                  <a:lnTo>
                    <a:pt x="2921000" y="1371600"/>
                  </a:lnTo>
                  <a:lnTo>
                    <a:pt x="2673350" y="1225550"/>
                  </a:lnTo>
                  <a:lnTo>
                    <a:pt x="2590800" y="1225550"/>
                  </a:lnTo>
                  <a:lnTo>
                    <a:pt x="2470150" y="1085850"/>
                  </a:lnTo>
                  <a:lnTo>
                    <a:pt x="2241550" y="990600"/>
                  </a:lnTo>
                  <a:lnTo>
                    <a:pt x="1949450" y="825500"/>
                  </a:lnTo>
                  <a:lnTo>
                    <a:pt x="1657350" y="704850"/>
                  </a:lnTo>
                  <a:lnTo>
                    <a:pt x="1409700" y="609600"/>
                  </a:lnTo>
                  <a:lnTo>
                    <a:pt x="1189832" y="495300"/>
                  </a:lnTo>
                  <a:lnTo>
                    <a:pt x="1063625" y="460374"/>
                  </a:lnTo>
                  <a:lnTo>
                    <a:pt x="658813" y="627062"/>
                  </a:lnTo>
                  <a:lnTo>
                    <a:pt x="247650" y="768350"/>
                  </a:lnTo>
                  <a:lnTo>
                    <a:pt x="88900" y="806450"/>
                  </a:lnTo>
                  <a:lnTo>
                    <a:pt x="0" y="787400"/>
                  </a:lnTo>
                  <a:lnTo>
                    <a:pt x="57150" y="552450"/>
                  </a:lnTo>
                  <a:lnTo>
                    <a:pt x="107950" y="444500"/>
                  </a:lnTo>
                  <a:lnTo>
                    <a:pt x="298450" y="431800"/>
                  </a:lnTo>
                  <a:lnTo>
                    <a:pt x="495300" y="330200"/>
                  </a:lnTo>
                  <a:lnTo>
                    <a:pt x="660400" y="209550"/>
                  </a:lnTo>
                  <a:lnTo>
                    <a:pt x="647700" y="63500"/>
                  </a:lnTo>
                  <a:lnTo>
                    <a:pt x="1397000" y="44450"/>
                  </a:lnTo>
                  <a:lnTo>
                    <a:pt x="1949450" y="63500"/>
                  </a:lnTo>
                  <a:lnTo>
                    <a:pt x="2305050" y="0"/>
                  </a:lnTo>
                  <a:lnTo>
                    <a:pt x="2647950" y="25400"/>
                  </a:lnTo>
                  <a:lnTo>
                    <a:pt x="2882900" y="38100"/>
                  </a:lnTo>
                  <a:lnTo>
                    <a:pt x="2876550" y="146050"/>
                  </a:lnTo>
                  <a:lnTo>
                    <a:pt x="2971800" y="196850"/>
                  </a:lnTo>
                  <a:lnTo>
                    <a:pt x="3105150" y="323850"/>
                  </a:lnTo>
                  <a:lnTo>
                    <a:pt x="3067050" y="444500"/>
                  </a:lnTo>
                  <a:lnTo>
                    <a:pt x="3054350" y="609600"/>
                  </a:lnTo>
                  <a:lnTo>
                    <a:pt x="3187700" y="749300"/>
                  </a:lnTo>
                  <a:lnTo>
                    <a:pt x="3429000" y="1009650"/>
                  </a:lnTo>
                  <a:lnTo>
                    <a:pt x="3689350" y="1206500"/>
                  </a:lnTo>
                  <a:lnTo>
                    <a:pt x="3714750" y="1238250"/>
                  </a:lnTo>
                  <a:lnTo>
                    <a:pt x="4133850" y="1333500"/>
                  </a:lnTo>
                  <a:lnTo>
                    <a:pt x="4178300" y="1543050"/>
                  </a:lnTo>
                  <a:close/>
                </a:path>
              </a:pathLst>
            </a:custGeom>
            <a:noFill/>
            <a:ln w="38100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66FF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47EF823-C61E-4C33-BF6F-D8D9D78D67FF}"/>
              </a:ext>
            </a:extLst>
          </p:cNvPr>
          <p:cNvGrpSpPr/>
          <p:nvPr/>
        </p:nvGrpSpPr>
        <p:grpSpPr>
          <a:xfrm>
            <a:off x="1734799" y="3373506"/>
            <a:ext cx="5073649" cy="2044698"/>
            <a:chOff x="6350001" y="2514601"/>
            <a:chExt cx="5073649" cy="204469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D3175BB-2F19-4BA7-9B51-8B6EB9CB4365}"/>
                </a:ext>
              </a:extLst>
            </p:cNvPr>
            <p:cNvSpPr/>
            <p:nvPr/>
          </p:nvSpPr>
          <p:spPr>
            <a:xfrm>
              <a:off x="10077450" y="3530599"/>
              <a:ext cx="1346200" cy="1028700"/>
            </a:xfrm>
            <a:custGeom>
              <a:avLst/>
              <a:gdLst>
                <a:gd name="connsiteX0" fmla="*/ 0 w 1466850"/>
                <a:gd name="connsiteY0" fmla="*/ 819150 h 1130300"/>
                <a:gd name="connsiteX1" fmla="*/ 692150 w 1466850"/>
                <a:gd name="connsiteY1" fmla="*/ 1123950 h 1130300"/>
                <a:gd name="connsiteX2" fmla="*/ 1187450 w 1466850"/>
                <a:gd name="connsiteY2" fmla="*/ 1130300 h 1130300"/>
                <a:gd name="connsiteX3" fmla="*/ 1466850 w 1466850"/>
                <a:gd name="connsiteY3" fmla="*/ 920750 h 1130300"/>
                <a:gd name="connsiteX4" fmla="*/ 1435100 w 1466850"/>
                <a:gd name="connsiteY4" fmla="*/ 869950 h 1130300"/>
                <a:gd name="connsiteX5" fmla="*/ 1339850 w 1466850"/>
                <a:gd name="connsiteY5" fmla="*/ 647700 h 1130300"/>
                <a:gd name="connsiteX6" fmla="*/ 1143000 w 1466850"/>
                <a:gd name="connsiteY6" fmla="*/ 285750 h 1130300"/>
                <a:gd name="connsiteX7" fmla="*/ 869950 w 1466850"/>
                <a:gd name="connsiteY7" fmla="*/ 171450 h 1130300"/>
                <a:gd name="connsiteX8" fmla="*/ 419100 w 1466850"/>
                <a:gd name="connsiteY8" fmla="*/ 25400 h 1130300"/>
                <a:gd name="connsiteX9" fmla="*/ 165100 w 1466850"/>
                <a:gd name="connsiteY9" fmla="*/ 0 h 1130300"/>
                <a:gd name="connsiteX10" fmla="*/ 368300 w 1466850"/>
                <a:gd name="connsiteY10" fmla="*/ 266700 h 1130300"/>
                <a:gd name="connsiteX11" fmla="*/ 622300 w 1466850"/>
                <a:gd name="connsiteY11" fmla="*/ 450850 h 1130300"/>
                <a:gd name="connsiteX12" fmla="*/ 368300 w 1466850"/>
                <a:gd name="connsiteY12" fmla="*/ 527050 h 1130300"/>
                <a:gd name="connsiteX13" fmla="*/ 101600 w 1466850"/>
                <a:gd name="connsiteY13" fmla="*/ 685800 h 1130300"/>
                <a:gd name="connsiteX14" fmla="*/ 0 w 1466850"/>
                <a:gd name="connsiteY14" fmla="*/ 819150 h 1130300"/>
                <a:gd name="connsiteX0" fmla="*/ 0 w 1466850"/>
                <a:gd name="connsiteY0" fmla="*/ 819150 h 1130300"/>
                <a:gd name="connsiteX1" fmla="*/ 692150 w 1466850"/>
                <a:gd name="connsiteY1" fmla="*/ 1123950 h 1130300"/>
                <a:gd name="connsiteX2" fmla="*/ 1187450 w 1466850"/>
                <a:gd name="connsiteY2" fmla="*/ 1130300 h 1130300"/>
                <a:gd name="connsiteX3" fmla="*/ 1466850 w 1466850"/>
                <a:gd name="connsiteY3" fmla="*/ 920750 h 1130300"/>
                <a:gd name="connsiteX4" fmla="*/ 1428750 w 1466850"/>
                <a:gd name="connsiteY4" fmla="*/ 768350 h 1130300"/>
                <a:gd name="connsiteX5" fmla="*/ 1339850 w 1466850"/>
                <a:gd name="connsiteY5" fmla="*/ 647700 h 1130300"/>
                <a:gd name="connsiteX6" fmla="*/ 1143000 w 1466850"/>
                <a:gd name="connsiteY6" fmla="*/ 285750 h 1130300"/>
                <a:gd name="connsiteX7" fmla="*/ 869950 w 1466850"/>
                <a:gd name="connsiteY7" fmla="*/ 171450 h 1130300"/>
                <a:gd name="connsiteX8" fmla="*/ 419100 w 1466850"/>
                <a:gd name="connsiteY8" fmla="*/ 25400 h 1130300"/>
                <a:gd name="connsiteX9" fmla="*/ 165100 w 1466850"/>
                <a:gd name="connsiteY9" fmla="*/ 0 h 1130300"/>
                <a:gd name="connsiteX10" fmla="*/ 368300 w 1466850"/>
                <a:gd name="connsiteY10" fmla="*/ 266700 h 1130300"/>
                <a:gd name="connsiteX11" fmla="*/ 622300 w 1466850"/>
                <a:gd name="connsiteY11" fmla="*/ 450850 h 1130300"/>
                <a:gd name="connsiteX12" fmla="*/ 368300 w 1466850"/>
                <a:gd name="connsiteY12" fmla="*/ 527050 h 1130300"/>
                <a:gd name="connsiteX13" fmla="*/ 101600 w 1466850"/>
                <a:gd name="connsiteY13" fmla="*/ 685800 h 1130300"/>
                <a:gd name="connsiteX14" fmla="*/ 0 w 1466850"/>
                <a:gd name="connsiteY14" fmla="*/ 819150 h 1130300"/>
                <a:gd name="connsiteX0" fmla="*/ 0 w 1466850"/>
                <a:gd name="connsiteY0" fmla="*/ 819150 h 1130300"/>
                <a:gd name="connsiteX1" fmla="*/ 692150 w 1466850"/>
                <a:gd name="connsiteY1" fmla="*/ 1123950 h 1130300"/>
                <a:gd name="connsiteX2" fmla="*/ 1187450 w 1466850"/>
                <a:gd name="connsiteY2" fmla="*/ 1130300 h 1130300"/>
                <a:gd name="connsiteX3" fmla="*/ 1466850 w 1466850"/>
                <a:gd name="connsiteY3" fmla="*/ 920750 h 1130300"/>
                <a:gd name="connsiteX4" fmla="*/ 1428750 w 1466850"/>
                <a:gd name="connsiteY4" fmla="*/ 768350 h 1130300"/>
                <a:gd name="connsiteX5" fmla="*/ 1320800 w 1466850"/>
                <a:gd name="connsiteY5" fmla="*/ 450850 h 1130300"/>
                <a:gd name="connsiteX6" fmla="*/ 1143000 w 1466850"/>
                <a:gd name="connsiteY6" fmla="*/ 285750 h 1130300"/>
                <a:gd name="connsiteX7" fmla="*/ 869950 w 1466850"/>
                <a:gd name="connsiteY7" fmla="*/ 171450 h 1130300"/>
                <a:gd name="connsiteX8" fmla="*/ 419100 w 1466850"/>
                <a:gd name="connsiteY8" fmla="*/ 25400 h 1130300"/>
                <a:gd name="connsiteX9" fmla="*/ 165100 w 1466850"/>
                <a:gd name="connsiteY9" fmla="*/ 0 h 1130300"/>
                <a:gd name="connsiteX10" fmla="*/ 368300 w 1466850"/>
                <a:gd name="connsiteY10" fmla="*/ 266700 h 1130300"/>
                <a:gd name="connsiteX11" fmla="*/ 622300 w 1466850"/>
                <a:gd name="connsiteY11" fmla="*/ 450850 h 1130300"/>
                <a:gd name="connsiteX12" fmla="*/ 368300 w 1466850"/>
                <a:gd name="connsiteY12" fmla="*/ 527050 h 1130300"/>
                <a:gd name="connsiteX13" fmla="*/ 101600 w 1466850"/>
                <a:gd name="connsiteY13" fmla="*/ 685800 h 1130300"/>
                <a:gd name="connsiteX14" fmla="*/ 0 w 1466850"/>
                <a:gd name="connsiteY14" fmla="*/ 819150 h 1130300"/>
                <a:gd name="connsiteX0" fmla="*/ 0 w 1466850"/>
                <a:gd name="connsiteY0" fmla="*/ 819150 h 1130300"/>
                <a:gd name="connsiteX1" fmla="*/ 692150 w 1466850"/>
                <a:gd name="connsiteY1" fmla="*/ 1123950 h 1130300"/>
                <a:gd name="connsiteX2" fmla="*/ 1187450 w 1466850"/>
                <a:gd name="connsiteY2" fmla="*/ 1130300 h 1130300"/>
                <a:gd name="connsiteX3" fmla="*/ 1377950 w 1466850"/>
                <a:gd name="connsiteY3" fmla="*/ 1054100 h 1130300"/>
                <a:gd name="connsiteX4" fmla="*/ 1466850 w 1466850"/>
                <a:gd name="connsiteY4" fmla="*/ 920750 h 1130300"/>
                <a:gd name="connsiteX5" fmla="*/ 1428750 w 1466850"/>
                <a:gd name="connsiteY5" fmla="*/ 768350 h 1130300"/>
                <a:gd name="connsiteX6" fmla="*/ 1320800 w 1466850"/>
                <a:gd name="connsiteY6" fmla="*/ 450850 h 1130300"/>
                <a:gd name="connsiteX7" fmla="*/ 1143000 w 1466850"/>
                <a:gd name="connsiteY7" fmla="*/ 285750 h 1130300"/>
                <a:gd name="connsiteX8" fmla="*/ 869950 w 1466850"/>
                <a:gd name="connsiteY8" fmla="*/ 171450 h 1130300"/>
                <a:gd name="connsiteX9" fmla="*/ 419100 w 1466850"/>
                <a:gd name="connsiteY9" fmla="*/ 25400 h 1130300"/>
                <a:gd name="connsiteX10" fmla="*/ 165100 w 1466850"/>
                <a:gd name="connsiteY10" fmla="*/ 0 h 1130300"/>
                <a:gd name="connsiteX11" fmla="*/ 368300 w 1466850"/>
                <a:gd name="connsiteY11" fmla="*/ 266700 h 1130300"/>
                <a:gd name="connsiteX12" fmla="*/ 622300 w 1466850"/>
                <a:gd name="connsiteY12" fmla="*/ 450850 h 1130300"/>
                <a:gd name="connsiteX13" fmla="*/ 368300 w 1466850"/>
                <a:gd name="connsiteY13" fmla="*/ 527050 h 1130300"/>
                <a:gd name="connsiteX14" fmla="*/ 101600 w 1466850"/>
                <a:gd name="connsiteY14" fmla="*/ 685800 h 1130300"/>
                <a:gd name="connsiteX15" fmla="*/ 0 w 1466850"/>
                <a:gd name="connsiteY15" fmla="*/ 819150 h 1130300"/>
                <a:gd name="connsiteX0" fmla="*/ 0 w 1466850"/>
                <a:gd name="connsiteY0" fmla="*/ 819150 h 1123950"/>
                <a:gd name="connsiteX1" fmla="*/ 692150 w 1466850"/>
                <a:gd name="connsiteY1" fmla="*/ 1123950 h 1123950"/>
                <a:gd name="connsiteX2" fmla="*/ 958850 w 1466850"/>
                <a:gd name="connsiteY2" fmla="*/ 1028700 h 1123950"/>
                <a:gd name="connsiteX3" fmla="*/ 1377950 w 1466850"/>
                <a:gd name="connsiteY3" fmla="*/ 1054100 h 1123950"/>
                <a:gd name="connsiteX4" fmla="*/ 1466850 w 1466850"/>
                <a:gd name="connsiteY4" fmla="*/ 920750 h 1123950"/>
                <a:gd name="connsiteX5" fmla="*/ 1428750 w 1466850"/>
                <a:gd name="connsiteY5" fmla="*/ 768350 h 1123950"/>
                <a:gd name="connsiteX6" fmla="*/ 1320800 w 1466850"/>
                <a:gd name="connsiteY6" fmla="*/ 450850 h 1123950"/>
                <a:gd name="connsiteX7" fmla="*/ 1143000 w 1466850"/>
                <a:gd name="connsiteY7" fmla="*/ 285750 h 1123950"/>
                <a:gd name="connsiteX8" fmla="*/ 869950 w 1466850"/>
                <a:gd name="connsiteY8" fmla="*/ 171450 h 1123950"/>
                <a:gd name="connsiteX9" fmla="*/ 419100 w 1466850"/>
                <a:gd name="connsiteY9" fmla="*/ 25400 h 1123950"/>
                <a:gd name="connsiteX10" fmla="*/ 165100 w 1466850"/>
                <a:gd name="connsiteY10" fmla="*/ 0 h 1123950"/>
                <a:gd name="connsiteX11" fmla="*/ 368300 w 1466850"/>
                <a:gd name="connsiteY11" fmla="*/ 266700 h 1123950"/>
                <a:gd name="connsiteX12" fmla="*/ 622300 w 1466850"/>
                <a:gd name="connsiteY12" fmla="*/ 450850 h 1123950"/>
                <a:gd name="connsiteX13" fmla="*/ 368300 w 1466850"/>
                <a:gd name="connsiteY13" fmla="*/ 527050 h 1123950"/>
                <a:gd name="connsiteX14" fmla="*/ 101600 w 1466850"/>
                <a:gd name="connsiteY14" fmla="*/ 685800 h 1123950"/>
                <a:gd name="connsiteX15" fmla="*/ 0 w 1466850"/>
                <a:gd name="connsiteY15" fmla="*/ 819150 h 1123950"/>
                <a:gd name="connsiteX0" fmla="*/ 0 w 1466850"/>
                <a:gd name="connsiteY0" fmla="*/ 819150 h 1062805"/>
                <a:gd name="connsiteX1" fmla="*/ 558800 w 1466850"/>
                <a:gd name="connsiteY1" fmla="*/ 971550 h 1062805"/>
                <a:gd name="connsiteX2" fmla="*/ 958850 w 1466850"/>
                <a:gd name="connsiteY2" fmla="*/ 1028700 h 1062805"/>
                <a:gd name="connsiteX3" fmla="*/ 1377950 w 1466850"/>
                <a:gd name="connsiteY3" fmla="*/ 1054100 h 1062805"/>
                <a:gd name="connsiteX4" fmla="*/ 1466850 w 1466850"/>
                <a:gd name="connsiteY4" fmla="*/ 920750 h 1062805"/>
                <a:gd name="connsiteX5" fmla="*/ 1428750 w 1466850"/>
                <a:gd name="connsiteY5" fmla="*/ 768350 h 1062805"/>
                <a:gd name="connsiteX6" fmla="*/ 1320800 w 1466850"/>
                <a:gd name="connsiteY6" fmla="*/ 450850 h 1062805"/>
                <a:gd name="connsiteX7" fmla="*/ 1143000 w 1466850"/>
                <a:gd name="connsiteY7" fmla="*/ 285750 h 1062805"/>
                <a:gd name="connsiteX8" fmla="*/ 869950 w 1466850"/>
                <a:gd name="connsiteY8" fmla="*/ 171450 h 1062805"/>
                <a:gd name="connsiteX9" fmla="*/ 419100 w 1466850"/>
                <a:gd name="connsiteY9" fmla="*/ 25400 h 1062805"/>
                <a:gd name="connsiteX10" fmla="*/ 165100 w 1466850"/>
                <a:gd name="connsiteY10" fmla="*/ 0 h 1062805"/>
                <a:gd name="connsiteX11" fmla="*/ 368300 w 1466850"/>
                <a:gd name="connsiteY11" fmla="*/ 266700 h 1062805"/>
                <a:gd name="connsiteX12" fmla="*/ 622300 w 1466850"/>
                <a:gd name="connsiteY12" fmla="*/ 450850 h 1062805"/>
                <a:gd name="connsiteX13" fmla="*/ 368300 w 1466850"/>
                <a:gd name="connsiteY13" fmla="*/ 527050 h 1062805"/>
                <a:gd name="connsiteX14" fmla="*/ 101600 w 1466850"/>
                <a:gd name="connsiteY14" fmla="*/ 685800 h 1062805"/>
                <a:gd name="connsiteX15" fmla="*/ 0 w 1466850"/>
                <a:gd name="connsiteY15" fmla="*/ 819150 h 1062805"/>
                <a:gd name="connsiteX0" fmla="*/ 0 w 1466850"/>
                <a:gd name="connsiteY0" fmla="*/ 819150 h 1028700"/>
                <a:gd name="connsiteX1" fmla="*/ 558800 w 1466850"/>
                <a:gd name="connsiteY1" fmla="*/ 971550 h 1028700"/>
                <a:gd name="connsiteX2" fmla="*/ 958850 w 1466850"/>
                <a:gd name="connsiteY2" fmla="*/ 1028700 h 1028700"/>
                <a:gd name="connsiteX3" fmla="*/ 1263650 w 1466850"/>
                <a:gd name="connsiteY3" fmla="*/ 933450 h 1028700"/>
                <a:gd name="connsiteX4" fmla="*/ 1466850 w 1466850"/>
                <a:gd name="connsiteY4" fmla="*/ 920750 h 1028700"/>
                <a:gd name="connsiteX5" fmla="*/ 1428750 w 1466850"/>
                <a:gd name="connsiteY5" fmla="*/ 768350 h 1028700"/>
                <a:gd name="connsiteX6" fmla="*/ 1320800 w 1466850"/>
                <a:gd name="connsiteY6" fmla="*/ 450850 h 1028700"/>
                <a:gd name="connsiteX7" fmla="*/ 1143000 w 1466850"/>
                <a:gd name="connsiteY7" fmla="*/ 285750 h 1028700"/>
                <a:gd name="connsiteX8" fmla="*/ 869950 w 1466850"/>
                <a:gd name="connsiteY8" fmla="*/ 171450 h 1028700"/>
                <a:gd name="connsiteX9" fmla="*/ 419100 w 1466850"/>
                <a:gd name="connsiteY9" fmla="*/ 25400 h 1028700"/>
                <a:gd name="connsiteX10" fmla="*/ 165100 w 1466850"/>
                <a:gd name="connsiteY10" fmla="*/ 0 h 1028700"/>
                <a:gd name="connsiteX11" fmla="*/ 368300 w 1466850"/>
                <a:gd name="connsiteY11" fmla="*/ 266700 h 1028700"/>
                <a:gd name="connsiteX12" fmla="*/ 622300 w 1466850"/>
                <a:gd name="connsiteY12" fmla="*/ 450850 h 1028700"/>
                <a:gd name="connsiteX13" fmla="*/ 368300 w 1466850"/>
                <a:gd name="connsiteY13" fmla="*/ 527050 h 1028700"/>
                <a:gd name="connsiteX14" fmla="*/ 101600 w 1466850"/>
                <a:gd name="connsiteY14" fmla="*/ 685800 h 1028700"/>
                <a:gd name="connsiteX15" fmla="*/ 0 w 1466850"/>
                <a:gd name="connsiteY15" fmla="*/ 819150 h 1028700"/>
                <a:gd name="connsiteX0" fmla="*/ 0 w 1466850"/>
                <a:gd name="connsiteY0" fmla="*/ 819150 h 1028700"/>
                <a:gd name="connsiteX1" fmla="*/ 558800 w 1466850"/>
                <a:gd name="connsiteY1" fmla="*/ 971550 h 1028700"/>
                <a:gd name="connsiteX2" fmla="*/ 958850 w 1466850"/>
                <a:gd name="connsiteY2" fmla="*/ 1028700 h 1028700"/>
                <a:gd name="connsiteX3" fmla="*/ 1263650 w 1466850"/>
                <a:gd name="connsiteY3" fmla="*/ 933450 h 1028700"/>
                <a:gd name="connsiteX4" fmla="*/ 1466850 w 1466850"/>
                <a:gd name="connsiteY4" fmla="*/ 920750 h 1028700"/>
                <a:gd name="connsiteX5" fmla="*/ 1358900 w 1466850"/>
                <a:gd name="connsiteY5" fmla="*/ 628650 h 1028700"/>
                <a:gd name="connsiteX6" fmla="*/ 1320800 w 1466850"/>
                <a:gd name="connsiteY6" fmla="*/ 450850 h 1028700"/>
                <a:gd name="connsiteX7" fmla="*/ 1143000 w 1466850"/>
                <a:gd name="connsiteY7" fmla="*/ 285750 h 1028700"/>
                <a:gd name="connsiteX8" fmla="*/ 869950 w 1466850"/>
                <a:gd name="connsiteY8" fmla="*/ 171450 h 1028700"/>
                <a:gd name="connsiteX9" fmla="*/ 419100 w 1466850"/>
                <a:gd name="connsiteY9" fmla="*/ 25400 h 1028700"/>
                <a:gd name="connsiteX10" fmla="*/ 165100 w 1466850"/>
                <a:gd name="connsiteY10" fmla="*/ 0 h 1028700"/>
                <a:gd name="connsiteX11" fmla="*/ 368300 w 1466850"/>
                <a:gd name="connsiteY11" fmla="*/ 266700 h 1028700"/>
                <a:gd name="connsiteX12" fmla="*/ 622300 w 1466850"/>
                <a:gd name="connsiteY12" fmla="*/ 450850 h 1028700"/>
                <a:gd name="connsiteX13" fmla="*/ 368300 w 1466850"/>
                <a:gd name="connsiteY13" fmla="*/ 527050 h 1028700"/>
                <a:gd name="connsiteX14" fmla="*/ 101600 w 1466850"/>
                <a:gd name="connsiteY14" fmla="*/ 685800 h 1028700"/>
                <a:gd name="connsiteX15" fmla="*/ 0 w 1466850"/>
                <a:gd name="connsiteY15" fmla="*/ 819150 h 1028700"/>
                <a:gd name="connsiteX0" fmla="*/ 0 w 1358900"/>
                <a:gd name="connsiteY0" fmla="*/ 819150 h 1028700"/>
                <a:gd name="connsiteX1" fmla="*/ 558800 w 1358900"/>
                <a:gd name="connsiteY1" fmla="*/ 971550 h 1028700"/>
                <a:gd name="connsiteX2" fmla="*/ 958850 w 1358900"/>
                <a:gd name="connsiteY2" fmla="*/ 1028700 h 1028700"/>
                <a:gd name="connsiteX3" fmla="*/ 1263650 w 1358900"/>
                <a:gd name="connsiteY3" fmla="*/ 933450 h 1028700"/>
                <a:gd name="connsiteX4" fmla="*/ 1346200 w 1358900"/>
                <a:gd name="connsiteY4" fmla="*/ 825500 h 1028700"/>
                <a:gd name="connsiteX5" fmla="*/ 1358900 w 1358900"/>
                <a:gd name="connsiteY5" fmla="*/ 628650 h 1028700"/>
                <a:gd name="connsiteX6" fmla="*/ 1320800 w 1358900"/>
                <a:gd name="connsiteY6" fmla="*/ 450850 h 1028700"/>
                <a:gd name="connsiteX7" fmla="*/ 1143000 w 1358900"/>
                <a:gd name="connsiteY7" fmla="*/ 285750 h 1028700"/>
                <a:gd name="connsiteX8" fmla="*/ 869950 w 1358900"/>
                <a:gd name="connsiteY8" fmla="*/ 171450 h 1028700"/>
                <a:gd name="connsiteX9" fmla="*/ 419100 w 1358900"/>
                <a:gd name="connsiteY9" fmla="*/ 25400 h 1028700"/>
                <a:gd name="connsiteX10" fmla="*/ 165100 w 1358900"/>
                <a:gd name="connsiteY10" fmla="*/ 0 h 1028700"/>
                <a:gd name="connsiteX11" fmla="*/ 368300 w 1358900"/>
                <a:gd name="connsiteY11" fmla="*/ 266700 h 1028700"/>
                <a:gd name="connsiteX12" fmla="*/ 622300 w 1358900"/>
                <a:gd name="connsiteY12" fmla="*/ 450850 h 1028700"/>
                <a:gd name="connsiteX13" fmla="*/ 368300 w 1358900"/>
                <a:gd name="connsiteY13" fmla="*/ 527050 h 1028700"/>
                <a:gd name="connsiteX14" fmla="*/ 101600 w 1358900"/>
                <a:gd name="connsiteY14" fmla="*/ 685800 h 1028700"/>
                <a:gd name="connsiteX15" fmla="*/ 0 w 1358900"/>
                <a:gd name="connsiteY15" fmla="*/ 819150 h 1028700"/>
                <a:gd name="connsiteX0" fmla="*/ 0 w 1358900"/>
                <a:gd name="connsiteY0" fmla="*/ 819150 h 1028700"/>
                <a:gd name="connsiteX1" fmla="*/ 558800 w 1358900"/>
                <a:gd name="connsiteY1" fmla="*/ 971550 h 1028700"/>
                <a:gd name="connsiteX2" fmla="*/ 958850 w 1358900"/>
                <a:gd name="connsiteY2" fmla="*/ 1028700 h 1028700"/>
                <a:gd name="connsiteX3" fmla="*/ 1263650 w 1358900"/>
                <a:gd name="connsiteY3" fmla="*/ 933450 h 1028700"/>
                <a:gd name="connsiteX4" fmla="*/ 1346200 w 1358900"/>
                <a:gd name="connsiteY4" fmla="*/ 825500 h 1028700"/>
                <a:gd name="connsiteX5" fmla="*/ 1358900 w 1358900"/>
                <a:gd name="connsiteY5" fmla="*/ 628650 h 1028700"/>
                <a:gd name="connsiteX6" fmla="*/ 1200150 w 1358900"/>
                <a:gd name="connsiteY6" fmla="*/ 469900 h 1028700"/>
                <a:gd name="connsiteX7" fmla="*/ 1143000 w 1358900"/>
                <a:gd name="connsiteY7" fmla="*/ 285750 h 1028700"/>
                <a:gd name="connsiteX8" fmla="*/ 869950 w 1358900"/>
                <a:gd name="connsiteY8" fmla="*/ 171450 h 1028700"/>
                <a:gd name="connsiteX9" fmla="*/ 419100 w 1358900"/>
                <a:gd name="connsiteY9" fmla="*/ 25400 h 1028700"/>
                <a:gd name="connsiteX10" fmla="*/ 165100 w 1358900"/>
                <a:gd name="connsiteY10" fmla="*/ 0 h 1028700"/>
                <a:gd name="connsiteX11" fmla="*/ 368300 w 1358900"/>
                <a:gd name="connsiteY11" fmla="*/ 266700 h 1028700"/>
                <a:gd name="connsiteX12" fmla="*/ 622300 w 1358900"/>
                <a:gd name="connsiteY12" fmla="*/ 450850 h 1028700"/>
                <a:gd name="connsiteX13" fmla="*/ 368300 w 1358900"/>
                <a:gd name="connsiteY13" fmla="*/ 527050 h 1028700"/>
                <a:gd name="connsiteX14" fmla="*/ 101600 w 1358900"/>
                <a:gd name="connsiteY14" fmla="*/ 685800 h 1028700"/>
                <a:gd name="connsiteX15" fmla="*/ 0 w 1358900"/>
                <a:gd name="connsiteY15" fmla="*/ 819150 h 1028700"/>
                <a:gd name="connsiteX0" fmla="*/ 0 w 1358900"/>
                <a:gd name="connsiteY0" fmla="*/ 819150 h 1028700"/>
                <a:gd name="connsiteX1" fmla="*/ 558800 w 1358900"/>
                <a:gd name="connsiteY1" fmla="*/ 971550 h 1028700"/>
                <a:gd name="connsiteX2" fmla="*/ 958850 w 1358900"/>
                <a:gd name="connsiteY2" fmla="*/ 1028700 h 1028700"/>
                <a:gd name="connsiteX3" fmla="*/ 1263650 w 1358900"/>
                <a:gd name="connsiteY3" fmla="*/ 933450 h 1028700"/>
                <a:gd name="connsiteX4" fmla="*/ 1346200 w 1358900"/>
                <a:gd name="connsiteY4" fmla="*/ 825500 h 1028700"/>
                <a:gd name="connsiteX5" fmla="*/ 1358900 w 1358900"/>
                <a:gd name="connsiteY5" fmla="*/ 628650 h 1028700"/>
                <a:gd name="connsiteX6" fmla="*/ 1200150 w 1358900"/>
                <a:gd name="connsiteY6" fmla="*/ 469900 h 1028700"/>
                <a:gd name="connsiteX7" fmla="*/ 1066800 w 1358900"/>
                <a:gd name="connsiteY7" fmla="*/ 336550 h 1028700"/>
                <a:gd name="connsiteX8" fmla="*/ 869950 w 1358900"/>
                <a:gd name="connsiteY8" fmla="*/ 171450 h 1028700"/>
                <a:gd name="connsiteX9" fmla="*/ 419100 w 1358900"/>
                <a:gd name="connsiteY9" fmla="*/ 25400 h 1028700"/>
                <a:gd name="connsiteX10" fmla="*/ 165100 w 1358900"/>
                <a:gd name="connsiteY10" fmla="*/ 0 h 1028700"/>
                <a:gd name="connsiteX11" fmla="*/ 368300 w 1358900"/>
                <a:gd name="connsiteY11" fmla="*/ 266700 h 1028700"/>
                <a:gd name="connsiteX12" fmla="*/ 622300 w 1358900"/>
                <a:gd name="connsiteY12" fmla="*/ 450850 h 1028700"/>
                <a:gd name="connsiteX13" fmla="*/ 368300 w 1358900"/>
                <a:gd name="connsiteY13" fmla="*/ 527050 h 1028700"/>
                <a:gd name="connsiteX14" fmla="*/ 101600 w 1358900"/>
                <a:gd name="connsiteY14" fmla="*/ 685800 h 1028700"/>
                <a:gd name="connsiteX15" fmla="*/ 0 w 1358900"/>
                <a:gd name="connsiteY15" fmla="*/ 819150 h 1028700"/>
                <a:gd name="connsiteX0" fmla="*/ 0 w 1358900"/>
                <a:gd name="connsiteY0" fmla="*/ 819150 h 1028700"/>
                <a:gd name="connsiteX1" fmla="*/ 558800 w 1358900"/>
                <a:gd name="connsiteY1" fmla="*/ 971550 h 1028700"/>
                <a:gd name="connsiteX2" fmla="*/ 958850 w 1358900"/>
                <a:gd name="connsiteY2" fmla="*/ 1028700 h 1028700"/>
                <a:gd name="connsiteX3" fmla="*/ 1263650 w 1358900"/>
                <a:gd name="connsiteY3" fmla="*/ 933450 h 1028700"/>
                <a:gd name="connsiteX4" fmla="*/ 1346200 w 1358900"/>
                <a:gd name="connsiteY4" fmla="*/ 825500 h 1028700"/>
                <a:gd name="connsiteX5" fmla="*/ 1358900 w 1358900"/>
                <a:gd name="connsiteY5" fmla="*/ 628650 h 1028700"/>
                <a:gd name="connsiteX6" fmla="*/ 1200150 w 1358900"/>
                <a:gd name="connsiteY6" fmla="*/ 469900 h 1028700"/>
                <a:gd name="connsiteX7" fmla="*/ 1066800 w 1358900"/>
                <a:gd name="connsiteY7" fmla="*/ 336550 h 1028700"/>
                <a:gd name="connsiteX8" fmla="*/ 806450 w 1358900"/>
                <a:gd name="connsiteY8" fmla="*/ 184150 h 1028700"/>
                <a:gd name="connsiteX9" fmla="*/ 419100 w 1358900"/>
                <a:gd name="connsiteY9" fmla="*/ 25400 h 1028700"/>
                <a:gd name="connsiteX10" fmla="*/ 165100 w 1358900"/>
                <a:gd name="connsiteY10" fmla="*/ 0 h 1028700"/>
                <a:gd name="connsiteX11" fmla="*/ 368300 w 1358900"/>
                <a:gd name="connsiteY11" fmla="*/ 266700 h 1028700"/>
                <a:gd name="connsiteX12" fmla="*/ 622300 w 1358900"/>
                <a:gd name="connsiteY12" fmla="*/ 450850 h 1028700"/>
                <a:gd name="connsiteX13" fmla="*/ 368300 w 1358900"/>
                <a:gd name="connsiteY13" fmla="*/ 527050 h 1028700"/>
                <a:gd name="connsiteX14" fmla="*/ 101600 w 1358900"/>
                <a:gd name="connsiteY14" fmla="*/ 685800 h 1028700"/>
                <a:gd name="connsiteX15" fmla="*/ 0 w 1358900"/>
                <a:gd name="connsiteY15" fmla="*/ 819150 h 1028700"/>
                <a:gd name="connsiteX0" fmla="*/ 0 w 1358900"/>
                <a:gd name="connsiteY0" fmla="*/ 819150 h 1028700"/>
                <a:gd name="connsiteX1" fmla="*/ 558800 w 1358900"/>
                <a:gd name="connsiteY1" fmla="*/ 971550 h 1028700"/>
                <a:gd name="connsiteX2" fmla="*/ 958850 w 1358900"/>
                <a:gd name="connsiteY2" fmla="*/ 1028700 h 1028700"/>
                <a:gd name="connsiteX3" fmla="*/ 1263650 w 1358900"/>
                <a:gd name="connsiteY3" fmla="*/ 933450 h 1028700"/>
                <a:gd name="connsiteX4" fmla="*/ 1346200 w 1358900"/>
                <a:gd name="connsiteY4" fmla="*/ 825500 h 1028700"/>
                <a:gd name="connsiteX5" fmla="*/ 1358900 w 1358900"/>
                <a:gd name="connsiteY5" fmla="*/ 628650 h 1028700"/>
                <a:gd name="connsiteX6" fmla="*/ 1200150 w 1358900"/>
                <a:gd name="connsiteY6" fmla="*/ 469900 h 1028700"/>
                <a:gd name="connsiteX7" fmla="*/ 1066800 w 1358900"/>
                <a:gd name="connsiteY7" fmla="*/ 336550 h 1028700"/>
                <a:gd name="connsiteX8" fmla="*/ 806450 w 1358900"/>
                <a:gd name="connsiteY8" fmla="*/ 184150 h 1028700"/>
                <a:gd name="connsiteX9" fmla="*/ 514350 w 1358900"/>
                <a:gd name="connsiteY9" fmla="*/ 120650 h 1028700"/>
                <a:gd name="connsiteX10" fmla="*/ 165100 w 1358900"/>
                <a:gd name="connsiteY10" fmla="*/ 0 h 1028700"/>
                <a:gd name="connsiteX11" fmla="*/ 368300 w 1358900"/>
                <a:gd name="connsiteY11" fmla="*/ 266700 h 1028700"/>
                <a:gd name="connsiteX12" fmla="*/ 622300 w 1358900"/>
                <a:gd name="connsiteY12" fmla="*/ 450850 h 1028700"/>
                <a:gd name="connsiteX13" fmla="*/ 368300 w 1358900"/>
                <a:gd name="connsiteY13" fmla="*/ 527050 h 1028700"/>
                <a:gd name="connsiteX14" fmla="*/ 101600 w 1358900"/>
                <a:gd name="connsiteY14" fmla="*/ 685800 h 1028700"/>
                <a:gd name="connsiteX15" fmla="*/ 0 w 1358900"/>
                <a:gd name="connsiteY15" fmla="*/ 819150 h 1028700"/>
                <a:gd name="connsiteX0" fmla="*/ 0 w 1358900"/>
                <a:gd name="connsiteY0" fmla="*/ 819150 h 1028700"/>
                <a:gd name="connsiteX1" fmla="*/ 558800 w 1358900"/>
                <a:gd name="connsiteY1" fmla="*/ 971550 h 1028700"/>
                <a:gd name="connsiteX2" fmla="*/ 958850 w 1358900"/>
                <a:gd name="connsiteY2" fmla="*/ 1028700 h 1028700"/>
                <a:gd name="connsiteX3" fmla="*/ 1263650 w 1358900"/>
                <a:gd name="connsiteY3" fmla="*/ 933450 h 1028700"/>
                <a:gd name="connsiteX4" fmla="*/ 1346200 w 1358900"/>
                <a:gd name="connsiteY4" fmla="*/ 825500 h 1028700"/>
                <a:gd name="connsiteX5" fmla="*/ 1358900 w 1358900"/>
                <a:gd name="connsiteY5" fmla="*/ 628650 h 1028700"/>
                <a:gd name="connsiteX6" fmla="*/ 1200150 w 1358900"/>
                <a:gd name="connsiteY6" fmla="*/ 469900 h 1028700"/>
                <a:gd name="connsiteX7" fmla="*/ 1066800 w 1358900"/>
                <a:gd name="connsiteY7" fmla="*/ 336550 h 1028700"/>
                <a:gd name="connsiteX8" fmla="*/ 806450 w 1358900"/>
                <a:gd name="connsiteY8" fmla="*/ 184150 h 1028700"/>
                <a:gd name="connsiteX9" fmla="*/ 539750 w 1358900"/>
                <a:gd name="connsiteY9" fmla="*/ 228600 h 1028700"/>
                <a:gd name="connsiteX10" fmla="*/ 165100 w 1358900"/>
                <a:gd name="connsiteY10" fmla="*/ 0 h 1028700"/>
                <a:gd name="connsiteX11" fmla="*/ 368300 w 1358900"/>
                <a:gd name="connsiteY11" fmla="*/ 266700 h 1028700"/>
                <a:gd name="connsiteX12" fmla="*/ 622300 w 1358900"/>
                <a:gd name="connsiteY12" fmla="*/ 450850 h 1028700"/>
                <a:gd name="connsiteX13" fmla="*/ 368300 w 1358900"/>
                <a:gd name="connsiteY13" fmla="*/ 527050 h 1028700"/>
                <a:gd name="connsiteX14" fmla="*/ 101600 w 1358900"/>
                <a:gd name="connsiteY14" fmla="*/ 685800 h 1028700"/>
                <a:gd name="connsiteX15" fmla="*/ 0 w 1358900"/>
                <a:gd name="connsiteY15" fmla="*/ 819150 h 1028700"/>
                <a:gd name="connsiteX0" fmla="*/ 0 w 1358900"/>
                <a:gd name="connsiteY0" fmla="*/ 819150 h 1028700"/>
                <a:gd name="connsiteX1" fmla="*/ 558800 w 1358900"/>
                <a:gd name="connsiteY1" fmla="*/ 971550 h 1028700"/>
                <a:gd name="connsiteX2" fmla="*/ 958850 w 1358900"/>
                <a:gd name="connsiteY2" fmla="*/ 1028700 h 1028700"/>
                <a:gd name="connsiteX3" fmla="*/ 1263650 w 1358900"/>
                <a:gd name="connsiteY3" fmla="*/ 933450 h 1028700"/>
                <a:gd name="connsiteX4" fmla="*/ 1346200 w 1358900"/>
                <a:gd name="connsiteY4" fmla="*/ 825500 h 1028700"/>
                <a:gd name="connsiteX5" fmla="*/ 1358900 w 1358900"/>
                <a:gd name="connsiteY5" fmla="*/ 628650 h 1028700"/>
                <a:gd name="connsiteX6" fmla="*/ 1200150 w 1358900"/>
                <a:gd name="connsiteY6" fmla="*/ 469900 h 1028700"/>
                <a:gd name="connsiteX7" fmla="*/ 1066800 w 1358900"/>
                <a:gd name="connsiteY7" fmla="*/ 336550 h 1028700"/>
                <a:gd name="connsiteX8" fmla="*/ 863600 w 1358900"/>
                <a:gd name="connsiteY8" fmla="*/ 330200 h 1028700"/>
                <a:gd name="connsiteX9" fmla="*/ 539750 w 1358900"/>
                <a:gd name="connsiteY9" fmla="*/ 228600 h 1028700"/>
                <a:gd name="connsiteX10" fmla="*/ 165100 w 1358900"/>
                <a:gd name="connsiteY10" fmla="*/ 0 h 1028700"/>
                <a:gd name="connsiteX11" fmla="*/ 368300 w 1358900"/>
                <a:gd name="connsiteY11" fmla="*/ 266700 h 1028700"/>
                <a:gd name="connsiteX12" fmla="*/ 622300 w 1358900"/>
                <a:gd name="connsiteY12" fmla="*/ 450850 h 1028700"/>
                <a:gd name="connsiteX13" fmla="*/ 368300 w 1358900"/>
                <a:gd name="connsiteY13" fmla="*/ 527050 h 1028700"/>
                <a:gd name="connsiteX14" fmla="*/ 101600 w 1358900"/>
                <a:gd name="connsiteY14" fmla="*/ 685800 h 1028700"/>
                <a:gd name="connsiteX15" fmla="*/ 0 w 1358900"/>
                <a:gd name="connsiteY15" fmla="*/ 819150 h 1028700"/>
                <a:gd name="connsiteX0" fmla="*/ 0 w 1358900"/>
                <a:gd name="connsiteY0" fmla="*/ 819150 h 1028700"/>
                <a:gd name="connsiteX1" fmla="*/ 558800 w 1358900"/>
                <a:gd name="connsiteY1" fmla="*/ 971550 h 1028700"/>
                <a:gd name="connsiteX2" fmla="*/ 958850 w 1358900"/>
                <a:gd name="connsiteY2" fmla="*/ 1028700 h 1028700"/>
                <a:gd name="connsiteX3" fmla="*/ 1263650 w 1358900"/>
                <a:gd name="connsiteY3" fmla="*/ 933450 h 1028700"/>
                <a:gd name="connsiteX4" fmla="*/ 1346200 w 1358900"/>
                <a:gd name="connsiteY4" fmla="*/ 825500 h 1028700"/>
                <a:gd name="connsiteX5" fmla="*/ 1358900 w 1358900"/>
                <a:gd name="connsiteY5" fmla="*/ 628650 h 1028700"/>
                <a:gd name="connsiteX6" fmla="*/ 1200150 w 1358900"/>
                <a:gd name="connsiteY6" fmla="*/ 469900 h 1028700"/>
                <a:gd name="connsiteX7" fmla="*/ 1079500 w 1358900"/>
                <a:gd name="connsiteY7" fmla="*/ 495300 h 1028700"/>
                <a:gd name="connsiteX8" fmla="*/ 863600 w 1358900"/>
                <a:gd name="connsiteY8" fmla="*/ 330200 h 1028700"/>
                <a:gd name="connsiteX9" fmla="*/ 539750 w 1358900"/>
                <a:gd name="connsiteY9" fmla="*/ 228600 h 1028700"/>
                <a:gd name="connsiteX10" fmla="*/ 165100 w 1358900"/>
                <a:gd name="connsiteY10" fmla="*/ 0 h 1028700"/>
                <a:gd name="connsiteX11" fmla="*/ 368300 w 1358900"/>
                <a:gd name="connsiteY11" fmla="*/ 266700 h 1028700"/>
                <a:gd name="connsiteX12" fmla="*/ 622300 w 1358900"/>
                <a:gd name="connsiteY12" fmla="*/ 450850 h 1028700"/>
                <a:gd name="connsiteX13" fmla="*/ 368300 w 1358900"/>
                <a:gd name="connsiteY13" fmla="*/ 527050 h 1028700"/>
                <a:gd name="connsiteX14" fmla="*/ 101600 w 1358900"/>
                <a:gd name="connsiteY14" fmla="*/ 685800 h 1028700"/>
                <a:gd name="connsiteX15" fmla="*/ 0 w 1358900"/>
                <a:gd name="connsiteY15" fmla="*/ 819150 h 1028700"/>
                <a:gd name="connsiteX0" fmla="*/ 0 w 1358900"/>
                <a:gd name="connsiteY0" fmla="*/ 819150 h 1028700"/>
                <a:gd name="connsiteX1" fmla="*/ 558800 w 1358900"/>
                <a:gd name="connsiteY1" fmla="*/ 971550 h 1028700"/>
                <a:gd name="connsiteX2" fmla="*/ 958850 w 1358900"/>
                <a:gd name="connsiteY2" fmla="*/ 1028700 h 1028700"/>
                <a:gd name="connsiteX3" fmla="*/ 1263650 w 1358900"/>
                <a:gd name="connsiteY3" fmla="*/ 933450 h 1028700"/>
                <a:gd name="connsiteX4" fmla="*/ 1346200 w 1358900"/>
                <a:gd name="connsiteY4" fmla="*/ 825500 h 1028700"/>
                <a:gd name="connsiteX5" fmla="*/ 1358900 w 1358900"/>
                <a:gd name="connsiteY5" fmla="*/ 628650 h 1028700"/>
                <a:gd name="connsiteX6" fmla="*/ 1200150 w 1358900"/>
                <a:gd name="connsiteY6" fmla="*/ 469900 h 1028700"/>
                <a:gd name="connsiteX7" fmla="*/ 1079500 w 1358900"/>
                <a:gd name="connsiteY7" fmla="*/ 495300 h 1028700"/>
                <a:gd name="connsiteX8" fmla="*/ 863600 w 1358900"/>
                <a:gd name="connsiteY8" fmla="*/ 330200 h 1028700"/>
                <a:gd name="connsiteX9" fmla="*/ 539750 w 1358900"/>
                <a:gd name="connsiteY9" fmla="*/ 228600 h 1028700"/>
                <a:gd name="connsiteX10" fmla="*/ 165100 w 1358900"/>
                <a:gd name="connsiteY10" fmla="*/ 0 h 1028700"/>
                <a:gd name="connsiteX11" fmla="*/ 368300 w 1358900"/>
                <a:gd name="connsiteY11" fmla="*/ 266700 h 1028700"/>
                <a:gd name="connsiteX12" fmla="*/ 622300 w 1358900"/>
                <a:gd name="connsiteY12" fmla="*/ 450850 h 1028700"/>
                <a:gd name="connsiteX13" fmla="*/ 368300 w 1358900"/>
                <a:gd name="connsiteY13" fmla="*/ 527050 h 1028700"/>
                <a:gd name="connsiteX14" fmla="*/ 101600 w 1358900"/>
                <a:gd name="connsiteY14" fmla="*/ 685800 h 1028700"/>
                <a:gd name="connsiteX15" fmla="*/ 0 w 1358900"/>
                <a:gd name="connsiteY15" fmla="*/ 819150 h 1028700"/>
                <a:gd name="connsiteX0" fmla="*/ 0 w 1358900"/>
                <a:gd name="connsiteY0" fmla="*/ 819150 h 1028700"/>
                <a:gd name="connsiteX1" fmla="*/ 558800 w 1358900"/>
                <a:gd name="connsiteY1" fmla="*/ 971550 h 1028700"/>
                <a:gd name="connsiteX2" fmla="*/ 958850 w 1358900"/>
                <a:gd name="connsiteY2" fmla="*/ 1028700 h 1028700"/>
                <a:gd name="connsiteX3" fmla="*/ 1263650 w 1358900"/>
                <a:gd name="connsiteY3" fmla="*/ 933450 h 1028700"/>
                <a:gd name="connsiteX4" fmla="*/ 1346200 w 1358900"/>
                <a:gd name="connsiteY4" fmla="*/ 825500 h 1028700"/>
                <a:gd name="connsiteX5" fmla="*/ 1358900 w 1358900"/>
                <a:gd name="connsiteY5" fmla="*/ 628650 h 1028700"/>
                <a:gd name="connsiteX6" fmla="*/ 1200150 w 1358900"/>
                <a:gd name="connsiteY6" fmla="*/ 596900 h 1028700"/>
                <a:gd name="connsiteX7" fmla="*/ 1079500 w 1358900"/>
                <a:gd name="connsiteY7" fmla="*/ 495300 h 1028700"/>
                <a:gd name="connsiteX8" fmla="*/ 863600 w 1358900"/>
                <a:gd name="connsiteY8" fmla="*/ 330200 h 1028700"/>
                <a:gd name="connsiteX9" fmla="*/ 539750 w 1358900"/>
                <a:gd name="connsiteY9" fmla="*/ 228600 h 1028700"/>
                <a:gd name="connsiteX10" fmla="*/ 165100 w 1358900"/>
                <a:gd name="connsiteY10" fmla="*/ 0 h 1028700"/>
                <a:gd name="connsiteX11" fmla="*/ 368300 w 1358900"/>
                <a:gd name="connsiteY11" fmla="*/ 266700 h 1028700"/>
                <a:gd name="connsiteX12" fmla="*/ 622300 w 1358900"/>
                <a:gd name="connsiteY12" fmla="*/ 450850 h 1028700"/>
                <a:gd name="connsiteX13" fmla="*/ 368300 w 1358900"/>
                <a:gd name="connsiteY13" fmla="*/ 527050 h 1028700"/>
                <a:gd name="connsiteX14" fmla="*/ 101600 w 1358900"/>
                <a:gd name="connsiteY14" fmla="*/ 685800 h 1028700"/>
                <a:gd name="connsiteX15" fmla="*/ 0 w 1358900"/>
                <a:gd name="connsiteY15" fmla="*/ 819150 h 1028700"/>
                <a:gd name="connsiteX0" fmla="*/ 0 w 1346200"/>
                <a:gd name="connsiteY0" fmla="*/ 819150 h 1028700"/>
                <a:gd name="connsiteX1" fmla="*/ 558800 w 1346200"/>
                <a:gd name="connsiteY1" fmla="*/ 971550 h 1028700"/>
                <a:gd name="connsiteX2" fmla="*/ 958850 w 1346200"/>
                <a:gd name="connsiteY2" fmla="*/ 1028700 h 1028700"/>
                <a:gd name="connsiteX3" fmla="*/ 1263650 w 1346200"/>
                <a:gd name="connsiteY3" fmla="*/ 933450 h 1028700"/>
                <a:gd name="connsiteX4" fmla="*/ 1346200 w 1346200"/>
                <a:gd name="connsiteY4" fmla="*/ 825500 h 1028700"/>
                <a:gd name="connsiteX5" fmla="*/ 1301750 w 1346200"/>
                <a:gd name="connsiteY5" fmla="*/ 698500 h 1028700"/>
                <a:gd name="connsiteX6" fmla="*/ 1200150 w 1346200"/>
                <a:gd name="connsiteY6" fmla="*/ 596900 h 1028700"/>
                <a:gd name="connsiteX7" fmla="*/ 1079500 w 1346200"/>
                <a:gd name="connsiteY7" fmla="*/ 495300 h 1028700"/>
                <a:gd name="connsiteX8" fmla="*/ 863600 w 1346200"/>
                <a:gd name="connsiteY8" fmla="*/ 330200 h 1028700"/>
                <a:gd name="connsiteX9" fmla="*/ 539750 w 1346200"/>
                <a:gd name="connsiteY9" fmla="*/ 228600 h 1028700"/>
                <a:gd name="connsiteX10" fmla="*/ 165100 w 1346200"/>
                <a:gd name="connsiteY10" fmla="*/ 0 h 1028700"/>
                <a:gd name="connsiteX11" fmla="*/ 368300 w 1346200"/>
                <a:gd name="connsiteY11" fmla="*/ 266700 h 1028700"/>
                <a:gd name="connsiteX12" fmla="*/ 622300 w 1346200"/>
                <a:gd name="connsiteY12" fmla="*/ 450850 h 1028700"/>
                <a:gd name="connsiteX13" fmla="*/ 368300 w 1346200"/>
                <a:gd name="connsiteY13" fmla="*/ 527050 h 1028700"/>
                <a:gd name="connsiteX14" fmla="*/ 101600 w 1346200"/>
                <a:gd name="connsiteY14" fmla="*/ 685800 h 1028700"/>
                <a:gd name="connsiteX15" fmla="*/ 0 w 1346200"/>
                <a:gd name="connsiteY15" fmla="*/ 819150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46200" h="1028700">
                  <a:moveTo>
                    <a:pt x="0" y="819150"/>
                  </a:moveTo>
                  <a:lnTo>
                    <a:pt x="558800" y="971550"/>
                  </a:lnTo>
                  <a:lnTo>
                    <a:pt x="958850" y="1028700"/>
                  </a:lnTo>
                  <a:cubicBezTo>
                    <a:pt x="1009650" y="990600"/>
                    <a:pt x="1212850" y="971550"/>
                    <a:pt x="1263650" y="933450"/>
                  </a:cubicBezTo>
                  <a:lnTo>
                    <a:pt x="1346200" y="825500"/>
                  </a:lnTo>
                  <a:lnTo>
                    <a:pt x="1301750" y="698500"/>
                  </a:lnTo>
                  <a:lnTo>
                    <a:pt x="1200150" y="596900"/>
                  </a:lnTo>
                  <a:lnTo>
                    <a:pt x="1079500" y="495300"/>
                  </a:lnTo>
                  <a:lnTo>
                    <a:pt x="863600" y="330200"/>
                  </a:lnTo>
                  <a:lnTo>
                    <a:pt x="539750" y="228600"/>
                  </a:lnTo>
                  <a:lnTo>
                    <a:pt x="165100" y="0"/>
                  </a:lnTo>
                  <a:lnTo>
                    <a:pt x="368300" y="266700"/>
                  </a:lnTo>
                  <a:lnTo>
                    <a:pt x="622300" y="450850"/>
                  </a:lnTo>
                  <a:lnTo>
                    <a:pt x="368300" y="527050"/>
                  </a:lnTo>
                  <a:lnTo>
                    <a:pt x="101600" y="685800"/>
                  </a:lnTo>
                  <a:lnTo>
                    <a:pt x="0" y="819150"/>
                  </a:lnTo>
                  <a:close/>
                </a:path>
              </a:pathLst>
            </a:custGeom>
            <a:pattFill prst="lgConfetti">
              <a:fgClr>
                <a:srgbClr val="FFC000"/>
              </a:fgClr>
              <a:bgClr>
                <a:srgbClr val="00A0A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6896A61-4866-4A63-B133-BDA33FD8B979}"/>
                </a:ext>
              </a:extLst>
            </p:cNvPr>
            <p:cNvGrpSpPr/>
            <p:nvPr/>
          </p:nvGrpSpPr>
          <p:grpSpPr>
            <a:xfrm>
              <a:off x="6350001" y="2514601"/>
              <a:ext cx="4921701" cy="1928812"/>
              <a:chOff x="6350001" y="2514601"/>
              <a:chExt cx="4921701" cy="1928812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86AA34B-5545-448F-B3B1-F4347639F440}"/>
                  </a:ext>
                </a:extLst>
              </p:cNvPr>
              <p:cNvSpPr/>
              <p:nvPr/>
            </p:nvSpPr>
            <p:spPr>
              <a:xfrm>
                <a:off x="6350001" y="3007679"/>
                <a:ext cx="4921701" cy="1435734"/>
              </a:xfrm>
              <a:custGeom>
                <a:avLst/>
                <a:gdLst>
                  <a:gd name="connsiteX0" fmla="*/ 0 w 2590800"/>
                  <a:gd name="connsiteY0" fmla="*/ 975360 h 1165860"/>
                  <a:gd name="connsiteX1" fmla="*/ 76200 w 2590800"/>
                  <a:gd name="connsiteY1" fmla="*/ 1074420 h 1165860"/>
                  <a:gd name="connsiteX2" fmla="*/ 228600 w 2590800"/>
                  <a:gd name="connsiteY2" fmla="*/ 1074420 h 1165860"/>
                  <a:gd name="connsiteX3" fmla="*/ 350520 w 2590800"/>
                  <a:gd name="connsiteY3" fmla="*/ 1051560 h 1165860"/>
                  <a:gd name="connsiteX4" fmla="*/ 464820 w 2590800"/>
                  <a:gd name="connsiteY4" fmla="*/ 1089660 h 1165860"/>
                  <a:gd name="connsiteX5" fmla="*/ 579120 w 2590800"/>
                  <a:gd name="connsiteY5" fmla="*/ 1120140 h 1165860"/>
                  <a:gd name="connsiteX6" fmla="*/ 701040 w 2590800"/>
                  <a:gd name="connsiteY6" fmla="*/ 1097280 h 1165860"/>
                  <a:gd name="connsiteX7" fmla="*/ 807720 w 2590800"/>
                  <a:gd name="connsiteY7" fmla="*/ 1089660 h 1165860"/>
                  <a:gd name="connsiteX8" fmla="*/ 891540 w 2590800"/>
                  <a:gd name="connsiteY8" fmla="*/ 1150620 h 1165860"/>
                  <a:gd name="connsiteX9" fmla="*/ 1005840 w 2590800"/>
                  <a:gd name="connsiteY9" fmla="*/ 1165860 h 1165860"/>
                  <a:gd name="connsiteX10" fmla="*/ 1089660 w 2590800"/>
                  <a:gd name="connsiteY10" fmla="*/ 967740 h 1165860"/>
                  <a:gd name="connsiteX11" fmla="*/ 1143000 w 2590800"/>
                  <a:gd name="connsiteY11" fmla="*/ 861060 h 1165860"/>
                  <a:gd name="connsiteX12" fmla="*/ 1173480 w 2590800"/>
                  <a:gd name="connsiteY12" fmla="*/ 762000 h 1165860"/>
                  <a:gd name="connsiteX13" fmla="*/ 1203960 w 2590800"/>
                  <a:gd name="connsiteY13" fmla="*/ 670560 h 1165860"/>
                  <a:gd name="connsiteX14" fmla="*/ 1280160 w 2590800"/>
                  <a:gd name="connsiteY14" fmla="*/ 594360 h 1165860"/>
                  <a:gd name="connsiteX15" fmla="*/ 1371600 w 2590800"/>
                  <a:gd name="connsiteY15" fmla="*/ 541020 h 1165860"/>
                  <a:gd name="connsiteX16" fmla="*/ 1562100 w 2590800"/>
                  <a:gd name="connsiteY16" fmla="*/ 487680 h 1165860"/>
                  <a:gd name="connsiteX17" fmla="*/ 1714500 w 2590800"/>
                  <a:gd name="connsiteY17" fmla="*/ 434340 h 1165860"/>
                  <a:gd name="connsiteX18" fmla="*/ 1813560 w 2590800"/>
                  <a:gd name="connsiteY18" fmla="*/ 419100 h 1165860"/>
                  <a:gd name="connsiteX19" fmla="*/ 1943100 w 2590800"/>
                  <a:gd name="connsiteY19" fmla="*/ 411480 h 1165860"/>
                  <a:gd name="connsiteX20" fmla="*/ 2011680 w 2590800"/>
                  <a:gd name="connsiteY20" fmla="*/ 373380 h 1165860"/>
                  <a:gd name="connsiteX21" fmla="*/ 2042160 w 2590800"/>
                  <a:gd name="connsiteY21" fmla="*/ 274320 h 1165860"/>
                  <a:gd name="connsiteX22" fmla="*/ 2186940 w 2590800"/>
                  <a:gd name="connsiteY22" fmla="*/ 381000 h 1165860"/>
                  <a:gd name="connsiteX23" fmla="*/ 2377440 w 2590800"/>
                  <a:gd name="connsiteY23" fmla="*/ 441960 h 1165860"/>
                  <a:gd name="connsiteX24" fmla="*/ 2590800 w 2590800"/>
                  <a:gd name="connsiteY24" fmla="*/ 480060 h 1165860"/>
                  <a:gd name="connsiteX25" fmla="*/ 2590800 w 2590800"/>
                  <a:gd name="connsiteY25" fmla="*/ 480060 h 1165860"/>
                  <a:gd name="connsiteX26" fmla="*/ 2491740 w 2590800"/>
                  <a:gd name="connsiteY26" fmla="*/ 342900 h 1165860"/>
                  <a:gd name="connsiteX27" fmla="*/ 2316480 w 2590800"/>
                  <a:gd name="connsiteY27" fmla="*/ 259080 h 1165860"/>
                  <a:gd name="connsiteX28" fmla="*/ 2103120 w 2590800"/>
                  <a:gd name="connsiteY28" fmla="*/ 190500 h 1165860"/>
                  <a:gd name="connsiteX29" fmla="*/ 1882140 w 2590800"/>
                  <a:gd name="connsiteY29" fmla="*/ 83820 h 1165860"/>
                  <a:gd name="connsiteX30" fmla="*/ 1775460 w 2590800"/>
                  <a:gd name="connsiteY30" fmla="*/ 30480 h 1165860"/>
                  <a:gd name="connsiteX31" fmla="*/ 1623060 w 2590800"/>
                  <a:gd name="connsiteY31" fmla="*/ 0 h 1165860"/>
                  <a:gd name="connsiteX32" fmla="*/ 1310640 w 2590800"/>
                  <a:gd name="connsiteY32" fmla="*/ 99060 h 1165860"/>
                  <a:gd name="connsiteX33" fmla="*/ 1135380 w 2590800"/>
                  <a:gd name="connsiteY33" fmla="*/ 121920 h 1165860"/>
                  <a:gd name="connsiteX34" fmla="*/ 1066800 w 2590800"/>
                  <a:gd name="connsiteY34" fmla="*/ 175260 h 1165860"/>
                  <a:gd name="connsiteX35" fmla="*/ 830580 w 2590800"/>
                  <a:gd name="connsiteY35" fmla="*/ 198120 h 1165860"/>
                  <a:gd name="connsiteX36" fmla="*/ 609600 w 2590800"/>
                  <a:gd name="connsiteY36" fmla="*/ 320040 h 1165860"/>
                  <a:gd name="connsiteX37" fmla="*/ 487680 w 2590800"/>
                  <a:gd name="connsiteY37" fmla="*/ 464820 h 1165860"/>
                  <a:gd name="connsiteX38" fmla="*/ 426720 w 2590800"/>
                  <a:gd name="connsiteY38" fmla="*/ 655320 h 1165860"/>
                  <a:gd name="connsiteX39" fmla="*/ 365760 w 2590800"/>
                  <a:gd name="connsiteY39" fmla="*/ 731520 h 1165860"/>
                  <a:gd name="connsiteX40" fmla="*/ 281940 w 2590800"/>
                  <a:gd name="connsiteY40" fmla="*/ 762000 h 1165860"/>
                  <a:gd name="connsiteX41" fmla="*/ 160020 w 2590800"/>
                  <a:gd name="connsiteY41" fmla="*/ 777240 h 1165860"/>
                  <a:gd name="connsiteX42" fmla="*/ 68580 w 2590800"/>
                  <a:gd name="connsiteY42" fmla="*/ 815340 h 1165860"/>
                  <a:gd name="connsiteX43" fmla="*/ 30480 w 2590800"/>
                  <a:gd name="connsiteY43" fmla="*/ 845820 h 1165860"/>
                  <a:gd name="connsiteX44" fmla="*/ 0 w 2590800"/>
                  <a:gd name="connsiteY44" fmla="*/ 975360 h 1165860"/>
                  <a:gd name="connsiteX0" fmla="*/ 0 w 2590800"/>
                  <a:gd name="connsiteY0" fmla="*/ 975360 h 1165860"/>
                  <a:gd name="connsiteX1" fmla="*/ 76200 w 2590800"/>
                  <a:gd name="connsiteY1" fmla="*/ 1074420 h 1165860"/>
                  <a:gd name="connsiteX2" fmla="*/ 228600 w 2590800"/>
                  <a:gd name="connsiteY2" fmla="*/ 1074420 h 1165860"/>
                  <a:gd name="connsiteX3" fmla="*/ 350520 w 2590800"/>
                  <a:gd name="connsiteY3" fmla="*/ 1051560 h 1165860"/>
                  <a:gd name="connsiteX4" fmla="*/ 464820 w 2590800"/>
                  <a:gd name="connsiteY4" fmla="*/ 1089660 h 1165860"/>
                  <a:gd name="connsiteX5" fmla="*/ 579120 w 2590800"/>
                  <a:gd name="connsiteY5" fmla="*/ 1120140 h 1165860"/>
                  <a:gd name="connsiteX6" fmla="*/ 701040 w 2590800"/>
                  <a:gd name="connsiteY6" fmla="*/ 1097280 h 1165860"/>
                  <a:gd name="connsiteX7" fmla="*/ 807720 w 2590800"/>
                  <a:gd name="connsiteY7" fmla="*/ 1089660 h 1165860"/>
                  <a:gd name="connsiteX8" fmla="*/ 891540 w 2590800"/>
                  <a:gd name="connsiteY8" fmla="*/ 1150620 h 1165860"/>
                  <a:gd name="connsiteX9" fmla="*/ 1005840 w 2590800"/>
                  <a:gd name="connsiteY9" fmla="*/ 1165860 h 1165860"/>
                  <a:gd name="connsiteX10" fmla="*/ 1089660 w 2590800"/>
                  <a:gd name="connsiteY10" fmla="*/ 967740 h 1165860"/>
                  <a:gd name="connsiteX11" fmla="*/ 1143000 w 2590800"/>
                  <a:gd name="connsiteY11" fmla="*/ 861060 h 1165860"/>
                  <a:gd name="connsiteX12" fmla="*/ 1173480 w 2590800"/>
                  <a:gd name="connsiteY12" fmla="*/ 762000 h 1165860"/>
                  <a:gd name="connsiteX13" fmla="*/ 1203960 w 2590800"/>
                  <a:gd name="connsiteY13" fmla="*/ 670560 h 1165860"/>
                  <a:gd name="connsiteX14" fmla="*/ 1280160 w 2590800"/>
                  <a:gd name="connsiteY14" fmla="*/ 594360 h 1165860"/>
                  <a:gd name="connsiteX15" fmla="*/ 1371600 w 2590800"/>
                  <a:gd name="connsiteY15" fmla="*/ 541020 h 1165860"/>
                  <a:gd name="connsiteX16" fmla="*/ 1562100 w 2590800"/>
                  <a:gd name="connsiteY16" fmla="*/ 487680 h 1165860"/>
                  <a:gd name="connsiteX17" fmla="*/ 1714500 w 2590800"/>
                  <a:gd name="connsiteY17" fmla="*/ 434340 h 1165860"/>
                  <a:gd name="connsiteX18" fmla="*/ 1813560 w 2590800"/>
                  <a:gd name="connsiteY18" fmla="*/ 419100 h 1165860"/>
                  <a:gd name="connsiteX19" fmla="*/ 1943100 w 2590800"/>
                  <a:gd name="connsiteY19" fmla="*/ 411480 h 1165860"/>
                  <a:gd name="connsiteX20" fmla="*/ 2011680 w 2590800"/>
                  <a:gd name="connsiteY20" fmla="*/ 373380 h 1165860"/>
                  <a:gd name="connsiteX21" fmla="*/ 2042160 w 2590800"/>
                  <a:gd name="connsiteY21" fmla="*/ 274320 h 1165860"/>
                  <a:gd name="connsiteX22" fmla="*/ 2186940 w 2590800"/>
                  <a:gd name="connsiteY22" fmla="*/ 381000 h 1165860"/>
                  <a:gd name="connsiteX23" fmla="*/ 2377440 w 2590800"/>
                  <a:gd name="connsiteY23" fmla="*/ 441960 h 1165860"/>
                  <a:gd name="connsiteX24" fmla="*/ 2590800 w 2590800"/>
                  <a:gd name="connsiteY24" fmla="*/ 480060 h 1165860"/>
                  <a:gd name="connsiteX25" fmla="*/ 2590800 w 2590800"/>
                  <a:gd name="connsiteY25" fmla="*/ 480060 h 1165860"/>
                  <a:gd name="connsiteX26" fmla="*/ 2491740 w 2590800"/>
                  <a:gd name="connsiteY26" fmla="*/ 342900 h 1165860"/>
                  <a:gd name="connsiteX27" fmla="*/ 2316480 w 2590800"/>
                  <a:gd name="connsiteY27" fmla="*/ 259080 h 1165860"/>
                  <a:gd name="connsiteX28" fmla="*/ 2103120 w 2590800"/>
                  <a:gd name="connsiteY28" fmla="*/ 190500 h 1165860"/>
                  <a:gd name="connsiteX29" fmla="*/ 1882140 w 2590800"/>
                  <a:gd name="connsiteY29" fmla="*/ 83820 h 1165860"/>
                  <a:gd name="connsiteX30" fmla="*/ 1775460 w 2590800"/>
                  <a:gd name="connsiteY30" fmla="*/ 30480 h 1165860"/>
                  <a:gd name="connsiteX31" fmla="*/ 1623060 w 2590800"/>
                  <a:gd name="connsiteY31" fmla="*/ 0 h 1165860"/>
                  <a:gd name="connsiteX32" fmla="*/ 1310640 w 2590800"/>
                  <a:gd name="connsiteY32" fmla="*/ 99060 h 1165860"/>
                  <a:gd name="connsiteX33" fmla="*/ 1135380 w 2590800"/>
                  <a:gd name="connsiteY33" fmla="*/ 121920 h 1165860"/>
                  <a:gd name="connsiteX34" fmla="*/ 1066800 w 2590800"/>
                  <a:gd name="connsiteY34" fmla="*/ 175260 h 1165860"/>
                  <a:gd name="connsiteX35" fmla="*/ 817880 w 2590800"/>
                  <a:gd name="connsiteY35" fmla="*/ 277495 h 1165860"/>
                  <a:gd name="connsiteX36" fmla="*/ 609600 w 2590800"/>
                  <a:gd name="connsiteY36" fmla="*/ 320040 h 1165860"/>
                  <a:gd name="connsiteX37" fmla="*/ 487680 w 2590800"/>
                  <a:gd name="connsiteY37" fmla="*/ 464820 h 1165860"/>
                  <a:gd name="connsiteX38" fmla="*/ 426720 w 2590800"/>
                  <a:gd name="connsiteY38" fmla="*/ 655320 h 1165860"/>
                  <a:gd name="connsiteX39" fmla="*/ 365760 w 2590800"/>
                  <a:gd name="connsiteY39" fmla="*/ 731520 h 1165860"/>
                  <a:gd name="connsiteX40" fmla="*/ 281940 w 2590800"/>
                  <a:gd name="connsiteY40" fmla="*/ 762000 h 1165860"/>
                  <a:gd name="connsiteX41" fmla="*/ 160020 w 2590800"/>
                  <a:gd name="connsiteY41" fmla="*/ 777240 h 1165860"/>
                  <a:gd name="connsiteX42" fmla="*/ 68580 w 2590800"/>
                  <a:gd name="connsiteY42" fmla="*/ 815340 h 1165860"/>
                  <a:gd name="connsiteX43" fmla="*/ 30480 w 2590800"/>
                  <a:gd name="connsiteY43" fmla="*/ 845820 h 1165860"/>
                  <a:gd name="connsiteX44" fmla="*/ 0 w 2590800"/>
                  <a:gd name="connsiteY44" fmla="*/ 975360 h 1165860"/>
                  <a:gd name="connsiteX0" fmla="*/ 0 w 2590800"/>
                  <a:gd name="connsiteY0" fmla="*/ 975360 h 1165860"/>
                  <a:gd name="connsiteX1" fmla="*/ 76200 w 2590800"/>
                  <a:gd name="connsiteY1" fmla="*/ 1074420 h 1165860"/>
                  <a:gd name="connsiteX2" fmla="*/ 228600 w 2590800"/>
                  <a:gd name="connsiteY2" fmla="*/ 1074420 h 1165860"/>
                  <a:gd name="connsiteX3" fmla="*/ 350520 w 2590800"/>
                  <a:gd name="connsiteY3" fmla="*/ 1051560 h 1165860"/>
                  <a:gd name="connsiteX4" fmla="*/ 464820 w 2590800"/>
                  <a:gd name="connsiteY4" fmla="*/ 1089660 h 1165860"/>
                  <a:gd name="connsiteX5" fmla="*/ 579120 w 2590800"/>
                  <a:gd name="connsiteY5" fmla="*/ 1120140 h 1165860"/>
                  <a:gd name="connsiteX6" fmla="*/ 701040 w 2590800"/>
                  <a:gd name="connsiteY6" fmla="*/ 1097280 h 1165860"/>
                  <a:gd name="connsiteX7" fmla="*/ 807720 w 2590800"/>
                  <a:gd name="connsiteY7" fmla="*/ 1089660 h 1165860"/>
                  <a:gd name="connsiteX8" fmla="*/ 891540 w 2590800"/>
                  <a:gd name="connsiteY8" fmla="*/ 1150620 h 1165860"/>
                  <a:gd name="connsiteX9" fmla="*/ 1005840 w 2590800"/>
                  <a:gd name="connsiteY9" fmla="*/ 1165860 h 1165860"/>
                  <a:gd name="connsiteX10" fmla="*/ 1089660 w 2590800"/>
                  <a:gd name="connsiteY10" fmla="*/ 967740 h 1165860"/>
                  <a:gd name="connsiteX11" fmla="*/ 1143000 w 2590800"/>
                  <a:gd name="connsiteY11" fmla="*/ 861060 h 1165860"/>
                  <a:gd name="connsiteX12" fmla="*/ 1173480 w 2590800"/>
                  <a:gd name="connsiteY12" fmla="*/ 762000 h 1165860"/>
                  <a:gd name="connsiteX13" fmla="*/ 1203960 w 2590800"/>
                  <a:gd name="connsiteY13" fmla="*/ 670560 h 1165860"/>
                  <a:gd name="connsiteX14" fmla="*/ 1280160 w 2590800"/>
                  <a:gd name="connsiteY14" fmla="*/ 594360 h 1165860"/>
                  <a:gd name="connsiteX15" fmla="*/ 1371600 w 2590800"/>
                  <a:gd name="connsiteY15" fmla="*/ 541020 h 1165860"/>
                  <a:gd name="connsiteX16" fmla="*/ 1562100 w 2590800"/>
                  <a:gd name="connsiteY16" fmla="*/ 487680 h 1165860"/>
                  <a:gd name="connsiteX17" fmla="*/ 1714500 w 2590800"/>
                  <a:gd name="connsiteY17" fmla="*/ 434340 h 1165860"/>
                  <a:gd name="connsiteX18" fmla="*/ 1813560 w 2590800"/>
                  <a:gd name="connsiteY18" fmla="*/ 419100 h 1165860"/>
                  <a:gd name="connsiteX19" fmla="*/ 1943100 w 2590800"/>
                  <a:gd name="connsiteY19" fmla="*/ 411480 h 1165860"/>
                  <a:gd name="connsiteX20" fmla="*/ 2011680 w 2590800"/>
                  <a:gd name="connsiteY20" fmla="*/ 373380 h 1165860"/>
                  <a:gd name="connsiteX21" fmla="*/ 2042160 w 2590800"/>
                  <a:gd name="connsiteY21" fmla="*/ 274320 h 1165860"/>
                  <a:gd name="connsiteX22" fmla="*/ 2186940 w 2590800"/>
                  <a:gd name="connsiteY22" fmla="*/ 381000 h 1165860"/>
                  <a:gd name="connsiteX23" fmla="*/ 2377440 w 2590800"/>
                  <a:gd name="connsiteY23" fmla="*/ 441960 h 1165860"/>
                  <a:gd name="connsiteX24" fmla="*/ 2590800 w 2590800"/>
                  <a:gd name="connsiteY24" fmla="*/ 480060 h 1165860"/>
                  <a:gd name="connsiteX25" fmla="*/ 2590800 w 2590800"/>
                  <a:gd name="connsiteY25" fmla="*/ 480060 h 1165860"/>
                  <a:gd name="connsiteX26" fmla="*/ 2491740 w 2590800"/>
                  <a:gd name="connsiteY26" fmla="*/ 342900 h 1165860"/>
                  <a:gd name="connsiteX27" fmla="*/ 2316480 w 2590800"/>
                  <a:gd name="connsiteY27" fmla="*/ 259080 h 1165860"/>
                  <a:gd name="connsiteX28" fmla="*/ 2103120 w 2590800"/>
                  <a:gd name="connsiteY28" fmla="*/ 190500 h 1165860"/>
                  <a:gd name="connsiteX29" fmla="*/ 1882140 w 2590800"/>
                  <a:gd name="connsiteY29" fmla="*/ 83820 h 1165860"/>
                  <a:gd name="connsiteX30" fmla="*/ 1775460 w 2590800"/>
                  <a:gd name="connsiteY30" fmla="*/ 30480 h 1165860"/>
                  <a:gd name="connsiteX31" fmla="*/ 1623060 w 2590800"/>
                  <a:gd name="connsiteY31" fmla="*/ 0 h 1165860"/>
                  <a:gd name="connsiteX32" fmla="*/ 1310640 w 2590800"/>
                  <a:gd name="connsiteY32" fmla="*/ 99060 h 1165860"/>
                  <a:gd name="connsiteX33" fmla="*/ 1160780 w 2590800"/>
                  <a:gd name="connsiteY33" fmla="*/ 150495 h 1165860"/>
                  <a:gd name="connsiteX34" fmla="*/ 1066800 w 2590800"/>
                  <a:gd name="connsiteY34" fmla="*/ 175260 h 1165860"/>
                  <a:gd name="connsiteX35" fmla="*/ 817880 w 2590800"/>
                  <a:gd name="connsiteY35" fmla="*/ 277495 h 1165860"/>
                  <a:gd name="connsiteX36" fmla="*/ 609600 w 2590800"/>
                  <a:gd name="connsiteY36" fmla="*/ 320040 h 1165860"/>
                  <a:gd name="connsiteX37" fmla="*/ 487680 w 2590800"/>
                  <a:gd name="connsiteY37" fmla="*/ 464820 h 1165860"/>
                  <a:gd name="connsiteX38" fmla="*/ 426720 w 2590800"/>
                  <a:gd name="connsiteY38" fmla="*/ 655320 h 1165860"/>
                  <a:gd name="connsiteX39" fmla="*/ 365760 w 2590800"/>
                  <a:gd name="connsiteY39" fmla="*/ 731520 h 1165860"/>
                  <a:gd name="connsiteX40" fmla="*/ 281940 w 2590800"/>
                  <a:gd name="connsiteY40" fmla="*/ 762000 h 1165860"/>
                  <a:gd name="connsiteX41" fmla="*/ 160020 w 2590800"/>
                  <a:gd name="connsiteY41" fmla="*/ 777240 h 1165860"/>
                  <a:gd name="connsiteX42" fmla="*/ 68580 w 2590800"/>
                  <a:gd name="connsiteY42" fmla="*/ 815340 h 1165860"/>
                  <a:gd name="connsiteX43" fmla="*/ 30480 w 2590800"/>
                  <a:gd name="connsiteY43" fmla="*/ 845820 h 1165860"/>
                  <a:gd name="connsiteX44" fmla="*/ 0 w 2590800"/>
                  <a:gd name="connsiteY44" fmla="*/ 975360 h 1165860"/>
                  <a:gd name="connsiteX0" fmla="*/ 0 w 2590800"/>
                  <a:gd name="connsiteY0" fmla="*/ 975360 h 1165860"/>
                  <a:gd name="connsiteX1" fmla="*/ 76200 w 2590800"/>
                  <a:gd name="connsiteY1" fmla="*/ 1074420 h 1165860"/>
                  <a:gd name="connsiteX2" fmla="*/ 228600 w 2590800"/>
                  <a:gd name="connsiteY2" fmla="*/ 1074420 h 1165860"/>
                  <a:gd name="connsiteX3" fmla="*/ 350520 w 2590800"/>
                  <a:gd name="connsiteY3" fmla="*/ 1051560 h 1165860"/>
                  <a:gd name="connsiteX4" fmla="*/ 464820 w 2590800"/>
                  <a:gd name="connsiteY4" fmla="*/ 1089660 h 1165860"/>
                  <a:gd name="connsiteX5" fmla="*/ 579120 w 2590800"/>
                  <a:gd name="connsiteY5" fmla="*/ 1120140 h 1165860"/>
                  <a:gd name="connsiteX6" fmla="*/ 701040 w 2590800"/>
                  <a:gd name="connsiteY6" fmla="*/ 1097280 h 1165860"/>
                  <a:gd name="connsiteX7" fmla="*/ 807720 w 2590800"/>
                  <a:gd name="connsiteY7" fmla="*/ 1089660 h 1165860"/>
                  <a:gd name="connsiteX8" fmla="*/ 891540 w 2590800"/>
                  <a:gd name="connsiteY8" fmla="*/ 1150620 h 1165860"/>
                  <a:gd name="connsiteX9" fmla="*/ 1005840 w 2590800"/>
                  <a:gd name="connsiteY9" fmla="*/ 1165860 h 1165860"/>
                  <a:gd name="connsiteX10" fmla="*/ 1089660 w 2590800"/>
                  <a:gd name="connsiteY10" fmla="*/ 967740 h 1165860"/>
                  <a:gd name="connsiteX11" fmla="*/ 1143000 w 2590800"/>
                  <a:gd name="connsiteY11" fmla="*/ 861060 h 1165860"/>
                  <a:gd name="connsiteX12" fmla="*/ 1173480 w 2590800"/>
                  <a:gd name="connsiteY12" fmla="*/ 762000 h 1165860"/>
                  <a:gd name="connsiteX13" fmla="*/ 1203960 w 2590800"/>
                  <a:gd name="connsiteY13" fmla="*/ 670560 h 1165860"/>
                  <a:gd name="connsiteX14" fmla="*/ 1280160 w 2590800"/>
                  <a:gd name="connsiteY14" fmla="*/ 594360 h 1165860"/>
                  <a:gd name="connsiteX15" fmla="*/ 1371600 w 2590800"/>
                  <a:gd name="connsiteY15" fmla="*/ 541020 h 1165860"/>
                  <a:gd name="connsiteX16" fmla="*/ 1562100 w 2590800"/>
                  <a:gd name="connsiteY16" fmla="*/ 487680 h 1165860"/>
                  <a:gd name="connsiteX17" fmla="*/ 1714500 w 2590800"/>
                  <a:gd name="connsiteY17" fmla="*/ 434340 h 1165860"/>
                  <a:gd name="connsiteX18" fmla="*/ 1813560 w 2590800"/>
                  <a:gd name="connsiteY18" fmla="*/ 419100 h 1165860"/>
                  <a:gd name="connsiteX19" fmla="*/ 1943100 w 2590800"/>
                  <a:gd name="connsiteY19" fmla="*/ 411480 h 1165860"/>
                  <a:gd name="connsiteX20" fmla="*/ 2011680 w 2590800"/>
                  <a:gd name="connsiteY20" fmla="*/ 373380 h 1165860"/>
                  <a:gd name="connsiteX21" fmla="*/ 2042160 w 2590800"/>
                  <a:gd name="connsiteY21" fmla="*/ 274320 h 1165860"/>
                  <a:gd name="connsiteX22" fmla="*/ 2186940 w 2590800"/>
                  <a:gd name="connsiteY22" fmla="*/ 381000 h 1165860"/>
                  <a:gd name="connsiteX23" fmla="*/ 2377440 w 2590800"/>
                  <a:gd name="connsiteY23" fmla="*/ 441960 h 1165860"/>
                  <a:gd name="connsiteX24" fmla="*/ 2590800 w 2590800"/>
                  <a:gd name="connsiteY24" fmla="*/ 480060 h 1165860"/>
                  <a:gd name="connsiteX25" fmla="*/ 2590800 w 2590800"/>
                  <a:gd name="connsiteY25" fmla="*/ 480060 h 1165860"/>
                  <a:gd name="connsiteX26" fmla="*/ 2491740 w 2590800"/>
                  <a:gd name="connsiteY26" fmla="*/ 342900 h 1165860"/>
                  <a:gd name="connsiteX27" fmla="*/ 2316480 w 2590800"/>
                  <a:gd name="connsiteY27" fmla="*/ 259080 h 1165860"/>
                  <a:gd name="connsiteX28" fmla="*/ 2103120 w 2590800"/>
                  <a:gd name="connsiteY28" fmla="*/ 190500 h 1165860"/>
                  <a:gd name="connsiteX29" fmla="*/ 1882140 w 2590800"/>
                  <a:gd name="connsiteY29" fmla="*/ 83820 h 1165860"/>
                  <a:gd name="connsiteX30" fmla="*/ 1775460 w 2590800"/>
                  <a:gd name="connsiteY30" fmla="*/ 30480 h 1165860"/>
                  <a:gd name="connsiteX31" fmla="*/ 1623060 w 2590800"/>
                  <a:gd name="connsiteY31" fmla="*/ 0 h 1165860"/>
                  <a:gd name="connsiteX32" fmla="*/ 1310640 w 2590800"/>
                  <a:gd name="connsiteY32" fmla="*/ 99060 h 1165860"/>
                  <a:gd name="connsiteX33" fmla="*/ 1160780 w 2590800"/>
                  <a:gd name="connsiteY33" fmla="*/ 150495 h 1165860"/>
                  <a:gd name="connsiteX34" fmla="*/ 1041400 w 2590800"/>
                  <a:gd name="connsiteY34" fmla="*/ 194310 h 1165860"/>
                  <a:gd name="connsiteX35" fmla="*/ 817880 w 2590800"/>
                  <a:gd name="connsiteY35" fmla="*/ 277495 h 1165860"/>
                  <a:gd name="connsiteX36" fmla="*/ 609600 w 2590800"/>
                  <a:gd name="connsiteY36" fmla="*/ 320040 h 1165860"/>
                  <a:gd name="connsiteX37" fmla="*/ 487680 w 2590800"/>
                  <a:gd name="connsiteY37" fmla="*/ 464820 h 1165860"/>
                  <a:gd name="connsiteX38" fmla="*/ 426720 w 2590800"/>
                  <a:gd name="connsiteY38" fmla="*/ 655320 h 1165860"/>
                  <a:gd name="connsiteX39" fmla="*/ 365760 w 2590800"/>
                  <a:gd name="connsiteY39" fmla="*/ 731520 h 1165860"/>
                  <a:gd name="connsiteX40" fmla="*/ 281940 w 2590800"/>
                  <a:gd name="connsiteY40" fmla="*/ 762000 h 1165860"/>
                  <a:gd name="connsiteX41" fmla="*/ 160020 w 2590800"/>
                  <a:gd name="connsiteY41" fmla="*/ 777240 h 1165860"/>
                  <a:gd name="connsiteX42" fmla="*/ 68580 w 2590800"/>
                  <a:gd name="connsiteY42" fmla="*/ 815340 h 1165860"/>
                  <a:gd name="connsiteX43" fmla="*/ 30480 w 2590800"/>
                  <a:gd name="connsiteY43" fmla="*/ 845820 h 1165860"/>
                  <a:gd name="connsiteX44" fmla="*/ 0 w 2590800"/>
                  <a:gd name="connsiteY44" fmla="*/ 975360 h 1165860"/>
                  <a:gd name="connsiteX0" fmla="*/ 0 w 2590800"/>
                  <a:gd name="connsiteY0" fmla="*/ 975360 h 1165860"/>
                  <a:gd name="connsiteX1" fmla="*/ 76200 w 2590800"/>
                  <a:gd name="connsiteY1" fmla="*/ 1074420 h 1165860"/>
                  <a:gd name="connsiteX2" fmla="*/ 228600 w 2590800"/>
                  <a:gd name="connsiteY2" fmla="*/ 1074420 h 1165860"/>
                  <a:gd name="connsiteX3" fmla="*/ 350520 w 2590800"/>
                  <a:gd name="connsiteY3" fmla="*/ 1051560 h 1165860"/>
                  <a:gd name="connsiteX4" fmla="*/ 464820 w 2590800"/>
                  <a:gd name="connsiteY4" fmla="*/ 1089660 h 1165860"/>
                  <a:gd name="connsiteX5" fmla="*/ 579120 w 2590800"/>
                  <a:gd name="connsiteY5" fmla="*/ 1120140 h 1165860"/>
                  <a:gd name="connsiteX6" fmla="*/ 701040 w 2590800"/>
                  <a:gd name="connsiteY6" fmla="*/ 1097280 h 1165860"/>
                  <a:gd name="connsiteX7" fmla="*/ 807720 w 2590800"/>
                  <a:gd name="connsiteY7" fmla="*/ 1089660 h 1165860"/>
                  <a:gd name="connsiteX8" fmla="*/ 891540 w 2590800"/>
                  <a:gd name="connsiteY8" fmla="*/ 1150620 h 1165860"/>
                  <a:gd name="connsiteX9" fmla="*/ 1005840 w 2590800"/>
                  <a:gd name="connsiteY9" fmla="*/ 1165860 h 1165860"/>
                  <a:gd name="connsiteX10" fmla="*/ 1089660 w 2590800"/>
                  <a:gd name="connsiteY10" fmla="*/ 967740 h 1165860"/>
                  <a:gd name="connsiteX11" fmla="*/ 1143000 w 2590800"/>
                  <a:gd name="connsiteY11" fmla="*/ 861060 h 1165860"/>
                  <a:gd name="connsiteX12" fmla="*/ 1173480 w 2590800"/>
                  <a:gd name="connsiteY12" fmla="*/ 762000 h 1165860"/>
                  <a:gd name="connsiteX13" fmla="*/ 1203960 w 2590800"/>
                  <a:gd name="connsiteY13" fmla="*/ 670560 h 1165860"/>
                  <a:gd name="connsiteX14" fmla="*/ 1280160 w 2590800"/>
                  <a:gd name="connsiteY14" fmla="*/ 594360 h 1165860"/>
                  <a:gd name="connsiteX15" fmla="*/ 1371600 w 2590800"/>
                  <a:gd name="connsiteY15" fmla="*/ 541020 h 1165860"/>
                  <a:gd name="connsiteX16" fmla="*/ 1562100 w 2590800"/>
                  <a:gd name="connsiteY16" fmla="*/ 487680 h 1165860"/>
                  <a:gd name="connsiteX17" fmla="*/ 1714500 w 2590800"/>
                  <a:gd name="connsiteY17" fmla="*/ 434340 h 1165860"/>
                  <a:gd name="connsiteX18" fmla="*/ 1813560 w 2590800"/>
                  <a:gd name="connsiteY18" fmla="*/ 419100 h 1165860"/>
                  <a:gd name="connsiteX19" fmla="*/ 1943100 w 2590800"/>
                  <a:gd name="connsiteY19" fmla="*/ 411480 h 1165860"/>
                  <a:gd name="connsiteX20" fmla="*/ 2011680 w 2590800"/>
                  <a:gd name="connsiteY20" fmla="*/ 373380 h 1165860"/>
                  <a:gd name="connsiteX21" fmla="*/ 2042160 w 2590800"/>
                  <a:gd name="connsiteY21" fmla="*/ 274320 h 1165860"/>
                  <a:gd name="connsiteX22" fmla="*/ 2186940 w 2590800"/>
                  <a:gd name="connsiteY22" fmla="*/ 381000 h 1165860"/>
                  <a:gd name="connsiteX23" fmla="*/ 2377440 w 2590800"/>
                  <a:gd name="connsiteY23" fmla="*/ 441960 h 1165860"/>
                  <a:gd name="connsiteX24" fmla="*/ 2590800 w 2590800"/>
                  <a:gd name="connsiteY24" fmla="*/ 480060 h 1165860"/>
                  <a:gd name="connsiteX25" fmla="*/ 2590800 w 2590800"/>
                  <a:gd name="connsiteY25" fmla="*/ 480060 h 1165860"/>
                  <a:gd name="connsiteX26" fmla="*/ 2491740 w 2590800"/>
                  <a:gd name="connsiteY26" fmla="*/ 342900 h 1165860"/>
                  <a:gd name="connsiteX27" fmla="*/ 2316480 w 2590800"/>
                  <a:gd name="connsiteY27" fmla="*/ 259080 h 1165860"/>
                  <a:gd name="connsiteX28" fmla="*/ 2103120 w 2590800"/>
                  <a:gd name="connsiteY28" fmla="*/ 190500 h 1165860"/>
                  <a:gd name="connsiteX29" fmla="*/ 1882140 w 2590800"/>
                  <a:gd name="connsiteY29" fmla="*/ 83820 h 1165860"/>
                  <a:gd name="connsiteX30" fmla="*/ 1775460 w 2590800"/>
                  <a:gd name="connsiteY30" fmla="*/ 30480 h 1165860"/>
                  <a:gd name="connsiteX31" fmla="*/ 1623060 w 2590800"/>
                  <a:gd name="connsiteY31" fmla="*/ 0 h 1165860"/>
                  <a:gd name="connsiteX32" fmla="*/ 1320165 w 2590800"/>
                  <a:gd name="connsiteY32" fmla="*/ 80010 h 1165860"/>
                  <a:gd name="connsiteX33" fmla="*/ 1160780 w 2590800"/>
                  <a:gd name="connsiteY33" fmla="*/ 150495 h 1165860"/>
                  <a:gd name="connsiteX34" fmla="*/ 1041400 w 2590800"/>
                  <a:gd name="connsiteY34" fmla="*/ 194310 h 1165860"/>
                  <a:gd name="connsiteX35" fmla="*/ 817880 w 2590800"/>
                  <a:gd name="connsiteY35" fmla="*/ 277495 h 1165860"/>
                  <a:gd name="connsiteX36" fmla="*/ 609600 w 2590800"/>
                  <a:gd name="connsiteY36" fmla="*/ 320040 h 1165860"/>
                  <a:gd name="connsiteX37" fmla="*/ 487680 w 2590800"/>
                  <a:gd name="connsiteY37" fmla="*/ 464820 h 1165860"/>
                  <a:gd name="connsiteX38" fmla="*/ 426720 w 2590800"/>
                  <a:gd name="connsiteY38" fmla="*/ 655320 h 1165860"/>
                  <a:gd name="connsiteX39" fmla="*/ 365760 w 2590800"/>
                  <a:gd name="connsiteY39" fmla="*/ 731520 h 1165860"/>
                  <a:gd name="connsiteX40" fmla="*/ 281940 w 2590800"/>
                  <a:gd name="connsiteY40" fmla="*/ 762000 h 1165860"/>
                  <a:gd name="connsiteX41" fmla="*/ 160020 w 2590800"/>
                  <a:gd name="connsiteY41" fmla="*/ 777240 h 1165860"/>
                  <a:gd name="connsiteX42" fmla="*/ 68580 w 2590800"/>
                  <a:gd name="connsiteY42" fmla="*/ 815340 h 1165860"/>
                  <a:gd name="connsiteX43" fmla="*/ 30480 w 2590800"/>
                  <a:gd name="connsiteY43" fmla="*/ 845820 h 1165860"/>
                  <a:gd name="connsiteX44" fmla="*/ 0 w 2590800"/>
                  <a:gd name="connsiteY44" fmla="*/ 975360 h 1165860"/>
                  <a:gd name="connsiteX0" fmla="*/ 0 w 2590800"/>
                  <a:gd name="connsiteY0" fmla="*/ 1000760 h 1191260"/>
                  <a:gd name="connsiteX1" fmla="*/ 76200 w 2590800"/>
                  <a:gd name="connsiteY1" fmla="*/ 1099820 h 1191260"/>
                  <a:gd name="connsiteX2" fmla="*/ 228600 w 2590800"/>
                  <a:gd name="connsiteY2" fmla="*/ 1099820 h 1191260"/>
                  <a:gd name="connsiteX3" fmla="*/ 350520 w 2590800"/>
                  <a:gd name="connsiteY3" fmla="*/ 1076960 h 1191260"/>
                  <a:gd name="connsiteX4" fmla="*/ 464820 w 2590800"/>
                  <a:gd name="connsiteY4" fmla="*/ 1115060 h 1191260"/>
                  <a:gd name="connsiteX5" fmla="*/ 579120 w 2590800"/>
                  <a:gd name="connsiteY5" fmla="*/ 1145540 h 1191260"/>
                  <a:gd name="connsiteX6" fmla="*/ 701040 w 2590800"/>
                  <a:gd name="connsiteY6" fmla="*/ 1122680 h 1191260"/>
                  <a:gd name="connsiteX7" fmla="*/ 807720 w 2590800"/>
                  <a:gd name="connsiteY7" fmla="*/ 1115060 h 1191260"/>
                  <a:gd name="connsiteX8" fmla="*/ 891540 w 2590800"/>
                  <a:gd name="connsiteY8" fmla="*/ 1176020 h 1191260"/>
                  <a:gd name="connsiteX9" fmla="*/ 1005840 w 2590800"/>
                  <a:gd name="connsiteY9" fmla="*/ 1191260 h 1191260"/>
                  <a:gd name="connsiteX10" fmla="*/ 1089660 w 2590800"/>
                  <a:gd name="connsiteY10" fmla="*/ 993140 h 1191260"/>
                  <a:gd name="connsiteX11" fmla="*/ 1143000 w 2590800"/>
                  <a:gd name="connsiteY11" fmla="*/ 886460 h 1191260"/>
                  <a:gd name="connsiteX12" fmla="*/ 1173480 w 2590800"/>
                  <a:gd name="connsiteY12" fmla="*/ 787400 h 1191260"/>
                  <a:gd name="connsiteX13" fmla="*/ 1203960 w 2590800"/>
                  <a:gd name="connsiteY13" fmla="*/ 695960 h 1191260"/>
                  <a:gd name="connsiteX14" fmla="*/ 1280160 w 2590800"/>
                  <a:gd name="connsiteY14" fmla="*/ 619760 h 1191260"/>
                  <a:gd name="connsiteX15" fmla="*/ 1371600 w 2590800"/>
                  <a:gd name="connsiteY15" fmla="*/ 566420 h 1191260"/>
                  <a:gd name="connsiteX16" fmla="*/ 1562100 w 2590800"/>
                  <a:gd name="connsiteY16" fmla="*/ 513080 h 1191260"/>
                  <a:gd name="connsiteX17" fmla="*/ 1714500 w 2590800"/>
                  <a:gd name="connsiteY17" fmla="*/ 459740 h 1191260"/>
                  <a:gd name="connsiteX18" fmla="*/ 1813560 w 2590800"/>
                  <a:gd name="connsiteY18" fmla="*/ 444500 h 1191260"/>
                  <a:gd name="connsiteX19" fmla="*/ 1943100 w 2590800"/>
                  <a:gd name="connsiteY19" fmla="*/ 436880 h 1191260"/>
                  <a:gd name="connsiteX20" fmla="*/ 2011680 w 2590800"/>
                  <a:gd name="connsiteY20" fmla="*/ 398780 h 1191260"/>
                  <a:gd name="connsiteX21" fmla="*/ 2042160 w 2590800"/>
                  <a:gd name="connsiteY21" fmla="*/ 299720 h 1191260"/>
                  <a:gd name="connsiteX22" fmla="*/ 2186940 w 2590800"/>
                  <a:gd name="connsiteY22" fmla="*/ 406400 h 1191260"/>
                  <a:gd name="connsiteX23" fmla="*/ 2377440 w 2590800"/>
                  <a:gd name="connsiteY23" fmla="*/ 467360 h 1191260"/>
                  <a:gd name="connsiteX24" fmla="*/ 2590800 w 2590800"/>
                  <a:gd name="connsiteY24" fmla="*/ 505460 h 1191260"/>
                  <a:gd name="connsiteX25" fmla="*/ 2590800 w 2590800"/>
                  <a:gd name="connsiteY25" fmla="*/ 505460 h 1191260"/>
                  <a:gd name="connsiteX26" fmla="*/ 2491740 w 2590800"/>
                  <a:gd name="connsiteY26" fmla="*/ 368300 h 1191260"/>
                  <a:gd name="connsiteX27" fmla="*/ 2316480 w 2590800"/>
                  <a:gd name="connsiteY27" fmla="*/ 284480 h 1191260"/>
                  <a:gd name="connsiteX28" fmla="*/ 2103120 w 2590800"/>
                  <a:gd name="connsiteY28" fmla="*/ 215900 h 1191260"/>
                  <a:gd name="connsiteX29" fmla="*/ 1882140 w 2590800"/>
                  <a:gd name="connsiteY29" fmla="*/ 109220 h 1191260"/>
                  <a:gd name="connsiteX30" fmla="*/ 1775460 w 2590800"/>
                  <a:gd name="connsiteY30" fmla="*/ 55880 h 1191260"/>
                  <a:gd name="connsiteX31" fmla="*/ 1607185 w 2590800"/>
                  <a:gd name="connsiteY31" fmla="*/ 0 h 1191260"/>
                  <a:gd name="connsiteX32" fmla="*/ 1320165 w 2590800"/>
                  <a:gd name="connsiteY32" fmla="*/ 105410 h 1191260"/>
                  <a:gd name="connsiteX33" fmla="*/ 1160780 w 2590800"/>
                  <a:gd name="connsiteY33" fmla="*/ 175895 h 1191260"/>
                  <a:gd name="connsiteX34" fmla="*/ 1041400 w 2590800"/>
                  <a:gd name="connsiteY34" fmla="*/ 219710 h 1191260"/>
                  <a:gd name="connsiteX35" fmla="*/ 817880 w 2590800"/>
                  <a:gd name="connsiteY35" fmla="*/ 302895 h 1191260"/>
                  <a:gd name="connsiteX36" fmla="*/ 609600 w 2590800"/>
                  <a:gd name="connsiteY36" fmla="*/ 345440 h 1191260"/>
                  <a:gd name="connsiteX37" fmla="*/ 487680 w 2590800"/>
                  <a:gd name="connsiteY37" fmla="*/ 490220 h 1191260"/>
                  <a:gd name="connsiteX38" fmla="*/ 426720 w 2590800"/>
                  <a:gd name="connsiteY38" fmla="*/ 680720 h 1191260"/>
                  <a:gd name="connsiteX39" fmla="*/ 365760 w 2590800"/>
                  <a:gd name="connsiteY39" fmla="*/ 756920 h 1191260"/>
                  <a:gd name="connsiteX40" fmla="*/ 281940 w 2590800"/>
                  <a:gd name="connsiteY40" fmla="*/ 787400 h 1191260"/>
                  <a:gd name="connsiteX41" fmla="*/ 160020 w 2590800"/>
                  <a:gd name="connsiteY41" fmla="*/ 802640 h 1191260"/>
                  <a:gd name="connsiteX42" fmla="*/ 68580 w 2590800"/>
                  <a:gd name="connsiteY42" fmla="*/ 840740 h 1191260"/>
                  <a:gd name="connsiteX43" fmla="*/ 30480 w 2590800"/>
                  <a:gd name="connsiteY43" fmla="*/ 871220 h 1191260"/>
                  <a:gd name="connsiteX44" fmla="*/ 0 w 2590800"/>
                  <a:gd name="connsiteY44" fmla="*/ 1000760 h 1191260"/>
                  <a:gd name="connsiteX0" fmla="*/ 0 w 2590800"/>
                  <a:gd name="connsiteY0" fmla="*/ 1000760 h 1191260"/>
                  <a:gd name="connsiteX1" fmla="*/ 76200 w 2590800"/>
                  <a:gd name="connsiteY1" fmla="*/ 1099820 h 1191260"/>
                  <a:gd name="connsiteX2" fmla="*/ 228600 w 2590800"/>
                  <a:gd name="connsiteY2" fmla="*/ 1099820 h 1191260"/>
                  <a:gd name="connsiteX3" fmla="*/ 350520 w 2590800"/>
                  <a:gd name="connsiteY3" fmla="*/ 1076960 h 1191260"/>
                  <a:gd name="connsiteX4" fmla="*/ 464820 w 2590800"/>
                  <a:gd name="connsiteY4" fmla="*/ 1115060 h 1191260"/>
                  <a:gd name="connsiteX5" fmla="*/ 579120 w 2590800"/>
                  <a:gd name="connsiteY5" fmla="*/ 1145540 h 1191260"/>
                  <a:gd name="connsiteX6" fmla="*/ 701040 w 2590800"/>
                  <a:gd name="connsiteY6" fmla="*/ 1122680 h 1191260"/>
                  <a:gd name="connsiteX7" fmla="*/ 807720 w 2590800"/>
                  <a:gd name="connsiteY7" fmla="*/ 1115060 h 1191260"/>
                  <a:gd name="connsiteX8" fmla="*/ 891540 w 2590800"/>
                  <a:gd name="connsiteY8" fmla="*/ 1176020 h 1191260"/>
                  <a:gd name="connsiteX9" fmla="*/ 1005840 w 2590800"/>
                  <a:gd name="connsiteY9" fmla="*/ 1191260 h 1191260"/>
                  <a:gd name="connsiteX10" fmla="*/ 1089660 w 2590800"/>
                  <a:gd name="connsiteY10" fmla="*/ 993140 h 1191260"/>
                  <a:gd name="connsiteX11" fmla="*/ 1143000 w 2590800"/>
                  <a:gd name="connsiteY11" fmla="*/ 886460 h 1191260"/>
                  <a:gd name="connsiteX12" fmla="*/ 1173480 w 2590800"/>
                  <a:gd name="connsiteY12" fmla="*/ 787400 h 1191260"/>
                  <a:gd name="connsiteX13" fmla="*/ 1203960 w 2590800"/>
                  <a:gd name="connsiteY13" fmla="*/ 695960 h 1191260"/>
                  <a:gd name="connsiteX14" fmla="*/ 1280160 w 2590800"/>
                  <a:gd name="connsiteY14" fmla="*/ 619760 h 1191260"/>
                  <a:gd name="connsiteX15" fmla="*/ 1371600 w 2590800"/>
                  <a:gd name="connsiteY15" fmla="*/ 566420 h 1191260"/>
                  <a:gd name="connsiteX16" fmla="*/ 1562100 w 2590800"/>
                  <a:gd name="connsiteY16" fmla="*/ 513080 h 1191260"/>
                  <a:gd name="connsiteX17" fmla="*/ 1714500 w 2590800"/>
                  <a:gd name="connsiteY17" fmla="*/ 459740 h 1191260"/>
                  <a:gd name="connsiteX18" fmla="*/ 1813560 w 2590800"/>
                  <a:gd name="connsiteY18" fmla="*/ 444500 h 1191260"/>
                  <a:gd name="connsiteX19" fmla="*/ 1943100 w 2590800"/>
                  <a:gd name="connsiteY19" fmla="*/ 436880 h 1191260"/>
                  <a:gd name="connsiteX20" fmla="*/ 2011680 w 2590800"/>
                  <a:gd name="connsiteY20" fmla="*/ 398780 h 1191260"/>
                  <a:gd name="connsiteX21" fmla="*/ 2042160 w 2590800"/>
                  <a:gd name="connsiteY21" fmla="*/ 299720 h 1191260"/>
                  <a:gd name="connsiteX22" fmla="*/ 2186940 w 2590800"/>
                  <a:gd name="connsiteY22" fmla="*/ 406400 h 1191260"/>
                  <a:gd name="connsiteX23" fmla="*/ 2377440 w 2590800"/>
                  <a:gd name="connsiteY23" fmla="*/ 467360 h 1191260"/>
                  <a:gd name="connsiteX24" fmla="*/ 2590800 w 2590800"/>
                  <a:gd name="connsiteY24" fmla="*/ 505460 h 1191260"/>
                  <a:gd name="connsiteX25" fmla="*/ 2590800 w 2590800"/>
                  <a:gd name="connsiteY25" fmla="*/ 505460 h 1191260"/>
                  <a:gd name="connsiteX26" fmla="*/ 2491740 w 2590800"/>
                  <a:gd name="connsiteY26" fmla="*/ 368300 h 1191260"/>
                  <a:gd name="connsiteX27" fmla="*/ 2316480 w 2590800"/>
                  <a:gd name="connsiteY27" fmla="*/ 284480 h 1191260"/>
                  <a:gd name="connsiteX28" fmla="*/ 2103120 w 2590800"/>
                  <a:gd name="connsiteY28" fmla="*/ 215900 h 1191260"/>
                  <a:gd name="connsiteX29" fmla="*/ 1882140 w 2590800"/>
                  <a:gd name="connsiteY29" fmla="*/ 109220 h 1191260"/>
                  <a:gd name="connsiteX30" fmla="*/ 1775460 w 2590800"/>
                  <a:gd name="connsiteY30" fmla="*/ 55880 h 1191260"/>
                  <a:gd name="connsiteX31" fmla="*/ 1720850 w 2590800"/>
                  <a:gd name="connsiteY31" fmla="*/ 19685 h 1191260"/>
                  <a:gd name="connsiteX32" fmla="*/ 1607185 w 2590800"/>
                  <a:gd name="connsiteY32" fmla="*/ 0 h 1191260"/>
                  <a:gd name="connsiteX33" fmla="*/ 1320165 w 2590800"/>
                  <a:gd name="connsiteY33" fmla="*/ 105410 h 1191260"/>
                  <a:gd name="connsiteX34" fmla="*/ 1160780 w 2590800"/>
                  <a:gd name="connsiteY34" fmla="*/ 175895 h 1191260"/>
                  <a:gd name="connsiteX35" fmla="*/ 1041400 w 2590800"/>
                  <a:gd name="connsiteY35" fmla="*/ 219710 h 1191260"/>
                  <a:gd name="connsiteX36" fmla="*/ 817880 w 2590800"/>
                  <a:gd name="connsiteY36" fmla="*/ 302895 h 1191260"/>
                  <a:gd name="connsiteX37" fmla="*/ 609600 w 2590800"/>
                  <a:gd name="connsiteY37" fmla="*/ 345440 h 1191260"/>
                  <a:gd name="connsiteX38" fmla="*/ 487680 w 2590800"/>
                  <a:gd name="connsiteY38" fmla="*/ 490220 h 1191260"/>
                  <a:gd name="connsiteX39" fmla="*/ 426720 w 2590800"/>
                  <a:gd name="connsiteY39" fmla="*/ 680720 h 1191260"/>
                  <a:gd name="connsiteX40" fmla="*/ 365760 w 2590800"/>
                  <a:gd name="connsiteY40" fmla="*/ 756920 h 1191260"/>
                  <a:gd name="connsiteX41" fmla="*/ 281940 w 2590800"/>
                  <a:gd name="connsiteY41" fmla="*/ 787400 h 1191260"/>
                  <a:gd name="connsiteX42" fmla="*/ 160020 w 2590800"/>
                  <a:gd name="connsiteY42" fmla="*/ 802640 h 1191260"/>
                  <a:gd name="connsiteX43" fmla="*/ 68580 w 2590800"/>
                  <a:gd name="connsiteY43" fmla="*/ 840740 h 1191260"/>
                  <a:gd name="connsiteX44" fmla="*/ 30480 w 2590800"/>
                  <a:gd name="connsiteY44" fmla="*/ 871220 h 1191260"/>
                  <a:gd name="connsiteX45" fmla="*/ 0 w 2590800"/>
                  <a:gd name="connsiteY45" fmla="*/ 1000760 h 1191260"/>
                  <a:gd name="connsiteX0" fmla="*/ 0 w 2687274"/>
                  <a:gd name="connsiteY0" fmla="*/ 1000760 h 1191260"/>
                  <a:gd name="connsiteX1" fmla="*/ 76200 w 2687274"/>
                  <a:gd name="connsiteY1" fmla="*/ 1099820 h 1191260"/>
                  <a:gd name="connsiteX2" fmla="*/ 228600 w 2687274"/>
                  <a:gd name="connsiteY2" fmla="*/ 1099820 h 1191260"/>
                  <a:gd name="connsiteX3" fmla="*/ 350520 w 2687274"/>
                  <a:gd name="connsiteY3" fmla="*/ 1076960 h 1191260"/>
                  <a:gd name="connsiteX4" fmla="*/ 464820 w 2687274"/>
                  <a:gd name="connsiteY4" fmla="*/ 1115060 h 1191260"/>
                  <a:gd name="connsiteX5" fmla="*/ 579120 w 2687274"/>
                  <a:gd name="connsiteY5" fmla="*/ 1145540 h 1191260"/>
                  <a:gd name="connsiteX6" fmla="*/ 701040 w 2687274"/>
                  <a:gd name="connsiteY6" fmla="*/ 1122680 h 1191260"/>
                  <a:gd name="connsiteX7" fmla="*/ 807720 w 2687274"/>
                  <a:gd name="connsiteY7" fmla="*/ 1115060 h 1191260"/>
                  <a:gd name="connsiteX8" fmla="*/ 891540 w 2687274"/>
                  <a:gd name="connsiteY8" fmla="*/ 1176020 h 1191260"/>
                  <a:gd name="connsiteX9" fmla="*/ 1005840 w 2687274"/>
                  <a:gd name="connsiteY9" fmla="*/ 1191260 h 1191260"/>
                  <a:gd name="connsiteX10" fmla="*/ 1089660 w 2687274"/>
                  <a:gd name="connsiteY10" fmla="*/ 993140 h 1191260"/>
                  <a:gd name="connsiteX11" fmla="*/ 1143000 w 2687274"/>
                  <a:gd name="connsiteY11" fmla="*/ 886460 h 1191260"/>
                  <a:gd name="connsiteX12" fmla="*/ 1173480 w 2687274"/>
                  <a:gd name="connsiteY12" fmla="*/ 787400 h 1191260"/>
                  <a:gd name="connsiteX13" fmla="*/ 1203960 w 2687274"/>
                  <a:gd name="connsiteY13" fmla="*/ 695960 h 1191260"/>
                  <a:gd name="connsiteX14" fmla="*/ 1280160 w 2687274"/>
                  <a:gd name="connsiteY14" fmla="*/ 619760 h 1191260"/>
                  <a:gd name="connsiteX15" fmla="*/ 1371600 w 2687274"/>
                  <a:gd name="connsiteY15" fmla="*/ 566420 h 1191260"/>
                  <a:gd name="connsiteX16" fmla="*/ 1562100 w 2687274"/>
                  <a:gd name="connsiteY16" fmla="*/ 513080 h 1191260"/>
                  <a:gd name="connsiteX17" fmla="*/ 1714500 w 2687274"/>
                  <a:gd name="connsiteY17" fmla="*/ 459740 h 1191260"/>
                  <a:gd name="connsiteX18" fmla="*/ 1813560 w 2687274"/>
                  <a:gd name="connsiteY18" fmla="*/ 444500 h 1191260"/>
                  <a:gd name="connsiteX19" fmla="*/ 1943100 w 2687274"/>
                  <a:gd name="connsiteY19" fmla="*/ 436880 h 1191260"/>
                  <a:gd name="connsiteX20" fmla="*/ 2011680 w 2687274"/>
                  <a:gd name="connsiteY20" fmla="*/ 398780 h 1191260"/>
                  <a:gd name="connsiteX21" fmla="*/ 2042160 w 2687274"/>
                  <a:gd name="connsiteY21" fmla="*/ 299720 h 1191260"/>
                  <a:gd name="connsiteX22" fmla="*/ 2186940 w 2687274"/>
                  <a:gd name="connsiteY22" fmla="*/ 406400 h 1191260"/>
                  <a:gd name="connsiteX23" fmla="*/ 2377440 w 2687274"/>
                  <a:gd name="connsiteY23" fmla="*/ 467360 h 1191260"/>
                  <a:gd name="connsiteX24" fmla="*/ 2590800 w 2687274"/>
                  <a:gd name="connsiteY24" fmla="*/ 505460 h 1191260"/>
                  <a:gd name="connsiteX25" fmla="*/ 2590800 w 2687274"/>
                  <a:gd name="connsiteY25" fmla="*/ 505460 h 1191260"/>
                  <a:gd name="connsiteX26" fmla="*/ 2686050 w 2687274"/>
                  <a:gd name="connsiteY26" fmla="*/ 483235 h 1191260"/>
                  <a:gd name="connsiteX27" fmla="*/ 2491740 w 2687274"/>
                  <a:gd name="connsiteY27" fmla="*/ 368300 h 1191260"/>
                  <a:gd name="connsiteX28" fmla="*/ 2316480 w 2687274"/>
                  <a:gd name="connsiteY28" fmla="*/ 284480 h 1191260"/>
                  <a:gd name="connsiteX29" fmla="*/ 2103120 w 2687274"/>
                  <a:gd name="connsiteY29" fmla="*/ 215900 h 1191260"/>
                  <a:gd name="connsiteX30" fmla="*/ 1882140 w 2687274"/>
                  <a:gd name="connsiteY30" fmla="*/ 109220 h 1191260"/>
                  <a:gd name="connsiteX31" fmla="*/ 1775460 w 2687274"/>
                  <a:gd name="connsiteY31" fmla="*/ 55880 h 1191260"/>
                  <a:gd name="connsiteX32" fmla="*/ 1720850 w 2687274"/>
                  <a:gd name="connsiteY32" fmla="*/ 19685 h 1191260"/>
                  <a:gd name="connsiteX33" fmla="*/ 1607185 w 2687274"/>
                  <a:gd name="connsiteY33" fmla="*/ 0 h 1191260"/>
                  <a:gd name="connsiteX34" fmla="*/ 1320165 w 2687274"/>
                  <a:gd name="connsiteY34" fmla="*/ 105410 h 1191260"/>
                  <a:gd name="connsiteX35" fmla="*/ 1160780 w 2687274"/>
                  <a:gd name="connsiteY35" fmla="*/ 175895 h 1191260"/>
                  <a:gd name="connsiteX36" fmla="*/ 1041400 w 2687274"/>
                  <a:gd name="connsiteY36" fmla="*/ 219710 h 1191260"/>
                  <a:gd name="connsiteX37" fmla="*/ 817880 w 2687274"/>
                  <a:gd name="connsiteY37" fmla="*/ 302895 h 1191260"/>
                  <a:gd name="connsiteX38" fmla="*/ 609600 w 2687274"/>
                  <a:gd name="connsiteY38" fmla="*/ 345440 h 1191260"/>
                  <a:gd name="connsiteX39" fmla="*/ 487680 w 2687274"/>
                  <a:gd name="connsiteY39" fmla="*/ 490220 h 1191260"/>
                  <a:gd name="connsiteX40" fmla="*/ 426720 w 2687274"/>
                  <a:gd name="connsiteY40" fmla="*/ 680720 h 1191260"/>
                  <a:gd name="connsiteX41" fmla="*/ 365760 w 2687274"/>
                  <a:gd name="connsiteY41" fmla="*/ 756920 h 1191260"/>
                  <a:gd name="connsiteX42" fmla="*/ 281940 w 2687274"/>
                  <a:gd name="connsiteY42" fmla="*/ 787400 h 1191260"/>
                  <a:gd name="connsiteX43" fmla="*/ 160020 w 2687274"/>
                  <a:gd name="connsiteY43" fmla="*/ 802640 h 1191260"/>
                  <a:gd name="connsiteX44" fmla="*/ 68580 w 2687274"/>
                  <a:gd name="connsiteY44" fmla="*/ 840740 h 1191260"/>
                  <a:gd name="connsiteX45" fmla="*/ 30480 w 2687274"/>
                  <a:gd name="connsiteY45" fmla="*/ 871220 h 1191260"/>
                  <a:gd name="connsiteX46" fmla="*/ 0 w 2687274"/>
                  <a:gd name="connsiteY46" fmla="*/ 1000760 h 1191260"/>
                  <a:gd name="connsiteX0" fmla="*/ 0 w 2687274"/>
                  <a:gd name="connsiteY0" fmla="*/ 1000760 h 1191260"/>
                  <a:gd name="connsiteX1" fmla="*/ 76200 w 2687274"/>
                  <a:gd name="connsiteY1" fmla="*/ 1099820 h 1191260"/>
                  <a:gd name="connsiteX2" fmla="*/ 228600 w 2687274"/>
                  <a:gd name="connsiteY2" fmla="*/ 1099820 h 1191260"/>
                  <a:gd name="connsiteX3" fmla="*/ 350520 w 2687274"/>
                  <a:gd name="connsiteY3" fmla="*/ 1076960 h 1191260"/>
                  <a:gd name="connsiteX4" fmla="*/ 464820 w 2687274"/>
                  <a:gd name="connsiteY4" fmla="*/ 1115060 h 1191260"/>
                  <a:gd name="connsiteX5" fmla="*/ 579120 w 2687274"/>
                  <a:gd name="connsiteY5" fmla="*/ 1145540 h 1191260"/>
                  <a:gd name="connsiteX6" fmla="*/ 701040 w 2687274"/>
                  <a:gd name="connsiteY6" fmla="*/ 1122680 h 1191260"/>
                  <a:gd name="connsiteX7" fmla="*/ 807720 w 2687274"/>
                  <a:gd name="connsiteY7" fmla="*/ 1115060 h 1191260"/>
                  <a:gd name="connsiteX8" fmla="*/ 891540 w 2687274"/>
                  <a:gd name="connsiteY8" fmla="*/ 1176020 h 1191260"/>
                  <a:gd name="connsiteX9" fmla="*/ 1005840 w 2687274"/>
                  <a:gd name="connsiteY9" fmla="*/ 1191260 h 1191260"/>
                  <a:gd name="connsiteX10" fmla="*/ 1089660 w 2687274"/>
                  <a:gd name="connsiteY10" fmla="*/ 993140 h 1191260"/>
                  <a:gd name="connsiteX11" fmla="*/ 1143000 w 2687274"/>
                  <a:gd name="connsiteY11" fmla="*/ 886460 h 1191260"/>
                  <a:gd name="connsiteX12" fmla="*/ 1173480 w 2687274"/>
                  <a:gd name="connsiteY12" fmla="*/ 787400 h 1191260"/>
                  <a:gd name="connsiteX13" fmla="*/ 1203960 w 2687274"/>
                  <a:gd name="connsiteY13" fmla="*/ 695960 h 1191260"/>
                  <a:gd name="connsiteX14" fmla="*/ 1280160 w 2687274"/>
                  <a:gd name="connsiteY14" fmla="*/ 619760 h 1191260"/>
                  <a:gd name="connsiteX15" fmla="*/ 1371600 w 2687274"/>
                  <a:gd name="connsiteY15" fmla="*/ 566420 h 1191260"/>
                  <a:gd name="connsiteX16" fmla="*/ 1562100 w 2687274"/>
                  <a:gd name="connsiteY16" fmla="*/ 513080 h 1191260"/>
                  <a:gd name="connsiteX17" fmla="*/ 1714500 w 2687274"/>
                  <a:gd name="connsiteY17" fmla="*/ 459740 h 1191260"/>
                  <a:gd name="connsiteX18" fmla="*/ 1813560 w 2687274"/>
                  <a:gd name="connsiteY18" fmla="*/ 444500 h 1191260"/>
                  <a:gd name="connsiteX19" fmla="*/ 1943100 w 2687274"/>
                  <a:gd name="connsiteY19" fmla="*/ 436880 h 1191260"/>
                  <a:gd name="connsiteX20" fmla="*/ 2011680 w 2687274"/>
                  <a:gd name="connsiteY20" fmla="*/ 398780 h 1191260"/>
                  <a:gd name="connsiteX21" fmla="*/ 2048510 w 2687274"/>
                  <a:gd name="connsiteY21" fmla="*/ 299720 h 1191260"/>
                  <a:gd name="connsiteX22" fmla="*/ 2186940 w 2687274"/>
                  <a:gd name="connsiteY22" fmla="*/ 406400 h 1191260"/>
                  <a:gd name="connsiteX23" fmla="*/ 2377440 w 2687274"/>
                  <a:gd name="connsiteY23" fmla="*/ 467360 h 1191260"/>
                  <a:gd name="connsiteX24" fmla="*/ 2590800 w 2687274"/>
                  <a:gd name="connsiteY24" fmla="*/ 505460 h 1191260"/>
                  <a:gd name="connsiteX25" fmla="*/ 2590800 w 2687274"/>
                  <a:gd name="connsiteY25" fmla="*/ 505460 h 1191260"/>
                  <a:gd name="connsiteX26" fmla="*/ 2686050 w 2687274"/>
                  <a:gd name="connsiteY26" fmla="*/ 483235 h 1191260"/>
                  <a:gd name="connsiteX27" fmla="*/ 2491740 w 2687274"/>
                  <a:gd name="connsiteY27" fmla="*/ 368300 h 1191260"/>
                  <a:gd name="connsiteX28" fmla="*/ 2316480 w 2687274"/>
                  <a:gd name="connsiteY28" fmla="*/ 284480 h 1191260"/>
                  <a:gd name="connsiteX29" fmla="*/ 2103120 w 2687274"/>
                  <a:gd name="connsiteY29" fmla="*/ 215900 h 1191260"/>
                  <a:gd name="connsiteX30" fmla="*/ 1882140 w 2687274"/>
                  <a:gd name="connsiteY30" fmla="*/ 109220 h 1191260"/>
                  <a:gd name="connsiteX31" fmla="*/ 1775460 w 2687274"/>
                  <a:gd name="connsiteY31" fmla="*/ 55880 h 1191260"/>
                  <a:gd name="connsiteX32" fmla="*/ 1720850 w 2687274"/>
                  <a:gd name="connsiteY32" fmla="*/ 19685 h 1191260"/>
                  <a:gd name="connsiteX33" fmla="*/ 1607185 w 2687274"/>
                  <a:gd name="connsiteY33" fmla="*/ 0 h 1191260"/>
                  <a:gd name="connsiteX34" fmla="*/ 1320165 w 2687274"/>
                  <a:gd name="connsiteY34" fmla="*/ 105410 h 1191260"/>
                  <a:gd name="connsiteX35" fmla="*/ 1160780 w 2687274"/>
                  <a:gd name="connsiteY35" fmla="*/ 175895 h 1191260"/>
                  <a:gd name="connsiteX36" fmla="*/ 1041400 w 2687274"/>
                  <a:gd name="connsiteY36" fmla="*/ 219710 h 1191260"/>
                  <a:gd name="connsiteX37" fmla="*/ 817880 w 2687274"/>
                  <a:gd name="connsiteY37" fmla="*/ 302895 h 1191260"/>
                  <a:gd name="connsiteX38" fmla="*/ 609600 w 2687274"/>
                  <a:gd name="connsiteY38" fmla="*/ 345440 h 1191260"/>
                  <a:gd name="connsiteX39" fmla="*/ 487680 w 2687274"/>
                  <a:gd name="connsiteY39" fmla="*/ 490220 h 1191260"/>
                  <a:gd name="connsiteX40" fmla="*/ 426720 w 2687274"/>
                  <a:gd name="connsiteY40" fmla="*/ 680720 h 1191260"/>
                  <a:gd name="connsiteX41" fmla="*/ 365760 w 2687274"/>
                  <a:gd name="connsiteY41" fmla="*/ 756920 h 1191260"/>
                  <a:gd name="connsiteX42" fmla="*/ 281940 w 2687274"/>
                  <a:gd name="connsiteY42" fmla="*/ 787400 h 1191260"/>
                  <a:gd name="connsiteX43" fmla="*/ 160020 w 2687274"/>
                  <a:gd name="connsiteY43" fmla="*/ 802640 h 1191260"/>
                  <a:gd name="connsiteX44" fmla="*/ 68580 w 2687274"/>
                  <a:gd name="connsiteY44" fmla="*/ 840740 h 1191260"/>
                  <a:gd name="connsiteX45" fmla="*/ 30480 w 2687274"/>
                  <a:gd name="connsiteY45" fmla="*/ 871220 h 1191260"/>
                  <a:gd name="connsiteX46" fmla="*/ 0 w 2687274"/>
                  <a:gd name="connsiteY46" fmla="*/ 1000760 h 1191260"/>
                  <a:gd name="connsiteX0" fmla="*/ 0 w 2687274"/>
                  <a:gd name="connsiteY0" fmla="*/ 1000760 h 1191260"/>
                  <a:gd name="connsiteX1" fmla="*/ 76200 w 2687274"/>
                  <a:gd name="connsiteY1" fmla="*/ 1099820 h 1191260"/>
                  <a:gd name="connsiteX2" fmla="*/ 228600 w 2687274"/>
                  <a:gd name="connsiteY2" fmla="*/ 1099820 h 1191260"/>
                  <a:gd name="connsiteX3" fmla="*/ 350520 w 2687274"/>
                  <a:gd name="connsiteY3" fmla="*/ 1076960 h 1191260"/>
                  <a:gd name="connsiteX4" fmla="*/ 464820 w 2687274"/>
                  <a:gd name="connsiteY4" fmla="*/ 1115060 h 1191260"/>
                  <a:gd name="connsiteX5" fmla="*/ 579120 w 2687274"/>
                  <a:gd name="connsiteY5" fmla="*/ 1145540 h 1191260"/>
                  <a:gd name="connsiteX6" fmla="*/ 701040 w 2687274"/>
                  <a:gd name="connsiteY6" fmla="*/ 1122680 h 1191260"/>
                  <a:gd name="connsiteX7" fmla="*/ 807720 w 2687274"/>
                  <a:gd name="connsiteY7" fmla="*/ 1115060 h 1191260"/>
                  <a:gd name="connsiteX8" fmla="*/ 891540 w 2687274"/>
                  <a:gd name="connsiteY8" fmla="*/ 1176020 h 1191260"/>
                  <a:gd name="connsiteX9" fmla="*/ 1005840 w 2687274"/>
                  <a:gd name="connsiteY9" fmla="*/ 1191260 h 1191260"/>
                  <a:gd name="connsiteX10" fmla="*/ 1089660 w 2687274"/>
                  <a:gd name="connsiteY10" fmla="*/ 993140 h 1191260"/>
                  <a:gd name="connsiteX11" fmla="*/ 1143000 w 2687274"/>
                  <a:gd name="connsiteY11" fmla="*/ 886460 h 1191260"/>
                  <a:gd name="connsiteX12" fmla="*/ 1173480 w 2687274"/>
                  <a:gd name="connsiteY12" fmla="*/ 787400 h 1191260"/>
                  <a:gd name="connsiteX13" fmla="*/ 1203960 w 2687274"/>
                  <a:gd name="connsiteY13" fmla="*/ 695960 h 1191260"/>
                  <a:gd name="connsiteX14" fmla="*/ 1280160 w 2687274"/>
                  <a:gd name="connsiteY14" fmla="*/ 619760 h 1191260"/>
                  <a:gd name="connsiteX15" fmla="*/ 1371600 w 2687274"/>
                  <a:gd name="connsiteY15" fmla="*/ 566420 h 1191260"/>
                  <a:gd name="connsiteX16" fmla="*/ 1562100 w 2687274"/>
                  <a:gd name="connsiteY16" fmla="*/ 513080 h 1191260"/>
                  <a:gd name="connsiteX17" fmla="*/ 1714500 w 2687274"/>
                  <a:gd name="connsiteY17" fmla="*/ 459740 h 1191260"/>
                  <a:gd name="connsiteX18" fmla="*/ 1813560 w 2687274"/>
                  <a:gd name="connsiteY18" fmla="*/ 444500 h 1191260"/>
                  <a:gd name="connsiteX19" fmla="*/ 1924050 w 2687274"/>
                  <a:gd name="connsiteY19" fmla="*/ 427355 h 1191260"/>
                  <a:gd name="connsiteX20" fmla="*/ 2011680 w 2687274"/>
                  <a:gd name="connsiteY20" fmla="*/ 398780 h 1191260"/>
                  <a:gd name="connsiteX21" fmla="*/ 2048510 w 2687274"/>
                  <a:gd name="connsiteY21" fmla="*/ 299720 h 1191260"/>
                  <a:gd name="connsiteX22" fmla="*/ 2186940 w 2687274"/>
                  <a:gd name="connsiteY22" fmla="*/ 406400 h 1191260"/>
                  <a:gd name="connsiteX23" fmla="*/ 2377440 w 2687274"/>
                  <a:gd name="connsiteY23" fmla="*/ 467360 h 1191260"/>
                  <a:gd name="connsiteX24" fmla="*/ 2590800 w 2687274"/>
                  <a:gd name="connsiteY24" fmla="*/ 505460 h 1191260"/>
                  <a:gd name="connsiteX25" fmla="*/ 2590800 w 2687274"/>
                  <a:gd name="connsiteY25" fmla="*/ 505460 h 1191260"/>
                  <a:gd name="connsiteX26" fmla="*/ 2686050 w 2687274"/>
                  <a:gd name="connsiteY26" fmla="*/ 483235 h 1191260"/>
                  <a:gd name="connsiteX27" fmla="*/ 2491740 w 2687274"/>
                  <a:gd name="connsiteY27" fmla="*/ 368300 h 1191260"/>
                  <a:gd name="connsiteX28" fmla="*/ 2316480 w 2687274"/>
                  <a:gd name="connsiteY28" fmla="*/ 284480 h 1191260"/>
                  <a:gd name="connsiteX29" fmla="*/ 2103120 w 2687274"/>
                  <a:gd name="connsiteY29" fmla="*/ 215900 h 1191260"/>
                  <a:gd name="connsiteX30" fmla="*/ 1882140 w 2687274"/>
                  <a:gd name="connsiteY30" fmla="*/ 109220 h 1191260"/>
                  <a:gd name="connsiteX31" fmla="*/ 1775460 w 2687274"/>
                  <a:gd name="connsiteY31" fmla="*/ 55880 h 1191260"/>
                  <a:gd name="connsiteX32" fmla="*/ 1720850 w 2687274"/>
                  <a:gd name="connsiteY32" fmla="*/ 19685 h 1191260"/>
                  <a:gd name="connsiteX33" fmla="*/ 1607185 w 2687274"/>
                  <a:gd name="connsiteY33" fmla="*/ 0 h 1191260"/>
                  <a:gd name="connsiteX34" fmla="*/ 1320165 w 2687274"/>
                  <a:gd name="connsiteY34" fmla="*/ 105410 h 1191260"/>
                  <a:gd name="connsiteX35" fmla="*/ 1160780 w 2687274"/>
                  <a:gd name="connsiteY35" fmla="*/ 175895 h 1191260"/>
                  <a:gd name="connsiteX36" fmla="*/ 1041400 w 2687274"/>
                  <a:gd name="connsiteY36" fmla="*/ 219710 h 1191260"/>
                  <a:gd name="connsiteX37" fmla="*/ 817880 w 2687274"/>
                  <a:gd name="connsiteY37" fmla="*/ 302895 h 1191260"/>
                  <a:gd name="connsiteX38" fmla="*/ 609600 w 2687274"/>
                  <a:gd name="connsiteY38" fmla="*/ 345440 h 1191260"/>
                  <a:gd name="connsiteX39" fmla="*/ 487680 w 2687274"/>
                  <a:gd name="connsiteY39" fmla="*/ 490220 h 1191260"/>
                  <a:gd name="connsiteX40" fmla="*/ 426720 w 2687274"/>
                  <a:gd name="connsiteY40" fmla="*/ 680720 h 1191260"/>
                  <a:gd name="connsiteX41" fmla="*/ 365760 w 2687274"/>
                  <a:gd name="connsiteY41" fmla="*/ 756920 h 1191260"/>
                  <a:gd name="connsiteX42" fmla="*/ 281940 w 2687274"/>
                  <a:gd name="connsiteY42" fmla="*/ 787400 h 1191260"/>
                  <a:gd name="connsiteX43" fmla="*/ 160020 w 2687274"/>
                  <a:gd name="connsiteY43" fmla="*/ 802640 h 1191260"/>
                  <a:gd name="connsiteX44" fmla="*/ 68580 w 2687274"/>
                  <a:gd name="connsiteY44" fmla="*/ 840740 h 1191260"/>
                  <a:gd name="connsiteX45" fmla="*/ 30480 w 2687274"/>
                  <a:gd name="connsiteY45" fmla="*/ 871220 h 1191260"/>
                  <a:gd name="connsiteX46" fmla="*/ 0 w 2687274"/>
                  <a:gd name="connsiteY46" fmla="*/ 1000760 h 1191260"/>
                  <a:gd name="connsiteX0" fmla="*/ 0 w 2687274"/>
                  <a:gd name="connsiteY0" fmla="*/ 1000760 h 1191260"/>
                  <a:gd name="connsiteX1" fmla="*/ 76200 w 2687274"/>
                  <a:gd name="connsiteY1" fmla="*/ 1099820 h 1191260"/>
                  <a:gd name="connsiteX2" fmla="*/ 228600 w 2687274"/>
                  <a:gd name="connsiteY2" fmla="*/ 1099820 h 1191260"/>
                  <a:gd name="connsiteX3" fmla="*/ 350520 w 2687274"/>
                  <a:gd name="connsiteY3" fmla="*/ 1076960 h 1191260"/>
                  <a:gd name="connsiteX4" fmla="*/ 464820 w 2687274"/>
                  <a:gd name="connsiteY4" fmla="*/ 1115060 h 1191260"/>
                  <a:gd name="connsiteX5" fmla="*/ 579120 w 2687274"/>
                  <a:gd name="connsiteY5" fmla="*/ 1145540 h 1191260"/>
                  <a:gd name="connsiteX6" fmla="*/ 701040 w 2687274"/>
                  <a:gd name="connsiteY6" fmla="*/ 1122680 h 1191260"/>
                  <a:gd name="connsiteX7" fmla="*/ 807720 w 2687274"/>
                  <a:gd name="connsiteY7" fmla="*/ 1115060 h 1191260"/>
                  <a:gd name="connsiteX8" fmla="*/ 891540 w 2687274"/>
                  <a:gd name="connsiteY8" fmla="*/ 1176020 h 1191260"/>
                  <a:gd name="connsiteX9" fmla="*/ 1005840 w 2687274"/>
                  <a:gd name="connsiteY9" fmla="*/ 1191260 h 1191260"/>
                  <a:gd name="connsiteX10" fmla="*/ 1089660 w 2687274"/>
                  <a:gd name="connsiteY10" fmla="*/ 993140 h 1191260"/>
                  <a:gd name="connsiteX11" fmla="*/ 1143000 w 2687274"/>
                  <a:gd name="connsiteY11" fmla="*/ 886460 h 1191260"/>
                  <a:gd name="connsiteX12" fmla="*/ 1173480 w 2687274"/>
                  <a:gd name="connsiteY12" fmla="*/ 787400 h 1191260"/>
                  <a:gd name="connsiteX13" fmla="*/ 1203960 w 2687274"/>
                  <a:gd name="connsiteY13" fmla="*/ 695960 h 1191260"/>
                  <a:gd name="connsiteX14" fmla="*/ 1280160 w 2687274"/>
                  <a:gd name="connsiteY14" fmla="*/ 619760 h 1191260"/>
                  <a:gd name="connsiteX15" fmla="*/ 1371600 w 2687274"/>
                  <a:gd name="connsiteY15" fmla="*/ 566420 h 1191260"/>
                  <a:gd name="connsiteX16" fmla="*/ 1562100 w 2687274"/>
                  <a:gd name="connsiteY16" fmla="*/ 513080 h 1191260"/>
                  <a:gd name="connsiteX17" fmla="*/ 1714500 w 2687274"/>
                  <a:gd name="connsiteY17" fmla="*/ 459740 h 1191260"/>
                  <a:gd name="connsiteX18" fmla="*/ 1813560 w 2687274"/>
                  <a:gd name="connsiteY18" fmla="*/ 444500 h 1191260"/>
                  <a:gd name="connsiteX19" fmla="*/ 1924050 w 2687274"/>
                  <a:gd name="connsiteY19" fmla="*/ 427355 h 1191260"/>
                  <a:gd name="connsiteX20" fmla="*/ 1998980 w 2687274"/>
                  <a:gd name="connsiteY20" fmla="*/ 389255 h 1191260"/>
                  <a:gd name="connsiteX21" fmla="*/ 2048510 w 2687274"/>
                  <a:gd name="connsiteY21" fmla="*/ 299720 h 1191260"/>
                  <a:gd name="connsiteX22" fmla="*/ 2186940 w 2687274"/>
                  <a:gd name="connsiteY22" fmla="*/ 406400 h 1191260"/>
                  <a:gd name="connsiteX23" fmla="*/ 2377440 w 2687274"/>
                  <a:gd name="connsiteY23" fmla="*/ 467360 h 1191260"/>
                  <a:gd name="connsiteX24" fmla="*/ 2590800 w 2687274"/>
                  <a:gd name="connsiteY24" fmla="*/ 505460 h 1191260"/>
                  <a:gd name="connsiteX25" fmla="*/ 2590800 w 2687274"/>
                  <a:gd name="connsiteY25" fmla="*/ 505460 h 1191260"/>
                  <a:gd name="connsiteX26" fmla="*/ 2686050 w 2687274"/>
                  <a:gd name="connsiteY26" fmla="*/ 483235 h 1191260"/>
                  <a:gd name="connsiteX27" fmla="*/ 2491740 w 2687274"/>
                  <a:gd name="connsiteY27" fmla="*/ 368300 h 1191260"/>
                  <a:gd name="connsiteX28" fmla="*/ 2316480 w 2687274"/>
                  <a:gd name="connsiteY28" fmla="*/ 284480 h 1191260"/>
                  <a:gd name="connsiteX29" fmla="*/ 2103120 w 2687274"/>
                  <a:gd name="connsiteY29" fmla="*/ 215900 h 1191260"/>
                  <a:gd name="connsiteX30" fmla="*/ 1882140 w 2687274"/>
                  <a:gd name="connsiteY30" fmla="*/ 109220 h 1191260"/>
                  <a:gd name="connsiteX31" fmla="*/ 1775460 w 2687274"/>
                  <a:gd name="connsiteY31" fmla="*/ 55880 h 1191260"/>
                  <a:gd name="connsiteX32" fmla="*/ 1720850 w 2687274"/>
                  <a:gd name="connsiteY32" fmla="*/ 19685 h 1191260"/>
                  <a:gd name="connsiteX33" fmla="*/ 1607185 w 2687274"/>
                  <a:gd name="connsiteY33" fmla="*/ 0 h 1191260"/>
                  <a:gd name="connsiteX34" fmla="*/ 1320165 w 2687274"/>
                  <a:gd name="connsiteY34" fmla="*/ 105410 h 1191260"/>
                  <a:gd name="connsiteX35" fmla="*/ 1160780 w 2687274"/>
                  <a:gd name="connsiteY35" fmla="*/ 175895 h 1191260"/>
                  <a:gd name="connsiteX36" fmla="*/ 1041400 w 2687274"/>
                  <a:gd name="connsiteY36" fmla="*/ 219710 h 1191260"/>
                  <a:gd name="connsiteX37" fmla="*/ 817880 w 2687274"/>
                  <a:gd name="connsiteY37" fmla="*/ 302895 h 1191260"/>
                  <a:gd name="connsiteX38" fmla="*/ 609600 w 2687274"/>
                  <a:gd name="connsiteY38" fmla="*/ 345440 h 1191260"/>
                  <a:gd name="connsiteX39" fmla="*/ 487680 w 2687274"/>
                  <a:gd name="connsiteY39" fmla="*/ 490220 h 1191260"/>
                  <a:gd name="connsiteX40" fmla="*/ 426720 w 2687274"/>
                  <a:gd name="connsiteY40" fmla="*/ 680720 h 1191260"/>
                  <a:gd name="connsiteX41" fmla="*/ 365760 w 2687274"/>
                  <a:gd name="connsiteY41" fmla="*/ 756920 h 1191260"/>
                  <a:gd name="connsiteX42" fmla="*/ 281940 w 2687274"/>
                  <a:gd name="connsiteY42" fmla="*/ 787400 h 1191260"/>
                  <a:gd name="connsiteX43" fmla="*/ 160020 w 2687274"/>
                  <a:gd name="connsiteY43" fmla="*/ 802640 h 1191260"/>
                  <a:gd name="connsiteX44" fmla="*/ 68580 w 2687274"/>
                  <a:gd name="connsiteY44" fmla="*/ 840740 h 1191260"/>
                  <a:gd name="connsiteX45" fmla="*/ 30480 w 2687274"/>
                  <a:gd name="connsiteY45" fmla="*/ 871220 h 1191260"/>
                  <a:gd name="connsiteX46" fmla="*/ 0 w 2687274"/>
                  <a:gd name="connsiteY46" fmla="*/ 1000760 h 1191260"/>
                  <a:gd name="connsiteX0" fmla="*/ 0 w 2687274"/>
                  <a:gd name="connsiteY0" fmla="*/ 1000760 h 1176020"/>
                  <a:gd name="connsiteX1" fmla="*/ 76200 w 2687274"/>
                  <a:gd name="connsiteY1" fmla="*/ 1099820 h 1176020"/>
                  <a:gd name="connsiteX2" fmla="*/ 228600 w 2687274"/>
                  <a:gd name="connsiteY2" fmla="*/ 1099820 h 1176020"/>
                  <a:gd name="connsiteX3" fmla="*/ 350520 w 2687274"/>
                  <a:gd name="connsiteY3" fmla="*/ 1076960 h 1176020"/>
                  <a:gd name="connsiteX4" fmla="*/ 464820 w 2687274"/>
                  <a:gd name="connsiteY4" fmla="*/ 1115060 h 1176020"/>
                  <a:gd name="connsiteX5" fmla="*/ 579120 w 2687274"/>
                  <a:gd name="connsiteY5" fmla="*/ 1145540 h 1176020"/>
                  <a:gd name="connsiteX6" fmla="*/ 701040 w 2687274"/>
                  <a:gd name="connsiteY6" fmla="*/ 1122680 h 1176020"/>
                  <a:gd name="connsiteX7" fmla="*/ 807720 w 2687274"/>
                  <a:gd name="connsiteY7" fmla="*/ 1115060 h 1176020"/>
                  <a:gd name="connsiteX8" fmla="*/ 891540 w 2687274"/>
                  <a:gd name="connsiteY8" fmla="*/ 1176020 h 1176020"/>
                  <a:gd name="connsiteX9" fmla="*/ 983615 w 2687274"/>
                  <a:gd name="connsiteY9" fmla="*/ 1156335 h 1176020"/>
                  <a:gd name="connsiteX10" fmla="*/ 1089660 w 2687274"/>
                  <a:gd name="connsiteY10" fmla="*/ 993140 h 1176020"/>
                  <a:gd name="connsiteX11" fmla="*/ 1143000 w 2687274"/>
                  <a:gd name="connsiteY11" fmla="*/ 886460 h 1176020"/>
                  <a:gd name="connsiteX12" fmla="*/ 1173480 w 2687274"/>
                  <a:gd name="connsiteY12" fmla="*/ 787400 h 1176020"/>
                  <a:gd name="connsiteX13" fmla="*/ 1203960 w 2687274"/>
                  <a:gd name="connsiteY13" fmla="*/ 695960 h 1176020"/>
                  <a:gd name="connsiteX14" fmla="*/ 1280160 w 2687274"/>
                  <a:gd name="connsiteY14" fmla="*/ 619760 h 1176020"/>
                  <a:gd name="connsiteX15" fmla="*/ 1371600 w 2687274"/>
                  <a:gd name="connsiteY15" fmla="*/ 566420 h 1176020"/>
                  <a:gd name="connsiteX16" fmla="*/ 1562100 w 2687274"/>
                  <a:gd name="connsiteY16" fmla="*/ 513080 h 1176020"/>
                  <a:gd name="connsiteX17" fmla="*/ 1714500 w 2687274"/>
                  <a:gd name="connsiteY17" fmla="*/ 459740 h 1176020"/>
                  <a:gd name="connsiteX18" fmla="*/ 1813560 w 2687274"/>
                  <a:gd name="connsiteY18" fmla="*/ 444500 h 1176020"/>
                  <a:gd name="connsiteX19" fmla="*/ 1924050 w 2687274"/>
                  <a:gd name="connsiteY19" fmla="*/ 427355 h 1176020"/>
                  <a:gd name="connsiteX20" fmla="*/ 1998980 w 2687274"/>
                  <a:gd name="connsiteY20" fmla="*/ 389255 h 1176020"/>
                  <a:gd name="connsiteX21" fmla="*/ 2048510 w 2687274"/>
                  <a:gd name="connsiteY21" fmla="*/ 299720 h 1176020"/>
                  <a:gd name="connsiteX22" fmla="*/ 2186940 w 2687274"/>
                  <a:gd name="connsiteY22" fmla="*/ 406400 h 1176020"/>
                  <a:gd name="connsiteX23" fmla="*/ 2377440 w 2687274"/>
                  <a:gd name="connsiteY23" fmla="*/ 467360 h 1176020"/>
                  <a:gd name="connsiteX24" fmla="*/ 2590800 w 2687274"/>
                  <a:gd name="connsiteY24" fmla="*/ 505460 h 1176020"/>
                  <a:gd name="connsiteX25" fmla="*/ 2590800 w 2687274"/>
                  <a:gd name="connsiteY25" fmla="*/ 505460 h 1176020"/>
                  <a:gd name="connsiteX26" fmla="*/ 2686050 w 2687274"/>
                  <a:gd name="connsiteY26" fmla="*/ 483235 h 1176020"/>
                  <a:gd name="connsiteX27" fmla="*/ 2491740 w 2687274"/>
                  <a:gd name="connsiteY27" fmla="*/ 368300 h 1176020"/>
                  <a:gd name="connsiteX28" fmla="*/ 2316480 w 2687274"/>
                  <a:gd name="connsiteY28" fmla="*/ 284480 h 1176020"/>
                  <a:gd name="connsiteX29" fmla="*/ 2103120 w 2687274"/>
                  <a:gd name="connsiteY29" fmla="*/ 215900 h 1176020"/>
                  <a:gd name="connsiteX30" fmla="*/ 1882140 w 2687274"/>
                  <a:gd name="connsiteY30" fmla="*/ 109220 h 1176020"/>
                  <a:gd name="connsiteX31" fmla="*/ 1775460 w 2687274"/>
                  <a:gd name="connsiteY31" fmla="*/ 55880 h 1176020"/>
                  <a:gd name="connsiteX32" fmla="*/ 1720850 w 2687274"/>
                  <a:gd name="connsiteY32" fmla="*/ 19685 h 1176020"/>
                  <a:gd name="connsiteX33" fmla="*/ 1607185 w 2687274"/>
                  <a:gd name="connsiteY33" fmla="*/ 0 h 1176020"/>
                  <a:gd name="connsiteX34" fmla="*/ 1320165 w 2687274"/>
                  <a:gd name="connsiteY34" fmla="*/ 105410 h 1176020"/>
                  <a:gd name="connsiteX35" fmla="*/ 1160780 w 2687274"/>
                  <a:gd name="connsiteY35" fmla="*/ 175895 h 1176020"/>
                  <a:gd name="connsiteX36" fmla="*/ 1041400 w 2687274"/>
                  <a:gd name="connsiteY36" fmla="*/ 219710 h 1176020"/>
                  <a:gd name="connsiteX37" fmla="*/ 817880 w 2687274"/>
                  <a:gd name="connsiteY37" fmla="*/ 302895 h 1176020"/>
                  <a:gd name="connsiteX38" fmla="*/ 609600 w 2687274"/>
                  <a:gd name="connsiteY38" fmla="*/ 345440 h 1176020"/>
                  <a:gd name="connsiteX39" fmla="*/ 487680 w 2687274"/>
                  <a:gd name="connsiteY39" fmla="*/ 490220 h 1176020"/>
                  <a:gd name="connsiteX40" fmla="*/ 426720 w 2687274"/>
                  <a:gd name="connsiteY40" fmla="*/ 680720 h 1176020"/>
                  <a:gd name="connsiteX41" fmla="*/ 365760 w 2687274"/>
                  <a:gd name="connsiteY41" fmla="*/ 756920 h 1176020"/>
                  <a:gd name="connsiteX42" fmla="*/ 281940 w 2687274"/>
                  <a:gd name="connsiteY42" fmla="*/ 787400 h 1176020"/>
                  <a:gd name="connsiteX43" fmla="*/ 160020 w 2687274"/>
                  <a:gd name="connsiteY43" fmla="*/ 802640 h 1176020"/>
                  <a:gd name="connsiteX44" fmla="*/ 68580 w 2687274"/>
                  <a:gd name="connsiteY44" fmla="*/ 840740 h 1176020"/>
                  <a:gd name="connsiteX45" fmla="*/ 30480 w 2687274"/>
                  <a:gd name="connsiteY45" fmla="*/ 871220 h 1176020"/>
                  <a:gd name="connsiteX46" fmla="*/ 0 w 2687274"/>
                  <a:gd name="connsiteY46" fmla="*/ 1000760 h 1176020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03960 w 2687274"/>
                  <a:gd name="connsiteY13" fmla="*/ 695960 h 1185545"/>
                  <a:gd name="connsiteX14" fmla="*/ 1280160 w 2687274"/>
                  <a:gd name="connsiteY14" fmla="*/ 619760 h 1185545"/>
                  <a:gd name="connsiteX15" fmla="*/ 1371600 w 2687274"/>
                  <a:gd name="connsiteY15" fmla="*/ 566420 h 1185545"/>
                  <a:gd name="connsiteX16" fmla="*/ 1562100 w 2687274"/>
                  <a:gd name="connsiteY16" fmla="*/ 513080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817880 w 2687274"/>
                  <a:gd name="connsiteY37" fmla="*/ 302895 h 1185545"/>
                  <a:gd name="connsiteX38" fmla="*/ 609600 w 2687274"/>
                  <a:gd name="connsiteY38" fmla="*/ 345440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65760 w 2687274"/>
                  <a:gd name="connsiteY41" fmla="*/ 75692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80160 w 2687274"/>
                  <a:gd name="connsiteY14" fmla="*/ 619760 h 1185545"/>
                  <a:gd name="connsiteX15" fmla="*/ 1371600 w 2687274"/>
                  <a:gd name="connsiteY15" fmla="*/ 566420 h 1185545"/>
                  <a:gd name="connsiteX16" fmla="*/ 1562100 w 2687274"/>
                  <a:gd name="connsiteY16" fmla="*/ 513080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817880 w 2687274"/>
                  <a:gd name="connsiteY37" fmla="*/ 302895 h 1185545"/>
                  <a:gd name="connsiteX38" fmla="*/ 609600 w 2687274"/>
                  <a:gd name="connsiteY38" fmla="*/ 345440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65760 w 2687274"/>
                  <a:gd name="connsiteY41" fmla="*/ 75692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371600 w 2687274"/>
                  <a:gd name="connsiteY15" fmla="*/ 566420 h 1185545"/>
                  <a:gd name="connsiteX16" fmla="*/ 1562100 w 2687274"/>
                  <a:gd name="connsiteY16" fmla="*/ 513080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817880 w 2687274"/>
                  <a:gd name="connsiteY37" fmla="*/ 302895 h 1185545"/>
                  <a:gd name="connsiteX38" fmla="*/ 609600 w 2687274"/>
                  <a:gd name="connsiteY38" fmla="*/ 345440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65760 w 2687274"/>
                  <a:gd name="connsiteY41" fmla="*/ 75692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400175 w 2687274"/>
                  <a:gd name="connsiteY15" fmla="*/ 566420 h 1185545"/>
                  <a:gd name="connsiteX16" fmla="*/ 1562100 w 2687274"/>
                  <a:gd name="connsiteY16" fmla="*/ 513080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817880 w 2687274"/>
                  <a:gd name="connsiteY37" fmla="*/ 302895 h 1185545"/>
                  <a:gd name="connsiteX38" fmla="*/ 609600 w 2687274"/>
                  <a:gd name="connsiteY38" fmla="*/ 345440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65760 w 2687274"/>
                  <a:gd name="connsiteY41" fmla="*/ 75692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400175 w 2687274"/>
                  <a:gd name="connsiteY15" fmla="*/ 566420 h 1185545"/>
                  <a:gd name="connsiteX16" fmla="*/ 1568450 w 2687274"/>
                  <a:gd name="connsiteY16" fmla="*/ 497205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817880 w 2687274"/>
                  <a:gd name="connsiteY37" fmla="*/ 302895 h 1185545"/>
                  <a:gd name="connsiteX38" fmla="*/ 609600 w 2687274"/>
                  <a:gd name="connsiteY38" fmla="*/ 345440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65760 w 2687274"/>
                  <a:gd name="connsiteY41" fmla="*/ 75692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400175 w 2687274"/>
                  <a:gd name="connsiteY15" fmla="*/ 566420 h 1185545"/>
                  <a:gd name="connsiteX16" fmla="*/ 1568450 w 2687274"/>
                  <a:gd name="connsiteY16" fmla="*/ 497205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817880 w 2687274"/>
                  <a:gd name="connsiteY37" fmla="*/ 302895 h 1185545"/>
                  <a:gd name="connsiteX38" fmla="*/ 549275 w 2687274"/>
                  <a:gd name="connsiteY38" fmla="*/ 329565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65760 w 2687274"/>
                  <a:gd name="connsiteY41" fmla="*/ 75692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400175 w 2687274"/>
                  <a:gd name="connsiteY15" fmla="*/ 566420 h 1185545"/>
                  <a:gd name="connsiteX16" fmla="*/ 1568450 w 2687274"/>
                  <a:gd name="connsiteY16" fmla="*/ 497205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659130 w 2687274"/>
                  <a:gd name="connsiteY37" fmla="*/ 344170 h 1185545"/>
                  <a:gd name="connsiteX38" fmla="*/ 549275 w 2687274"/>
                  <a:gd name="connsiteY38" fmla="*/ 329565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65760 w 2687274"/>
                  <a:gd name="connsiteY41" fmla="*/ 75692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400175 w 2687274"/>
                  <a:gd name="connsiteY15" fmla="*/ 566420 h 1185545"/>
                  <a:gd name="connsiteX16" fmla="*/ 1568450 w 2687274"/>
                  <a:gd name="connsiteY16" fmla="*/ 497205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659130 w 2687274"/>
                  <a:gd name="connsiteY37" fmla="*/ 344170 h 1185545"/>
                  <a:gd name="connsiteX38" fmla="*/ 549275 w 2687274"/>
                  <a:gd name="connsiteY38" fmla="*/ 329565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46710 w 2687274"/>
                  <a:gd name="connsiteY41" fmla="*/ 737870 h 1185545"/>
                  <a:gd name="connsiteX42" fmla="*/ 281940 w 2687274"/>
                  <a:gd name="connsiteY42" fmla="*/ 787400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76200 w 2687274"/>
                  <a:gd name="connsiteY1" fmla="*/ 1099820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400175 w 2687274"/>
                  <a:gd name="connsiteY15" fmla="*/ 566420 h 1185545"/>
                  <a:gd name="connsiteX16" fmla="*/ 1568450 w 2687274"/>
                  <a:gd name="connsiteY16" fmla="*/ 497205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659130 w 2687274"/>
                  <a:gd name="connsiteY37" fmla="*/ 344170 h 1185545"/>
                  <a:gd name="connsiteX38" fmla="*/ 549275 w 2687274"/>
                  <a:gd name="connsiteY38" fmla="*/ 329565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46710 w 2687274"/>
                  <a:gd name="connsiteY41" fmla="*/ 737870 h 1185545"/>
                  <a:gd name="connsiteX42" fmla="*/ 253365 w 2687274"/>
                  <a:gd name="connsiteY42" fmla="*/ 790575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87274"/>
                  <a:gd name="connsiteY0" fmla="*/ 1000760 h 1185545"/>
                  <a:gd name="connsiteX1" fmla="*/ 104775 w 2687274"/>
                  <a:gd name="connsiteY1" fmla="*/ 1090295 h 1185545"/>
                  <a:gd name="connsiteX2" fmla="*/ 228600 w 2687274"/>
                  <a:gd name="connsiteY2" fmla="*/ 1099820 h 1185545"/>
                  <a:gd name="connsiteX3" fmla="*/ 350520 w 2687274"/>
                  <a:gd name="connsiteY3" fmla="*/ 1076960 h 1185545"/>
                  <a:gd name="connsiteX4" fmla="*/ 464820 w 2687274"/>
                  <a:gd name="connsiteY4" fmla="*/ 1115060 h 1185545"/>
                  <a:gd name="connsiteX5" fmla="*/ 579120 w 2687274"/>
                  <a:gd name="connsiteY5" fmla="*/ 1145540 h 1185545"/>
                  <a:gd name="connsiteX6" fmla="*/ 701040 w 2687274"/>
                  <a:gd name="connsiteY6" fmla="*/ 1122680 h 1185545"/>
                  <a:gd name="connsiteX7" fmla="*/ 807720 w 2687274"/>
                  <a:gd name="connsiteY7" fmla="*/ 1115060 h 1185545"/>
                  <a:gd name="connsiteX8" fmla="*/ 923290 w 2687274"/>
                  <a:gd name="connsiteY8" fmla="*/ 1185545 h 1185545"/>
                  <a:gd name="connsiteX9" fmla="*/ 983615 w 2687274"/>
                  <a:gd name="connsiteY9" fmla="*/ 1156335 h 1185545"/>
                  <a:gd name="connsiteX10" fmla="*/ 1089660 w 2687274"/>
                  <a:gd name="connsiteY10" fmla="*/ 993140 h 1185545"/>
                  <a:gd name="connsiteX11" fmla="*/ 1143000 w 2687274"/>
                  <a:gd name="connsiteY11" fmla="*/ 886460 h 1185545"/>
                  <a:gd name="connsiteX12" fmla="*/ 1173480 w 2687274"/>
                  <a:gd name="connsiteY12" fmla="*/ 787400 h 1185545"/>
                  <a:gd name="connsiteX13" fmla="*/ 1235710 w 2687274"/>
                  <a:gd name="connsiteY13" fmla="*/ 705485 h 1185545"/>
                  <a:gd name="connsiteX14" fmla="*/ 1299210 w 2687274"/>
                  <a:gd name="connsiteY14" fmla="*/ 622935 h 1185545"/>
                  <a:gd name="connsiteX15" fmla="*/ 1400175 w 2687274"/>
                  <a:gd name="connsiteY15" fmla="*/ 566420 h 1185545"/>
                  <a:gd name="connsiteX16" fmla="*/ 1568450 w 2687274"/>
                  <a:gd name="connsiteY16" fmla="*/ 497205 h 1185545"/>
                  <a:gd name="connsiteX17" fmla="*/ 1714500 w 2687274"/>
                  <a:gd name="connsiteY17" fmla="*/ 459740 h 1185545"/>
                  <a:gd name="connsiteX18" fmla="*/ 1813560 w 2687274"/>
                  <a:gd name="connsiteY18" fmla="*/ 444500 h 1185545"/>
                  <a:gd name="connsiteX19" fmla="*/ 1924050 w 2687274"/>
                  <a:gd name="connsiteY19" fmla="*/ 427355 h 1185545"/>
                  <a:gd name="connsiteX20" fmla="*/ 1998980 w 2687274"/>
                  <a:gd name="connsiteY20" fmla="*/ 389255 h 1185545"/>
                  <a:gd name="connsiteX21" fmla="*/ 2048510 w 2687274"/>
                  <a:gd name="connsiteY21" fmla="*/ 299720 h 1185545"/>
                  <a:gd name="connsiteX22" fmla="*/ 2186940 w 2687274"/>
                  <a:gd name="connsiteY22" fmla="*/ 406400 h 1185545"/>
                  <a:gd name="connsiteX23" fmla="*/ 2377440 w 2687274"/>
                  <a:gd name="connsiteY23" fmla="*/ 467360 h 1185545"/>
                  <a:gd name="connsiteX24" fmla="*/ 2590800 w 2687274"/>
                  <a:gd name="connsiteY24" fmla="*/ 505460 h 1185545"/>
                  <a:gd name="connsiteX25" fmla="*/ 2590800 w 2687274"/>
                  <a:gd name="connsiteY25" fmla="*/ 505460 h 1185545"/>
                  <a:gd name="connsiteX26" fmla="*/ 2686050 w 2687274"/>
                  <a:gd name="connsiteY26" fmla="*/ 483235 h 1185545"/>
                  <a:gd name="connsiteX27" fmla="*/ 2491740 w 2687274"/>
                  <a:gd name="connsiteY27" fmla="*/ 368300 h 1185545"/>
                  <a:gd name="connsiteX28" fmla="*/ 2316480 w 2687274"/>
                  <a:gd name="connsiteY28" fmla="*/ 284480 h 1185545"/>
                  <a:gd name="connsiteX29" fmla="*/ 2103120 w 2687274"/>
                  <a:gd name="connsiteY29" fmla="*/ 215900 h 1185545"/>
                  <a:gd name="connsiteX30" fmla="*/ 1882140 w 2687274"/>
                  <a:gd name="connsiteY30" fmla="*/ 109220 h 1185545"/>
                  <a:gd name="connsiteX31" fmla="*/ 1775460 w 2687274"/>
                  <a:gd name="connsiteY31" fmla="*/ 55880 h 1185545"/>
                  <a:gd name="connsiteX32" fmla="*/ 1720850 w 2687274"/>
                  <a:gd name="connsiteY32" fmla="*/ 19685 h 1185545"/>
                  <a:gd name="connsiteX33" fmla="*/ 1607185 w 2687274"/>
                  <a:gd name="connsiteY33" fmla="*/ 0 h 1185545"/>
                  <a:gd name="connsiteX34" fmla="*/ 1320165 w 2687274"/>
                  <a:gd name="connsiteY34" fmla="*/ 105410 h 1185545"/>
                  <a:gd name="connsiteX35" fmla="*/ 1160780 w 2687274"/>
                  <a:gd name="connsiteY35" fmla="*/ 175895 h 1185545"/>
                  <a:gd name="connsiteX36" fmla="*/ 1041400 w 2687274"/>
                  <a:gd name="connsiteY36" fmla="*/ 219710 h 1185545"/>
                  <a:gd name="connsiteX37" fmla="*/ 659130 w 2687274"/>
                  <a:gd name="connsiteY37" fmla="*/ 344170 h 1185545"/>
                  <a:gd name="connsiteX38" fmla="*/ 549275 w 2687274"/>
                  <a:gd name="connsiteY38" fmla="*/ 329565 h 1185545"/>
                  <a:gd name="connsiteX39" fmla="*/ 487680 w 2687274"/>
                  <a:gd name="connsiteY39" fmla="*/ 490220 h 1185545"/>
                  <a:gd name="connsiteX40" fmla="*/ 426720 w 2687274"/>
                  <a:gd name="connsiteY40" fmla="*/ 680720 h 1185545"/>
                  <a:gd name="connsiteX41" fmla="*/ 346710 w 2687274"/>
                  <a:gd name="connsiteY41" fmla="*/ 737870 h 1185545"/>
                  <a:gd name="connsiteX42" fmla="*/ 253365 w 2687274"/>
                  <a:gd name="connsiteY42" fmla="*/ 790575 h 1185545"/>
                  <a:gd name="connsiteX43" fmla="*/ 160020 w 2687274"/>
                  <a:gd name="connsiteY43" fmla="*/ 802640 h 1185545"/>
                  <a:gd name="connsiteX44" fmla="*/ 68580 w 2687274"/>
                  <a:gd name="connsiteY44" fmla="*/ 840740 h 1185545"/>
                  <a:gd name="connsiteX45" fmla="*/ 30480 w 2687274"/>
                  <a:gd name="connsiteY45" fmla="*/ 871220 h 1185545"/>
                  <a:gd name="connsiteX46" fmla="*/ 0 w 2687274"/>
                  <a:gd name="connsiteY46" fmla="*/ 1000760 h 1185545"/>
                  <a:gd name="connsiteX0" fmla="*/ 0 w 2661874"/>
                  <a:gd name="connsiteY0" fmla="*/ 978535 h 1185545"/>
                  <a:gd name="connsiteX1" fmla="*/ 79375 w 2661874"/>
                  <a:gd name="connsiteY1" fmla="*/ 1090295 h 1185545"/>
                  <a:gd name="connsiteX2" fmla="*/ 203200 w 2661874"/>
                  <a:gd name="connsiteY2" fmla="*/ 1099820 h 1185545"/>
                  <a:gd name="connsiteX3" fmla="*/ 325120 w 2661874"/>
                  <a:gd name="connsiteY3" fmla="*/ 1076960 h 1185545"/>
                  <a:gd name="connsiteX4" fmla="*/ 439420 w 2661874"/>
                  <a:gd name="connsiteY4" fmla="*/ 1115060 h 1185545"/>
                  <a:gd name="connsiteX5" fmla="*/ 553720 w 2661874"/>
                  <a:gd name="connsiteY5" fmla="*/ 1145540 h 1185545"/>
                  <a:gd name="connsiteX6" fmla="*/ 675640 w 2661874"/>
                  <a:gd name="connsiteY6" fmla="*/ 1122680 h 1185545"/>
                  <a:gd name="connsiteX7" fmla="*/ 782320 w 2661874"/>
                  <a:gd name="connsiteY7" fmla="*/ 1115060 h 1185545"/>
                  <a:gd name="connsiteX8" fmla="*/ 897890 w 2661874"/>
                  <a:gd name="connsiteY8" fmla="*/ 1185545 h 1185545"/>
                  <a:gd name="connsiteX9" fmla="*/ 958215 w 2661874"/>
                  <a:gd name="connsiteY9" fmla="*/ 1156335 h 1185545"/>
                  <a:gd name="connsiteX10" fmla="*/ 1064260 w 2661874"/>
                  <a:gd name="connsiteY10" fmla="*/ 993140 h 1185545"/>
                  <a:gd name="connsiteX11" fmla="*/ 1117600 w 2661874"/>
                  <a:gd name="connsiteY11" fmla="*/ 886460 h 1185545"/>
                  <a:gd name="connsiteX12" fmla="*/ 1148080 w 2661874"/>
                  <a:gd name="connsiteY12" fmla="*/ 787400 h 1185545"/>
                  <a:gd name="connsiteX13" fmla="*/ 1210310 w 2661874"/>
                  <a:gd name="connsiteY13" fmla="*/ 705485 h 1185545"/>
                  <a:gd name="connsiteX14" fmla="*/ 1273810 w 2661874"/>
                  <a:gd name="connsiteY14" fmla="*/ 622935 h 1185545"/>
                  <a:gd name="connsiteX15" fmla="*/ 1374775 w 2661874"/>
                  <a:gd name="connsiteY15" fmla="*/ 566420 h 1185545"/>
                  <a:gd name="connsiteX16" fmla="*/ 1543050 w 2661874"/>
                  <a:gd name="connsiteY16" fmla="*/ 497205 h 1185545"/>
                  <a:gd name="connsiteX17" fmla="*/ 1689100 w 2661874"/>
                  <a:gd name="connsiteY17" fmla="*/ 459740 h 1185545"/>
                  <a:gd name="connsiteX18" fmla="*/ 1788160 w 2661874"/>
                  <a:gd name="connsiteY18" fmla="*/ 444500 h 1185545"/>
                  <a:gd name="connsiteX19" fmla="*/ 1898650 w 2661874"/>
                  <a:gd name="connsiteY19" fmla="*/ 427355 h 1185545"/>
                  <a:gd name="connsiteX20" fmla="*/ 1973580 w 2661874"/>
                  <a:gd name="connsiteY20" fmla="*/ 389255 h 1185545"/>
                  <a:gd name="connsiteX21" fmla="*/ 2023110 w 2661874"/>
                  <a:gd name="connsiteY21" fmla="*/ 299720 h 1185545"/>
                  <a:gd name="connsiteX22" fmla="*/ 2161540 w 2661874"/>
                  <a:gd name="connsiteY22" fmla="*/ 406400 h 1185545"/>
                  <a:gd name="connsiteX23" fmla="*/ 2352040 w 2661874"/>
                  <a:gd name="connsiteY23" fmla="*/ 467360 h 1185545"/>
                  <a:gd name="connsiteX24" fmla="*/ 2565400 w 2661874"/>
                  <a:gd name="connsiteY24" fmla="*/ 505460 h 1185545"/>
                  <a:gd name="connsiteX25" fmla="*/ 2565400 w 2661874"/>
                  <a:gd name="connsiteY25" fmla="*/ 505460 h 1185545"/>
                  <a:gd name="connsiteX26" fmla="*/ 2660650 w 2661874"/>
                  <a:gd name="connsiteY26" fmla="*/ 483235 h 1185545"/>
                  <a:gd name="connsiteX27" fmla="*/ 2466340 w 2661874"/>
                  <a:gd name="connsiteY27" fmla="*/ 368300 h 1185545"/>
                  <a:gd name="connsiteX28" fmla="*/ 2291080 w 2661874"/>
                  <a:gd name="connsiteY28" fmla="*/ 284480 h 1185545"/>
                  <a:gd name="connsiteX29" fmla="*/ 2077720 w 2661874"/>
                  <a:gd name="connsiteY29" fmla="*/ 215900 h 1185545"/>
                  <a:gd name="connsiteX30" fmla="*/ 1856740 w 2661874"/>
                  <a:gd name="connsiteY30" fmla="*/ 109220 h 1185545"/>
                  <a:gd name="connsiteX31" fmla="*/ 1750060 w 2661874"/>
                  <a:gd name="connsiteY31" fmla="*/ 55880 h 1185545"/>
                  <a:gd name="connsiteX32" fmla="*/ 1695450 w 2661874"/>
                  <a:gd name="connsiteY32" fmla="*/ 19685 h 1185545"/>
                  <a:gd name="connsiteX33" fmla="*/ 1581785 w 2661874"/>
                  <a:gd name="connsiteY33" fmla="*/ 0 h 1185545"/>
                  <a:gd name="connsiteX34" fmla="*/ 1294765 w 2661874"/>
                  <a:gd name="connsiteY34" fmla="*/ 105410 h 1185545"/>
                  <a:gd name="connsiteX35" fmla="*/ 1135380 w 2661874"/>
                  <a:gd name="connsiteY35" fmla="*/ 175895 h 1185545"/>
                  <a:gd name="connsiteX36" fmla="*/ 1016000 w 2661874"/>
                  <a:gd name="connsiteY36" fmla="*/ 219710 h 1185545"/>
                  <a:gd name="connsiteX37" fmla="*/ 633730 w 2661874"/>
                  <a:gd name="connsiteY37" fmla="*/ 344170 h 1185545"/>
                  <a:gd name="connsiteX38" fmla="*/ 523875 w 2661874"/>
                  <a:gd name="connsiteY38" fmla="*/ 329565 h 1185545"/>
                  <a:gd name="connsiteX39" fmla="*/ 462280 w 2661874"/>
                  <a:gd name="connsiteY39" fmla="*/ 490220 h 1185545"/>
                  <a:gd name="connsiteX40" fmla="*/ 401320 w 2661874"/>
                  <a:gd name="connsiteY40" fmla="*/ 680720 h 1185545"/>
                  <a:gd name="connsiteX41" fmla="*/ 321310 w 2661874"/>
                  <a:gd name="connsiteY41" fmla="*/ 737870 h 1185545"/>
                  <a:gd name="connsiteX42" fmla="*/ 227965 w 2661874"/>
                  <a:gd name="connsiteY42" fmla="*/ 790575 h 1185545"/>
                  <a:gd name="connsiteX43" fmla="*/ 134620 w 2661874"/>
                  <a:gd name="connsiteY43" fmla="*/ 802640 h 1185545"/>
                  <a:gd name="connsiteX44" fmla="*/ 43180 w 2661874"/>
                  <a:gd name="connsiteY44" fmla="*/ 840740 h 1185545"/>
                  <a:gd name="connsiteX45" fmla="*/ 5080 w 2661874"/>
                  <a:gd name="connsiteY45" fmla="*/ 871220 h 1185545"/>
                  <a:gd name="connsiteX46" fmla="*/ 0 w 2661874"/>
                  <a:gd name="connsiteY46" fmla="*/ 978535 h 1185545"/>
                  <a:gd name="connsiteX0" fmla="*/ 0 w 2661874"/>
                  <a:gd name="connsiteY0" fmla="*/ 978535 h 1185545"/>
                  <a:gd name="connsiteX1" fmla="*/ 79375 w 2661874"/>
                  <a:gd name="connsiteY1" fmla="*/ 1090295 h 1185545"/>
                  <a:gd name="connsiteX2" fmla="*/ 203200 w 2661874"/>
                  <a:gd name="connsiteY2" fmla="*/ 1099820 h 1185545"/>
                  <a:gd name="connsiteX3" fmla="*/ 325120 w 2661874"/>
                  <a:gd name="connsiteY3" fmla="*/ 1076960 h 1185545"/>
                  <a:gd name="connsiteX4" fmla="*/ 439420 w 2661874"/>
                  <a:gd name="connsiteY4" fmla="*/ 1115060 h 1185545"/>
                  <a:gd name="connsiteX5" fmla="*/ 553720 w 2661874"/>
                  <a:gd name="connsiteY5" fmla="*/ 1145540 h 1185545"/>
                  <a:gd name="connsiteX6" fmla="*/ 675640 w 2661874"/>
                  <a:gd name="connsiteY6" fmla="*/ 1122680 h 1185545"/>
                  <a:gd name="connsiteX7" fmla="*/ 782320 w 2661874"/>
                  <a:gd name="connsiteY7" fmla="*/ 1115060 h 1185545"/>
                  <a:gd name="connsiteX8" fmla="*/ 897890 w 2661874"/>
                  <a:gd name="connsiteY8" fmla="*/ 1185545 h 1185545"/>
                  <a:gd name="connsiteX9" fmla="*/ 958215 w 2661874"/>
                  <a:gd name="connsiteY9" fmla="*/ 1156335 h 1185545"/>
                  <a:gd name="connsiteX10" fmla="*/ 1064260 w 2661874"/>
                  <a:gd name="connsiteY10" fmla="*/ 993140 h 1185545"/>
                  <a:gd name="connsiteX11" fmla="*/ 1117600 w 2661874"/>
                  <a:gd name="connsiteY11" fmla="*/ 886460 h 1185545"/>
                  <a:gd name="connsiteX12" fmla="*/ 1148080 w 2661874"/>
                  <a:gd name="connsiteY12" fmla="*/ 787400 h 1185545"/>
                  <a:gd name="connsiteX13" fmla="*/ 1210310 w 2661874"/>
                  <a:gd name="connsiteY13" fmla="*/ 705485 h 1185545"/>
                  <a:gd name="connsiteX14" fmla="*/ 1273810 w 2661874"/>
                  <a:gd name="connsiteY14" fmla="*/ 622935 h 1185545"/>
                  <a:gd name="connsiteX15" fmla="*/ 1374775 w 2661874"/>
                  <a:gd name="connsiteY15" fmla="*/ 566420 h 1185545"/>
                  <a:gd name="connsiteX16" fmla="*/ 1543050 w 2661874"/>
                  <a:gd name="connsiteY16" fmla="*/ 497205 h 1185545"/>
                  <a:gd name="connsiteX17" fmla="*/ 1689100 w 2661874"/>
                  <a:gd name="connsiteY17" fmla="*/ 459740 h 1185545"/>
                  <a:gd name="connsiteX18" fmla="*/ 1788160 w 2661874"/>
                  <a:gd name="connsiteY18" fmla="*/ 444500 h 1185545"/>
                  <a:gd name="connsiteX19" fmla="*/ 1898650 w 2661874"/>
                  <a:gd name="connsiteY19" fmla="*/ 427355 h 1185545"/>
                  <a:gd name="connsiteX20" fmla="*/ 1973580 w 2661874"/>
                  <a:gd name="connsiteY20" fmla="*/ 389255 h 1185545"/>
                  <a:gd name="connsiteX21" fmla="*/ 2023110 w 2661874"/>
                  <a:gd name="connsiteY21" fmla="*/ 299720 h 1185545"/>
                  <a:gd name="connsiteX22" fmla="*/ 2142490 w 2661874"/>
                  <a:gd name="connsiteY22" fmla="*/ 393700 h 1185545"/>
                  <a:gd name="connsiteX23" fmla="*/ 2352040 w 2661874"/>
                  <a:gd name="connsiteY23" fmla="*/ 467360 h 1185545"/>
                  <a:gd name="connsiteX24" fmla="*/ 2565400 w 2661874"/>
                  <a:gd name="connsiteY24" fmla="*/ 505460 h 1185545"/>
                  <a:gd name="connsiteX25" fmla="*/ 2565400 w 2661874"/>
                  <a:gd name="connsiteY25" fmla="*/ 505460 h 1185545"/>
                  <a:gd name="connsiteX26" fmla="*/ 2660650 w 2661874"/>
                  <a:gd name="connsiteY26" fmla="*/ 483235 h 1185545"/>
                  <a:gd name="connsiteX27" fmla="*/ 2466340 w 2661874"/>
                  <a:gd name="connsiteY27" fmla="*/ 368300 h 1185545"/>
                  <a:gd name="connsiteX28" fmla="*/ 2291080 w 2661874"/>
                  <a:gd name="connsiteY28" fmla="*/ 284480 h 1185545"/>
                  <a:gd name="connsiteX29" fmla="*/ 2077720 w 2661874"/>
                  <a:gd name="connsiteY29" fmla="*/ 215900 h 1185545"/>
                  <a:gd name="connsiteX30" fmla="*/ 1856740 w 2661874"/>
                  <a:gd name="connsiteY30" fmla="*/ 109220 h 1185545"/>
                  <a:gd name="connsiteX31" fmla="*/ 1750060 w 2661874"/>
                  <a:gd name="connsiteY31" fmla="*/ 55880 h 1185545"/>
                  <a:gd name="connsiteX32" fmla="*/ 1695450 w 2661874"/>
                  <a:gd name="connsiteY32" fmla="*/ 19685 h 1185545"/>
                  <a:gd name="connsiteX33" fmla="*/ 1581785 w 2661874"/>
                  <a:gd name="connsiteY33" fmla="*/ 0 h 1185545"/>
                  <a:gd name="connsiteX34" fmla="*/ 1294765 w 2661874"/>
                  <a:gd name="connsiteY34" fmla="*/ 105410 h 1185545"/>
                  <a:gd name="connsiteX35" fmla="*/ 1135380 w 2661874"/>
                  <a:gd name="connsiteY35" fmla="*/ 175895 h 1185545"/>
                  <a:gd name="connsiteX36" fmla="*/ 1016000 w 2661874"/>
                  <a:gd name="connsiteY36" fmla="*/ 219710 h 1185545"/>
                  <a:gd name="connsiteX37" fmla="*/ 633730 w 2661874"/>
                  <a:gd name="connsiteY37" fmla="*/ 344170 h 1185545"/>
                  <a:gd name="connsiteX38" fmla="*/ 523875 w 2661874"/>
                  <a:gd name="connsiteY38" fmla="*/ 329565 h 1185545"/>
                  <a:gd name="connsiteX39" fmla="*/ 462280 w 2661874"/>
                  <a:gd name="connsiteY39" fmla="*/ 490220 h 1185545"/>
                  <a:gd name="connsiteX40" fmla="*/ 401320 w 2661874"/>
                  <a:gd name="connsiteY40" fmla="*/ 680720 h 1185545"/>
                  <a:gd name="connsiteX41" fmla="*/ 321310 w 2661874"/>
                  <a:gd name="connsiteY41" fmla="*/ 737870 h 1185545"/>
                  <a:gd name="connsiteX42" fmla="*/ 227965 w 2661874"/>
                  <a:gd name="connsiteY42" fmla="*/ 790575 h 1185545"/>
                  <a:gd name="connsiteX43" fmla="*/ 134620 w 2661874"/>
                  <a:gd name="connsiteY43" fmla="*/ 802640 h 1185545"/>
                  <a:gd name="connsiteX44" fmla="*/ 43180 w 2661874"/>
                  <a:gd name="connsiteY44" fmla="*/ 840740 h 1185545"/>
                  <a:gd name="connsiteX45" fmla="*/ 5080 w 2661874"/>
                  <a:gd name="connsiteY45" fmla="*/ 871220 h 1185545"/>
                  <a:gd name="connsiteX46" fmla="*/ 0 w 2661874"/>
                  <a:gd name="connsiteY46" fmla="*/ 978535 h 1185545"/>
                  <a:gd name="connsiteX0" fmla="*/ 0 w 2661874"/>
                  <a:gd name="connsiteY0" fmla="*/ 978535 h 1185545"/>
                  <a:gd name="connsiteX1" fmla="*/ 79375 w 2661874"/>
                  <a:gd name="connsiteY1" fmla="*/ 1090295 h 1185545"/>
                  <a:gd name="connsiteX2" fmla="*/ 203200 w 2661874"/>
                  <a:gd name="connsiteY2" fmla="*/ 1099820 h 1185545"/>
                  <a:gd name="connsiteX3" fmla="*/ 325120 w 2661874"/>
                  <a:gd name="connsiteY3" fmla="*/ 1076960 h 1185545"/>
                  <a:gd name="connsiteX4" fmla="*/ 439420 w 2661874"/>
                  <a:gd name="connsiteY4" fmla="*/ 1115060 h 1185545"/>
                  <a:gd name="connsiteX5" fmla="*/ 553720 w 2661874"/>
                  <a:gd name="connsiteY5" fmla="*/ 1145540 h 1185545"/>
                  <a:gd name="connsiteX6" fmla="*/ 675640 w 2661874"/>
                  <a:gd name="connsiteY6" fmla="*/ 1122680 h 1185545"/>
                  <a:gd name="connsiteX7" fmla="*/ 782320 w 2661874"/>
                  <a:gd name="connsiteY7" fmla="*/ 1115060 h 1185545"/>
                  <a:gd name="connsiteX8" fmla="*/ 897890 w 2661874"/>
                  <a:gd name="connsiteY8" fmla="*/ 1185545 h 1185545"/>
                  <a:gd name="connsiteX9" fmla="*/ 958215 w 2661874"/>
                  <a:gd name="connsiteY9" fmla="*/ 1156335 h 1185545"/>
                  <a:gd name="connsiteX10" fmla="*/ 1064260 w 2661874"/>
                  <a:gd name="connsiteY10" fmla="*/ 993140 h 1185545"/>
                  <a:gd name="connsiteX11" fmla="*/ 1117600 w 2661874"/>
                  <a:gd name="connsiteY11" fmla="*/ 886460 h 1185545"/>
                  <a:gd name="connsiteX12" fmla="*/ 1148080 w 2661874"/>
                  <a:gd name="connsiteY12" fmla="*/ 787400 h 1185545"/>
                  <a:gd name="connsiteX13" fmla="*/ 1210310 w 2661874"/>
                  <a:gd name="connsiteY13" fmla="*/ 705485 h 1185545"/>
                  <a:gd name="connsiteX14" fmla="*/ 1273810 w 2661874"/>
                  <a:gd name="connsiteY14" fmla="*/ 622935 h 1185545"/>
                  <a:gd name="connsiteX15" fmla="*/ 1374775 w 2661874"/>
                  <a:gd name="connsiteY15" fmla="*/ 566420 h 1185545"/>
                  <a:gd name="connsiteX16" fmla="*/ 1543050 w 2661874"/>
                  <a:gd name="connsiteY16" fmla="*/ 497205 h 1185545"/>
                  <a:gd name="connsiteX17" fmla="*/ 1689100 w 2661874"/>
                  <a:gd name="connsiteY17" fmla="*/ 459740 h 1185545"/>
                  <a:gd name="connsiteX18" fmla="*/ 1788160 w 2661874"/>
                  <a:gd name="connsiteY18" fmla="*/ 444500 h 1185545"/>
                  <a:gd name="connsiteX19" fmla="*/ 1898650 w 2661874"/>
                  <a:gd name="connsiteY19" fmla="*/ 427355 h 1185545"/>
                  <a:gd name="connsiteX20" fmla="*/ 1973580 w 2661874"/>
                  <a:gd name="connsiteY20" fmla="*/ 389255 h 1185545"/>
                  <a:gd name="connsiteX21" fmla="*/ 2023110 w 2661874"/>
                  <a:gd name="connsiteY21" fmla="*/ 299720 h 1185545"/>
                  <a:gd name="connsiteX22" fmla="*/ 2142490 w 2661874"/>
                  <a:gd name="connsiteY22" fmla="*/ 393700 h 1185545"/>
                  <a:gd name="connsiteX23" fmla="*/ 2298065 w 2661874"/>
                  <a:gd name="connsiteY23" fmla="*/ 441960 h 1185545"/>
                  <a:gd name="connsiteX24" fmla="*/ 2565400 w 2661874"/>
                  <a:gd name="connsiteY24" fmla="*/ 505460 h 1185545"/>
                  <a:gd name="connsiteX25" fmla="*/ 2565400 w 2661874"/>
                  <a:gd name="connsiteY25" fmla="*/ 505460 h 1185545"/>
                  <a:gd name="connsiteX26" fmla="*/ 2660650 w 2661874"/>
                  <a:gd name="connsiteY26" fmla="*/ 483235 h 1185545"/>
                  <a:gd name="connsiteX27" fmla="*/ 2466340 w 2661874"/>
                  <a:gd name="connsiteY27" fmla="*/ 368300 h 1185545"/>
                  <a:gd name="connsiteX28" fmla="*/ 2291080 w 2661874"/>
                  <a:gd name="connsiteY28" fmla="*/ 284480 h 1185545"/>
                  <a:gd name="connsiteX29" fmla="*/ 2077720 w 2661874"/>
                  <a:gd name="connsiteY29" fmla="*/ 215900 h 1185545"/>
                  <a:gd name="connsiteX30" fmla="*/ 1856740 w 2661874"/>
                  <a:gd name="connsiteY30" fmla="*/ 109220 h 1185545"/>
                  <a:gd name="connsiteX31" fmla="*/ 1750060 w 2661874"/>
                  <a:gd name="connsiteY31" fmla="*/ 55880 h 1185545"/>
                  <a:gd name="connsiteX32" fmla="*/ 1695450 w 2661874"/>
                  <a:gd name="connsiteY32" fmla="*/ 19685 h 1185545"/>
                  <a:gd name="connsiteX33" fmla="*/ 1581785 w 2661874"/>
                  <a:gd name="connsiteY33" fmla="*/ 0 h 1185545"/>
                  <a:gd name="connsiteX34" fmla="*/ 1294765 w 2661874"/>
                  <a:gd name="connsiteY34" fmla="*/ 105410 h 1185545"/>
                  <a:gd name="connsiteX35" fmla="*/ 1135380 w 2661874"/>
                  <a:gd name="connsiteY35" fmla="*/ 175895 h 1185545"/>
                  <a:gd name="connsiteX36" fmla="*/ 1016000 w 2661874"/>
                  <a:gd name="connsiteY36" fmla="*/ 219710 h 1185545"/>
                  <a:gd name="connsiteX37" fmla="*/ 633730 w 2661874"/>
                  <a:gd name="connsiteY37" fmla="*/ 344170 h 1185545"/>
                  <a:gd name="connsiteX38" fmla="*/ 523875 w 2661874"/>
                  <a:gd name="connsiteY38" fmla="*/ 329565 h 1185545"/>
                  <a:gd name="connsiteX39" fmla="*/ 462280 w 2661874"/>
                  <a:gd name="connsiteY39" fmla="*/ 490220 h 1185545"/>
                  <a:gd name="connsiteX40" fmla="*/ 401320 w 2661874"/>
                  <a:gd name="connsiteY40" fmla="*/ 680720 h 1185545"/>
                  <a:gd name="connsiteX41" fmla="*/ 321310 w 2661874"/>
                  <a:gd name="connsiteY41" fmla="*/ 737870 h 1185545"/>
                  <a:gd name="connsiteX42" fmla="*/ 227965 w 2661874"/>
                  <a:gd name="connsiteY42" fmla="*/ 790575 h 1185545"/>
                  <a:gd name="connsiteX43" fmla="*/ 134620 w 2661874"/>
                  <a:gd name="connsiteY43" fmla="*/ 802640 h 1185545"/>
                  <a:gd name="connsiteX44" fmla="*/ 43180 w 2661874"/>
                  <a:gd name="connsiteY44" fmla="*/ 840740 h 1185545"/>
                  <a:gd name="connsiteX45" fmla="*/ 5080 w 2661874"/>
                  <a:gd name="connsiteY45" fmla="*/ 871220 h 1185545"/>
                  <a:gd name="connsiteX46" fmla="*/ 0 w 2661874"/>
                  <a:gd name="connsiteY46" fmla="*/ 978535 h 1185545"/>
                  <a:gd name="connsiteX0" fmla="*/ 0 w 2661792"/>
                  <a:gd name="connsiteY0" fmla="*/ 978535 h 1185545"/>
                  <a:gd name="connsiteX1" fmla="*/ 79375 w 2661792"/>
                  <a:gd name="connsiteY1" fmla="*/ 1090295 h 1185545"/>
                  <a:gd name="connsiteX2" fmla="*/ 203200 w 2661792"/>
                  <a:gd name="connsiteY2" fmla="*/ 1099820 h 1185545"/>
                  <a:gd name="connsiteX3" fmla="*/ 325120 w 2661792"/>
                  <a:gd name="connsiteY3" fmla="*/ 1076960 h 1185545"/>
                  <a:gd name="connsiteX4" fmla="*/ 439420 w 2661792"/>
                  <a:gd name="connsiteY4" fmla="*/ 1115060 h 1185545"/>
                  <a:gd name="connsiteX5" fmla="*/ 553720 w 2661792"/>
                  <a:gd name="connsiteY5" fmla="*/ 1145540 h 1185545"/>
                  <a:gd name="connsiteX6" fmla="*/ 675640 w 2661792"/>
                  <a:gd name="connsiteY6" fmla="*/ 1122680 h 1185545"/>
                  <a:gd name="connsiteX7" fmla="*/ 782320 w 2661792"/>
                  <a:gd name="connsiteY7" fmla="*/ 1115060 h 1185545"/>
                  <a:gd name="connsiteX8" fmla="*/ 897890 w 2661792"/>
                  <a:gd name="connsiteY8" fmla="*/ 1185545 h 1185545"/>
                  <a:gd name="connsiteX9" fmla="*/ 958215 w 2661792"/>
                  <a:gd name="connsiteY9" fmla="*/ 1156335 h 1185545"/>
                  <a:gd name="connsiteX10" fmla="*/ 1064260 w 2661792"/>
                  <a:gd name="connsiteY10" fmla="*/ 993140 h 1185545"/>
                  <a:gd name="connsiteX11" fmla="*/ 1117600 w 2661792"/>
                  <a:gd name="connsiteY11" fmla="*/ 886460 h 1185545"/>
                  <a:gd name="connsiteX12" fmla="*/ 1148080 w 2661792"/>
                  <a:gd name="connsiteY12" fmla="*/ 787400 h 1185545"/>
                  <a:gd name="connsiteX13" fmla="*/ 1210310 w 2661792"/>
                  <a:gd name="connsiteY13" fmla="*/ 705485 h 1185545"/>
                  <a:gd name="connsiteX14" fmla="*/ 1273810 w 2661792"/>
                  <a:gd name="connsiteY14" fmla="*/ 622935 h 1185545"/>
                  <a:gd name="connsiteX15" fmla="*/ 1374775 w 2661792"/>
                  <a:gd name="connsiteY15" fmla="*/ 566420 h 1185545"/>
                  <a:gd name="connsiteX16" fmla="*/ 1543050 w 2661792"/>
                  <a:gd name="connsiteY16" fmla="*/ 497205 h 1185545"/>
                  <a:gd name="connsiteX17" fmla="*/ 1689100 w 2661792"/>
                  <a:gd name="connsiteY17" fmla="*/ 459740 h 1185545"/>
                  <a:gd name="connsiteX18" fmla="*/ 1788160 w 2661792"/>
                  <a:gd name="connsiteY18" fmla="*/ 444500 h 1185545"/>
                  <a:gd name="connsiteX19" fmla="*/ 1898650 w 2661792"/>
                  <a:gd name="connsiteY19" fmla="*/ 427355 h 1185545"/>
                  <a:gd name="connsiteX20" fmla="*/ 1973580 w 2661792"/>
                  <a:gd name="connsiteY20" fmla="*/ 389255 h 1185545"/>
                  <a:gd name="connsiteX21" fmla="*/ 2023110 w 2661792"/>
                  <a:gd name="connsiteY21" fmla="*/ 299720 h 1185545"/>
                  <a:gd name="connsiteX22" fmla="*/ 2142490 w 2661792"/>
                  <a:gd name="connsiteY22" fmla="*/ 393700 h 1185545"/>
                  <a:gd name="connsiteX23" fmla="*/ 2298065 w 2661792"/>
                  <a:gd name="connsiteY23" fmla="*/ 441960 h 1185545"/>
                  <a:gd name="connsiteX24" fmla="*/ 2565400 w 2661792"/>
                  <a:gd name="connsiteY24" fmla="*/ 505460 h 1185545"/>
                  <a:gd name="connsiteX25" fmla="*/ 2555875 w 2661792"/>
                  <a:gd name="connsiteY25" fmla="*/ 527685 h 1185545"/>
                  <a:gd name="connsiteX26" fmla="*/ 2660650 w 2661792"/>
                  <a:gd name="connsiteY26" fmla="*/ 483235 h 1185545"/>
                  <a:gd name="connsiteX27" fmla="*/ 2466340 w 2661792"/>
                  <a:gd name="connsiteY27" fmla="*/ 368300 h 1185545"/>
                  <a:gd name="connsiteX28" fmla="*/ 2291080 w 2661792"/>
                  <a:gd name="connsiteY28" fmla="*/ 284480 h 1185545"/>
                  <a:gd name="connsiteX29" fmla="*/ 2077720 w 2661792"/>
                  <a:gd name="connsiteY29" fmla="*/ 215900 h 1185545"/>
                  <a:gd name="connsiteX30" fmla="*/ 1856740 w 2661792"/>
                  <a:gd name="connsiteY30" fmla="*/ 109220 h 1185545"/>
                  <a:gd name="connsiteX31" fmla="*/ 1750060 w 2661792"/>
                  <a:gd name="connsiteY31" fmla="*/ 55880 h 1185545"/>
                  <a:gd name="connsiteX32" fmla="*/ 1695450 w 2661792"/>
                  <a:gd name="connsiteY32" fmla="*/ 19685 h 1185545"/>
                  <a:gd name="connsiteX33" fmla="*/ 1581785 w 2661792"/>
                  <a:gd name="connsiteY33" fmla="*/ 0 h 1185545"/>
                  <a:gd name="connsiteX34" fmla="*/ 1294765 w 2661792"/>
                  <a:gd name="connsiteY34" fmla="*/ 105410 h 1185545"/>
                  <a:gd name="connsiteX35" fmla="*/ 1135380 w 2661792"/>
                  <a:gd name="connsiteY35" fmla="*/ 175895 h 1185545"/>
                  <a:gd name="connsiteX36" fmla="*/ 1016000 w 2661792"/>
                  <a:gd name="connsiteY36" fmla="*/ 219710 h 1185545"/>
                  <a:gd name="connsiteX37" fmla="*/ 633730 w 2661792"/>
                  <a:gd name="connsiteY37" fmla="*/ 344170 h 1185545"/>
                  <a:gd name="connsiteX38" fmla="*/ 523875 w 2661792"/>
                  <a:gd name="connsiteY38" fmla="*/ 329565 h 1185545"/>
                  <a:gd name="connsiteX39" fmla="*/ 462280 w 2661792"/>
                  <a:gd name="connsiteY39" fmla="*/ 490220 h 1185545"/>
                  <a:gd name="connsiteX40" fmla="*/ 401320 w 2661792"/>
                  <a:gd name="connsiteY40" fmla="*/ 680720 h 1185545"/>
                  <a:gd name="connsiteX41" fmla="*/ 321310 w 2661792"/>
                  <a:gd name="connsiteY41" fmla="*/ 737870 h 1185545"/>
                  <a:gd name="connsiteX42" fmla="*/ 227965 w 2661792"/>
                  <a:gd name="connsiteY42" fmla="*/ 790575 h 1185545"/>
                  <a:gd name="connsiteX43" fmla="*/ 134620 w 2661792"/>
                  <a:gd name="connsiteY43" fmla="*/ 802640 h 1185545"/>
                  <a:gd name="connsiteX44" fmla="*/ 43180 w 2661792"/>
                  <a:gd name="connsiteY44" fmla="*/ 840740 h 1185545"/>
                  <a:gd name="connsiteX45" fmla="*/ 5080 w 2661792"/>
                  <a:gd name="connsiteY45" fmla="*/ 871220 h 1185545"/>
                  <a:gd name="connsiteX46" fmla="*/ 0 w 2661792"/>
                  <a:gd name="connsiteY46" fmla="*/ 978535 h 1185545"/>
                  <a:gd name="connsiteX0" fmla="*/ 0 w 2661792"/>
                  <a:gd name="connsiteY0" fmla="*/ 978535 h 1185545"/>
                  <a:gd name="connsiteX1" fmla="*/ 79375 w 2661792"/>
                  <a:gd name="connsiteY1" fmla="*/ 1090295 h 1185545"/>
                  <a:gd name="connsiteX2" fmla="*/ 203200 w 2661792"/>
                  <a:gd name="connsiteY2" fmla="*/ 1099820 h 1185545"/>
                  <a:gd name="connsiteX3" fmla="*/ 325120 w 2661792"/>
                  <a:gd name="connsiteY3" fmla="*/ 1076960 h 1185545"/>
                  <a:gd name="connsiteX4" fmla="*/ 439420 w 2661792"/>
                  <a:gd name="connsiteY4" fmla="*/ 1115060 h 1185545"/>
                  <a:gd name="connsiteX5" fmla="*/ 553720 w 2661792"/>
                  <a:gd name="connsiteY5" fmla="*/ 1145540 h 1185545"/>
                  <a:gd name="connsiteX6" fmla="*/ 675640 w 2661792"/>
                  <a:gd name="connsiteY6" fmla="*/ 1122680 h 1185545"/>
                  <a:gd name="connsiteX7" fmla="*/ 782320 w 2661792"/>
                  <a:gd name="connsiteY7" fmla="*/ 1115060 h 1185545"/>
                  <a:gd name="connsiteX8" fmla="*/ 897890 w 2661792"/>
                  <a:gd name="connsiteY8" fmla="*/ 1185545 h 1185545"/>
                  <a:gd name="connsiteX9" fmla="*/ 958215 w 2661792"/>
                  <a:gd name="connsiteY9" fmla="*/ 1156335 h 1185545"/>
                  <a:gd name="connsiteX10" fmla="*/ 1064260 w 2661792"/>
                  <a:gd name="connsiteY10" fmla="*/ 993140 h 1185545"/>
                  <a:gd name="connsiteX11" fmla="*/ 1117600 w 2661792"/>
                  <a:gd name="connsiteY11" fmla="*/ 886460 h 1185545"/>
                  <a:gd name="connsiteX12" fmla="*/ 1148080 w 2661792"/>
                  <a:gd name="connsiteY12" fmla="*/ 787400 h 1185545"/>
                  <a:gd name="connsiteX13" fmla="*/ 1210310 w 2661792"/>
                  <a:gd name="connsiteY13" fmla="*/ 705485 h 1185545"/>
                  <a:gd name="connsiteX14" fmla="*/ 1273810 w 2661792"/>
                  <a:gd name="connsiteY14" fmla="*/ 622935 h 1185545"/>
                  <a:gd name="connsiteX15" fmla="*/ 1374775 w 2661792"/>
                  <a:gd name="connsiteY15" fmla="*/ 566420 h 1185545"/>
                  <a:gd name="connsiteX16" fmla="*/ 1543050 w 2661792"/>
                  <a:gd name="connsiteY16" fmla="*/ 497205 h 1185545"/>
                  <a:gd name="connsiteX17" fmla="*/ 1689100 w 2661792"/>
                  <a:gd name="connsiteY17" fmla="*/ 459740 h 1185545"/>
                  <a:gd name="connsiteX18" fmla="*/ 1788160 w 2661792"/>
                  <a:gd name="connsiteY18" fmla="*/ 444500 h 1185545"/>
                  <a:gd name="connsiteX19" fmla="*/ 1898650 w 2661792"/>
                  <a:gd name="connsiteY19" fmla="*/ 427355 h 1185545"/>
                  <a:gd name="connsiteX20" fmla="*/ 1973580 w 2661792"/>
                  <a:gd name="connsiteY20" fmla="*/ 389255 h 1185545"/>
                  <a:gd name="connsiteX21" fmla="*/ 2023110 w 2661792"/>
                  <a:gd name="connsiteY21" fmla="*/ 299720 h 1185545"/>
                  <a:gd name="connsiteX22" fmla="*/ 2142490 w 2661792"/>
                  <a:gd name="connsiteY22" fmla="*/ 393700 h 1185545"/>
                  <a:gd name="connsiteX23" fmla="*/ 2298065 w 2661792"/>
                  <a:gd name="connsiteY23" fmla="*/ 441960 h 1185545"/>
                  <a:gd name="connsiteX24" fmla="*/ 2473325 w 2661792"/>
                  <a:gd name="connsiteY24" fmla="*/ 508635 h 1185545"/>
                  <a:gd name="connsiteX25" fmla="*/ 2555875 w 2661792"/>
                  <a:gd name="connsiteY25" fmla="*/ 527685 h 1185545"/>
                  <a:gd name="connsiteX26" fmla="*/ 2660650 w 2661792"/>
                  <a:gd name="connsiteY26" fmla="*/ 483235 h 1185545"/>
                  <a:gd name="connsiteX27" fmla="*/ 2466340 w 2661792"/>
                  <a:gd name="connsiteY27" fmla="*/ 368300 h 1185545"/>
                  <a:gd name="connsiteX28" fmla="*/ 2291080 w 2661792"/>
                  <a:gd name="connsiteY28" fmla="*/ 284480 h 1185545"/>
                  <a:gd name="connsiteX29" fmla="*/ 2077720 w 2661792"/>
                  <a:gd name="connsiteY29" fmla="*/ 215900 h 1185545"/>
                  <a:gd name="connsiteX30" fmla="*/ 1856740 w 2661792"/>
                  <a:gd name="connsiteY30" fmla="*/ 109220 h 1185545"/>
                  <a:gd name="connsiteX31" fmla="*/ 1750060 w 2661792"/>
                  <a:gd name="connsiteY31" fmla="*/ 55880 h 1185545"/>
                  <a:gd name="connsiteX32" fmla="*/ 1695450 w 2661792"/>
                  <a:gd name="connsiteY32" fmla="*/ 19685 h 1185545"/>
                  <a:gd name="connsiteX33" fmla="*/ 1581785 w 2661792"/>
                  <a:gd name="connsiteY33" fmla="*/ 0 h 1185545"/>
                  <a:gd name="connsiteX34" fmla="*/ 1294765 w 2661792"/>
                  <a:gd name="connsiteY34" fmla="*/ 105410 h 1185545"/>
                  <a:gd name="connsiteX35" fmla="*/ 1135380 w 2661792"/>
                  <a:gd name="connsiteY35" fmla="*/ 175895 h 1185545"/>
                  <a:gd name="connsiteX36" fmla="*/ 1016000 w 2661792"/>
                  <a:gd name="connsiteY36" fmla="*/ 219710 h 1185545"/>
                  <a:gd name="connsiteX37" fmla="*/ 633730 w 2661792"/>
                  <a:gd name="connsiteY37" fmla="*/ 344170 h 1185545"/>
                  <a:gd name="connsiteX38" fmla="*/ 523875 w 2661792"/>
                  <a:gd name="connsiteY38" fmla="*/ 329565 h 1185545"/>
                  <a:gd name="connsiteX39" fmla="*/ 462280 w 2661792"/>
                  <a:gd name="connsiteY39" fmla="*/ 490220 h 1185545"/>
                  <a:gd name="connsiteX40" fmla="*/ 401320 w 2661792"/>
                  <a:gd name="connsiteY40" fmla="*/ 680720 h 1185545"/>
                  <a:gd name="connsiteX41" fmla="*/ 321310 w 2661792"/>
                  <a:gd name="connsiteY41" fmla="*/ 737870 h 1185545"/>
                  <a:gd name="connsiteX42" fmla="*/ 227965 w 2661792"/>
                  <a:gd name="connsiteY42" fmla="*/ 790575 h 1185545"/>
                  <a:gd name="connsiteX43" fmla="*/ 134620 w 2661792"/>
                  <a:gd name="connsiteY43" fmla="*/ 802640 h 1185545"/>
                  <a:gd name="connsiteX44" fmla="*/ 43180 w 2661792"/>
                  <a:gd name="connsiteY44" fmla="*/ 840740 h 1185545"/>
                  <a:gd name="connsiteX45" fmla="*/ 5080 w 2661792"/>
                  <a:gd name="connsiteY45" fmla="*/ 871220 h 1185545"/>
                  <a:gd name="connsiteX46" fmla="*/ 0 w 2661792"/>
                  <a:gd name="connsiteY46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374775 w 2662304"/>
                  <a:gd name="connsiteY15" fmla="*/ 566420 h 1185545"/>
                  <a:gd name="connsiteX16" fmla="*/ 1543050 w 2662304"/>
                  <a:gd name="connsiteY16" fmla="*/ 497205 h 1185545"/>
                  <a:gd name="connsiteX17" fmla="*/ 1689100 w 2662304"/>
                  <a:gd name="connsiteY17" fmla="*/ 4597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294765 w 2662304"/>
                  <a:gd name="connsiteY34" fmla="*/ 105410 h 1185545"/>
                  <a:gd name="connsiteX35" fmla="*/ 1135380 w 2662304"/>
                  <a:gd name="connsiteY35" fmla="*/ 175895 h 1185545"/>
                  <a:gd name="connsiteX36" fmla="*/ 1016000 w 2662304"/>
                  <a:gd name="connsiteY36" fmla="*/ 219710 h 1185545"/>
                  <a:gd name="connsiteX37" fmla="*/ 633730 w 2662304"/>
                  <a:gd name="connsiteY37" fmla="*/ 344170 h 1185545"/>
                  <a:gd name="connsiteX38" fmla="*/ 523875 w 2662304"/>
                  <a:gd name="connsiteY38" fmla="*/ 329565 h 1185545"/>
                  <a:gd name="connsiteX39" fmla="*/ 462280 w 2662304"/>
                  <a:gd name="connsiteY39" fmla="*/ 490220 h 1185545"/>
                  <a:gd name="connsiteX40" fmla="*/ 401320 w 2662304"/>
                  <a:gd name="connsiteY40" fmla="*/ 680720 h 1185545"/>
                  <a:gd name="connsiteX41" fmla="*/ 321310 w 2662304"/>
                  <a:gd name="connsiteY41" fmla="*/ 737870 h 1185545"/>
                  <a:gd name="connsiteX42" fmla="*/ 227965 w 2662304"/>
                  <a:gd name="connsiteY42" fmla="*/ 790575 h 1185545"/>
                  <a:gd name="connsiteX43" fmla="*/ 134620 w 2662304"/>
                  <a:gd name="connsiteY43" fmla="*/ 802640 h 1185545"/>
                  <a:gd name="connsiteX44" fmla="*/ 43180 w 2662304"/>
                  <a:gd name="connsiteY44" fmla="*/ 840740 h 1185545"/>
                  <a:gd name="connsiteX45" fmla="*/ 5080 w 2662304"/>
                  <a:gd name="connsiteY45" fmla="*/ 871220 h 1185545"/>
                  <a:gd name="connsiteX46" fmla="*/ 0 w 2662304"/>
                  <a:gd name="connsiteY46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374775 w 2662304"/>
                  <a:gd name="connsiteY15" fmla="*/ 566420 h 1185545"/>
                  <a:gd name="connsiteX16" fmla="*/ 1581150 w 2662304"/>
                  <a:gd name="connsiteY16" fmla="*/ 468630 h 1185545"/>
                  <a:gd name="connsiteX17" fmla="*/ 1689100 w 2662304"/>
                  <a:gd name="connsiteY17" fmla="*/ 4597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294765 w 2662304"/>
                  <a:gd name="connsiteY34" fmla="*/ 105410 h 1185545"/>
                  <a:gd name="connsiteX35" fmla="*/ 1135380 w 2662304"/>
                  <a:gd name="connsiteY35" fmla="*/ 175895 h 1185545"/>
                  <a:gd name="connsiteX36" fmla="*/ 1016000 w 2662304"/>
                  <a:gd name="connsiteY36" fmla="*/ 219710 h 1185545"/>
                  <a:gd name="connsiteX37" fmla="*/ 633730 w 2662304"/>
                  <a:gd name="connsiteY37" fmla="*/ 344170 h 1185545"/>
                  <a:gd name="connsiteX38" fmla="*/ 523875 w 2662304"/>
                  <a:gd name="connsiteY38" fmla="*/ 329565 h 1185545"/>
                  <a:gd name="connsiteX39" fmla="*/ 462280 w 2662304"/>
                  <a:gd name="connsiteY39" fmla="*/ 490220 h 1185545"/>
                  <a:gd name="connsiteX40" fmla="*/ 401320 w 2662304"/>
                  <a:gd name="connsiteY40" fmla="*/ 680720 h 1185545"/>
                  <a:gd name="connsiteX41" fmla="*/ 321310 w 2662304"/>
                  <a:gd name="connsiteY41" fmla="*/ 737870 h 1185545"/>
                  <a:gd name="connsiteX42" fmla="*/ 227965 w 2662304"/>
                  <a:gd name="connsiteY42" fmla="*/ 790575 h 1185545"/>
                  <a:gd name="connsiteX43" fmla="*/ 134620 w 2662304"/>
                  <a:gd name="connsiteY43" fmla="*/ 802640 h 1185545"/>
                  <a:gd name="connsiteX44" fmla="*/ 43180 w 2662304"/>
                  <a:gd name="connsiteY44" fmla="*/ 840740 h 1185545"/>
                  <a:gd name="connsiteX45" fmla="*/ 5080 w 2662304"/>
                  <a:gd name="connsiteY45" fmla="*/ 871220 h 1185545"/>
                  <a:gd name="connsiteX46" fmla="*/ 0 w 2662304"/>
                  <a:gd name="connsiteY46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374775 w 2662304"/>
                  <a:gd name="connsiteY15" fmla="*/ 566420 h 1185545"/>
                  <a:gd name="connsiteX16" fmla="*/ 1581150 w 2662304"/>
                  <a:gd name="connsiteY16" fmla="*/ 468630 h 1185545"/>
                  <a:gd name="connsiteX17" fmla="*/ 1698625 w 2662304"/>
                  <a:gd name="connsiteY17" fmla="*/ 4724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294765 w 2662304"/>
                  <a:gd name="connsiteY34" fmla="*/ 105410 h 1185545"/>
                  <a:gd name="connsiteX35" fmla="*/ 1135380 w 2662304"/>
                  <a:gd name="connsiteY35" fmla="*/ 175895 h 1185545"/>
                  <a:gd name="connsiteX36" fmla="*/ 1016000 w 2662304"/>
                  <a:gd name="connsiteY36" fmla="*/ 219710 h 1185545"/>
                  <a:gd name="connsiteX37" fmla="*/ 633730 w 2662304"/>
                  <a:gd name="connsiteY37" fmla="*/ 344170 h 1185545"/>
                  <a:gd name="connsiteX38" fmla="*/ 523875 w 2662304"/>
                  <a:gd name="connsiteY38" fmla="*/ 329565 h 1185545"/>
                  <a:gd name="connsiteX39" fmla="*/ 462280 w 2662304"/>
                  <a:gd name="connsiteY39" fmla="*/ 490220 h 1185545"/>
                  <a:gd name="connsiteX40" fmla="*/ 401320 w 2662304"/>
                  <a:gd name="connsiteY40" fmla="*/ 680720 h 1185545"/>
                  <a:gd name="connsiteX41" fmla="*/ 321310 w 2662304"/>
                  <a:gd name="connsiteY41" fmla="*/ 737870 h 1185545"/>
                  <a:gd name="connsiteX42" fmla="*/ 227965 w 2662304"/>
                  <a:gd name="connsiteY42" fmla="*/ 790575 h 1185545"/>
                  <a:gd name="connsiteX43" fmla="*/ 134620 w 2662304"/>
                  <a:gd name="connsiteY43" fmla="*/ 802640 h 1185545"/>
                  <a:gd name="connsiteX44" fmla="*/ 43180 w 2662304"/>
                  <a:gd name="connsiteY44" fmla="*/ 840740 h 1185545"/>
                  <a:gd name="connsiteX45" fmla="*/ 5080 w 2662304"/>
                  <a:gd name="connsiteY45" fmla="*/ 871220 h 1185545"/>
                  <a:gd name="connsiteX46" fmla="*/ 0 w 2662304"/>
                  <a:gd name="connsiteY46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374775 w 2662304"/>
                  <a:gd name="connsiteY15" fmla="*/ 566420 h 1185545"/>
                  <a:gd name="connsiteX16" fmla="*/ 1619250 w 2662304"/>
                  <a:gd name="connsiteY16" fmla="*/ 443230 h 1185545"/>
                  <a:gd name="connsiteX17" fmla="*/ 1698625 w 2662304"/>
                  <a:gd name="connsiteY17" fmla="*/ 4724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294765 w 2662304"/>
                  <a:gd name="connsiteY34" fmla="*/ 105410 h 1185545"/>
                  <a:gd name="connsiteX35" fmla="*/ 1135380 w 2662304"/>
                  <a:gd name="connsiteY35" fmla="*/ 175895 h 1185545"/>
                  <a:gd name="connsiteX36" fmla="*/ 1016000 w 2662304"/>
                  <a:gd name="connsiteY36" fmla="*/ 219710 h 1185545"/>
                  <a:gd name="connsiteX37" fmla="*/ 633730 w 2662304"/>
                  <a:gd name="connsiteY37" fmla="*/ 344170 h 1185545"/>
                  <a:gd name="connsiteX38" fmla="*/ 523875 w 2662304"/>
                  <a:gd name="connsiteY38" fmla="*/ 329565 h 1185545"/>
                  <a:gd name="connsiteX39" fmla="*/ 462280 w 2662304"/>
                  <a:gd name="connsiteY39" fmla="*/ 490220 h 1185545"/>
                  <a:gd name="connsiteX40" fmla="*/ 401320 w 2662304"/>
                  <a:gd name="connsiteY40" fmla="*/ 680720 h 1185545"/>
                  <a:gd name="connsiteX41" fmla="*/ 321310 w 2662304"/>
                  <a:gd name="connsiteY41" fmla="*/ 737870 h 1185545"/>
                  <a:gd name="connsiteX42" fmla="*/ 227965 w 2662304"/>
                  <a:gd name="connsiteY42" fmla="*/ 790575 h 1185545"/>
                  <a:gd name="connsiteX43" fmla="*/ 134620 w 2662304"/>
                  <a:gd name="connsiteY43" fmla="*/ 802640 h 1185545"/>
                  <a:gd name="connsiteX44" fmla="*/ 43180 w 2662304"/>
                  <a:gd name="connsiteY44" fmla="*/ 840740 h 1185545"/>
                  <a:gd name="connsiteX45" fmla="*/ 5080 w 2662304"/>
                  <a:gd name="connsiteY45" fmla="*/ 871220 h 1185545"/>
                  <a:gd name="connsiteX46" fmla="*/ 0 w 2662304"/>
                  <a:gd name="connsiteY46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374775 w 2662304"/>
                  <a:gd name="connsiteY15" fmla="*/ 566420 h 1185545"/>
                  <a:gd name="connsiteX16" fmla="*/ 1625600 w 2662304"/>
                  <a:gd name="connsiteY16" fmla="*/ 455930 h 1185545"/>
                  <a:gd name="connsiteX17" fmla="*/ 1698625 w 2662304"/>
                  <a:gd name="connsiteY17" fmla="*/ 4724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294765 w 2662304"/>
                  <a:gd name="connsiteY34" fmla="*/ 105410 h 1185545"/>
                  <a:gd name="connsiteX35" fmla="*/ 1135380 w 2662304"/>
                  <a:gd name="connsiteY35" fmla="*/ 175895 h 1185545"/>
                  <a:gd name="connsiteX36" fmla="*/ 1016000 w 2662304"/>
                  <a:gd name="connsiteY36" fmla="*/ 219710 h 1185545"/>
                  <a:gd name="connsiteX37" fmla="*/ 633730 w 2662304"/>
                  <a:gd name="connsiteY37" fmla="*/ 344170 h 1185545"/>
                  <a:gd name="connsiteX38" fmla="*/ 523875 w 2662304"/>
                  <a:gd name="connsiteY38" fmla="*/ 329565 h 1185545"/>
                  <a:gd name="connsiteX39" fmla="*/ 462280 w 2662304"/>
                  <a:gd name="connsiteY39" fmla="*/ 490220 h 1185545"/>
                  <a:gd name="connsiteX40" fmla="*/ 401320 w 2662304"/>
                  <a:gd name="connsiteY40" fmla="*/ 680720 h 1185545"/>
                  <a:gd name="connsiteX41" fmla="*/ 321310 w 2662304"/>
                  <a:gd name="connsiteY41" fmla="*/ 737870 h 1185545"/>
                  <a:gd name="connsiteX42" fmla="*/ 227965 w 2662304"/>
                  <a:gd name="connsiteY42" fmla="*/ 790575 h 1185545"/>
                  <a:gd name="connsiteX43" fmla="*/ 134620 w 2662304"/>
                  <a:gd name="connsiteY43" fmla="*/ 802640 h 1185545"/>
                  <a:gd name="connsiteX44" fmla="*/ 43180 w 2662304"/>
                  <a:gd name="connsiteY44" fmla="*/ 840740 h 1185545"/>
                  <a:gd name="connsiteX45" fmla="*/ 5080 w 2662304"/>
                  <a:gd name="connsiteY45" fmla="*/ 871220 h 1185545"/>
                  <a:gd name="connsiteX46" fmla="*/ 0 w 2662304"/>
                  <a:gd name="connsiteY46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447800 w 2662304"/>
                  <a:gd name="connsiteY15" fmla="*/ 534670 h 1185545"/>
                  <a:gd name="connsiteX16" fmla="*/ 1625600 w 2662304"/>
                  <a:gd name="connsiteY16" fmla="*/ 455930 h 1185545"/>
                  <a:gd name="connsiteX17" fmla="*/ 1698625 w 2662304"/>
                  <a:gd name="connsiteY17" fmla="*/ 4724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294765 w 2662304"/>
                  <a:gd name="connsiteY34" fmla="*/ 105410 h 1185545"/>
                  <a:gd name="connsiteX35" fmla="*/ 1135380 w 2662304"/>
                  <a:gd name="connsiteY35" fmla="*/ 175895 h 1185545"/>
                  <a:gd name="connsiteX36" fmla="*/ 1016000 w 2662304"/>
                  <a:gd name="connsiteY36" fmla="*/ 219710 h 1185545"/>
                  <a:gd name="connsiteX37" fmla="*/ 633730 w 2662304"/>
                  <a:gd name="connsiteY37" fmla="*/ 344170 h 1185545"/>
                  <a:gd name="connsiteX38" fmla="*/ 523875 w 2662304"/>
                  <a:gd name="connsiteY38" fmla="*/ 329565 h 1185545"/>
                  <a:gd name="connsiteX39" fmla="*/ 462280 w 2662304"/>
                  <a:gd name="connsiteY39" fmla="*/ 490220 h 1185545"/>
                  <a:gd name="connsiteX40" fmla="*/ 401320 w 2662304"/>
                  <a:gd name="connsiteY40" fmla="*/ 680720 h 1185545"/>
                  <a:gd name="connsiteX41" fmla="*/ 321310 w 2662304"/>
                  <a:gd name="connsiteY41" fmla="*/ 737870 h 1185545"/>
                  <a:gd name="connsiteX42" fmla="*/ 227965 w 2662304"/>
                  <a:gd name="connsiteY42" fmla="*/ 790575 h 1185545"/>
                  <a:gd name="connsiteX43" fmla="*/ 134620 w 2662304"/>
                  <a:gd name="connsiteY43" fmla="*/ 802640 h 1185545"/>
                  <a:gd name="connsiteX44" fmla="*/ 43180 w 2662304"/>
                  <a:gd name="connsiteY44" fmla="*/ 840740 h 1185545"/>
                  <a:gd name="connsiteX45" fmla="*/ 5080 w 2662304"/>
                  <a:gd name="connsiteY45" fmla="*/ 871220 h 1185545"/>
                  <a:gd name="connsiteX46" fmla="*/ 0 w 2662304"/>
                  <a:gd name="connsiteY46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447800 w 2662304"/>
                  <a:gd name="connsiteY15" fmla="*/ 534670 h 1185545"/>
                  <a:gd name="connsiteX16" fmla="*/ 1625600 w 2662304"/>
                  <a:gd name="connsiteY16" fmla="*/ 455930 h 1185545"/>
                  <a:gd name="connsiteX17" fmla="*/ 1698625 w 2662304"/>
                  <a:gd name="connsiteY17" fmla="*/ 4724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294765 w 2662304"/>
                  <a:gd name="connsiteY34" fmla="*/ 105410 h 1185545"/>
                  <a:gd name="connsiteX35" fmla="*/ 1135380 w 2662304"/>
                  <a:gd name="connsiteY35" fmla="*/ 175895 h 1185545"/>
                  <a:gd name="connsiteX36" fmla="*/ 1016000 w 2662304"/>
                  <a:gd name="connsiteY36" fmla="*/ 219710 h 1185545"/>
                  <a:gd name="connsiteX37" fmla="*/ 781050 w 2662304"/>
                  <a:gd name="connsiteY37" fmla="*/ 232410 h 1185545"/>
                  <a:gd name="connsiteX38" fmla="*/ 633730 w 2662304"/>
                  <a:gd name="connsiteY38" fmla="*/ 344170 h 1185545"/>
                  <a:gd name="connsiteX39" fmla="*/ 523875 w 2662304"/>
                  <a:gd name="connsiteY39" fmla="*/ 329565 h 1185545"/>
                  <a:gd name="connsiteX40" fmla="*/ 462280 w 2662304"/>
                  <a:gd name="connsiteY40" fmla="*/ 490220 h 1185545"/>
                  <a:gd name="connsiteX41" fmla="*/ 401320 w 2662304"/>
                  <a:gd name="connsiteY41" fmla="*/ 680720 h 1185545"/>
                  <a:gd name="connsiteX42" fmla="*/ 321310 w 2662304"/>
                  <a:gd name="connsiteY42" fmla="*/ 737870 h 1185545"/>
                  <a:gd name="connsiteX43" fmla="*/ 227965 w 2662304"/>
                  <a:gd name="connsiteY43" fmla="*/ 790575 h 1185545"/>
                  <a:gd name="connsiteX44" fmla="*/ 134620 w 2662304"/>
                  <a:gd name="connsiteY44" fmla="*/ 802640 h 1185545"/>
                  <a:gd name="connsiteX45" fmla="*/ 43180 w 2662304"/>
                  <a:gd name="connsiteY45" fmla="*/ 840740 h 1185545"/>
                  <a:gd name="connsiteX46" fmla="*/ 5080 w 2662304"/>
                  <a:gd name="connsiteY46" fmla="*/ 871220 h 1185545"/>
                  <a:gd name="connsiteX47" fmla="*/ 0 w 2662304"/>
                  <a:gd name="connsiteY47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447800 w 2662304"/>
                  <a:gd name="connsiteY15" fmla="*/ 534670 h 1185545"/>
                  <a:gd name="connsiteX16" fmla="*/ 1625600 w 2662304"/>
                  <a:gd name="connsiteY16" fmla="*/ 455930 h 1185545"/>
                  <a:gd name="connsiteX17" fmla="*/ 1698625 w 2662304"/>
                  <a:gd name="connsiteY17" fmla="*/ 4724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294765 w 2662304"/>
                  <a:gd name="connsiteY34" fmla="*/ 105410 h 1185545"/>
                  <a:gd name="connsiteX35" fmla="*/ 1129030 w 2662304"/>
                  <a:gd name="connsiteY35" fmla="*/ 163195 h 1185545"/>
                  <a:gd name="connsiteX36" fmla="*/ 1016000 w 2662304"/>
                  <a:gd name="connsiteY36" fmla="*/ 219710 h 1185545"/>
                  <a:gd name="connsiteX37" fmla="*/ 781050 w 2662304"/>
                  <a:gd name="connsiteY37" fmla="*/ 232410 h 1185545"/>
                  <a:gd name="connsiteX38" fmla="*/ 633730 w 2662304"/>
                  <a:gd name="connsiteY38" fmla="*/ 344170 h 1185545"/>
                  <a:gd name="connsiteX39" fmla="*/ 523875 w 2662304"/>
                  <a:gd name="connsiteY39" fmla="*/ 329565 h 1185545"/>
                  <a:gd name="connsiteX40" fmla="*/ 462280 w 2662304"/>
                  <a:gd name="connsiteY40" fmla="*/ 490220 h 1185545"/>
                  <a:gd name="connsiteX41" fmla="*/ 401320 w 2662304"/>
                  <a:gd name="connsiteY41" fmla="*/ 680720 h 1185545"/>
                  <a:gd name="connsiteX42" fmla="*/ 321310 w 2662304"/>
                  <a:gd name="connsiteY42" fmla="*/ 737870 h 1185545"/>
                  <a:gd name="connsiteX43" fmla="*/ 227965 w 2662304"/>
                  <a:gd name="connsiteY43" fmla="*/ 790575 h 1185545"/>
                  <a:gd name="connsiteX44" fmla="*/ 134620 w 2662304"/>
                  <a:gd name="connsiteY44" fmla="*/ 802640 h 1185545"/>
                  <a:gd name="connsiteX45" fmla="*/ 43180 w 2662304"/>
                  <a:gd name="connsiteY45" fmla="*/ 840740 h 1185545"/>
                  <a:gd name="connsiteX46" fmla="*/ 5080 w 2662304"/>
                  <a:gd name="connsiteY46" fmla="*/ 871220 h 1185545"/>
                  <a:gd name="connsiteX47" fmla="*/ 0 w 2662304"/>
                  <a:gd name="connsiteY47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447800 w 2662304"/>
                  <a:gd name="connsiteY15" fmla="*/ 534670 h 1185545"/>
                  <a:gd name="connsiteX16" fmla="*/ 1625600 w 2662304"/>
                  <a:gd name="connsiteY16" fmla="*/ 455930 h 1185545"/>
                  <a:gd name="connsiteX17" fmla="*/ 1698625 w 2662304"/>
                  <a:gd name="connsiteY17" fmla="*/ 4724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390015 w 2662304"/>
                  <a:gd name="connsiteY34" fmla="*/ 105410 h 1185545"/>
                  <a:gd name="connsiteX35" fmla="*/ 1129030 w 2662304"/>
                  <a:gd name="connsiteY35" fmla="*/ 163195 h 1185545"/>
                  <a:gd name="connsiteX36" fmla="*/ 1016000 w 2662304"/>
                  <a:gd name="connsiteY36" fmla="*/ 219710 h 1185545"/>
                  <a:gd name="connsiteX37" fmla="*/ 781050 w 2662304"/>
                  <a:gd name="connsiteY37" fmla="*/ 232410 h 1185545"/>
                  <a:gd name="connsiteX38" fmla="*/ 633730 w 2662304"/>
                  <a:gd name="connsiteY38" fmla="*/ 344170 h 1185545"/>
                  <a:gd name="connsiteX39" fmla="*/ 523875 w 2662304"/>
                  <a:gd name="connsiteY39" fmla="*/ 329565 h 1185545"/>
                  <a:gd name="connsiteX40" fmla="*/ 462280 w 2662304"/>
                  <a:gd name="connsiteY40" fmla="*/ 490220 h 1185545"/>
                  <a:gd name="connsiteX41" fmla="*/ 401320 w 2662304"/>
                  <a:gd name="connsiteY41" fmla="*/ 680720 h 1185545"/>
                  <a:gd name="connsiteX42" fmla="*/ 321310 w 2662304"/>
                  <a:gd name="connsiteY42" fmla="*/ 737870 h 1185545"/>
                  <a:gd name="connsiteX43" fmla="*/ 227965 w 2662304"/>
                  <a:gd name="connsiteY43" fmla="*/ 790575 h 1185545"/>
                  <a:gd name="connsiteX44" fmla="*/ 134620 w 2662304"/>
                  <a:gd name="connsiteY44" fmla="*/ 802640 h 1185545"/>
                  <a:gd name="connsiteX45" fmla="*/ 43180 w 2662304"/>
                  <a:gd name="connsiteY45" fmla="*/ 840740 h 1185545"/>
                  <a:gd name="connsiteX46" fmla="*/ 5080 w 2662304"/>
                  <a:gd name="connsiteY46" fmla="*/ 871220 h 1185545"/>
                  <a:gd name="connsiteX47" fmla="*/ 0 w 2662304"/>
                  <a:gd name="connsiteY47" fmla="*/ 978535 h 1185545"/>
                  <a:gd name="connsiteX0" fmla="*/ 0 w 2662304"/>
                  <a:gd name="connsiteY0" fmla="*/ 978535 h 1185545"/>
                  <a:gd name="connsiteX1" fmla="*/ 79375 w 2662304"/>
                  <a:gd name="connsiteY1" fmla="*/ 1090295 h 1185545"/>
                  <a:gd name="connsiteX2" fmla="*/ 203200 w 2662304"/>
                  <a:gd name="connsiteY2" fmla="*/ 1099820 h 1185545"/>
                  <a:gd name="connsiteX3" fmla="*/ 325120 w 2662304"/>
                  <a:gd name="connsiteY3" fmla="*/ 1076960 h 1185545"/>
                  <a:gd name="connsiteX4" fmla="*/ 439420 w 2662304"/>
                  <a:gd name="connsiteY4" fmla="*/ 1115060 h 1185545"/>
                  <a:gd name="connsiteX5" fmla="*/ 553720 w 2662304"/>
                  <a:gd name="connsiteY5" fmla="*/ 1145540 h 1185545"/>
                  <a:gd name="connsiteX6" fmla="*/ 675640 w 2662304"/>
                  <a:gd name="connsiteY6" fmla="*/ 1122680 h 1185545"/>
                  <a:gd name="connsiteX7" fmla="*/ 782320 w 2662304"/>
                  <a:gd name="connsiteY7" fmla="*/ 1115060 h 1185545"/>
                  <a:gd name="connsiteX8" fmla="*/ 897890 w 2662304"/>
                  <a:gd name="connsiteY8" fmla="*/ 1185545 h 1185545"/>
                  <a:gd name="connsiteX9" fmla="*/ 958215 w 2662304"/>
                  <a:gd name="connsiteY9" fmla="*/ 1156335 h 1185545"/>
                  <a:gd name="connsiteX10" fmla="*/ 1064260 w 2662304"/>
                  <a:gd name="connsiteY10" fmla="*/ 993140 h 1185545"/>
                  <a:gd name="connsiteX11" fmla="*/ 1117600 w 2662304"/>
                  <a:gd name="connsiteY11" fmla="*/ 886460 h 1185545"/>
                  <a:gd name="connsiteX12" fmla="*/ 1148080 w 2662304"/>
                  <a:gd name="connsiteY12" fmla="*/ 787400 h 1185545"/>
                  <a:gd name="connsiteX13" fmla="*/ 1210310 w 2662304"/>
                  <a:gd name="connsiteY13" fmla="*/ 705485 h 1185545"/>
                  <a:gd name="connsiteX14" fmla="*/ 1273810 w 2662304"/>
                  <a:gd name="connsiteY14" fmla="*/ 622935 h 1185545"/>
                  <a:gd name="connsiteX15" fmla="*/ 1447800 w 2662304"/>
                  <a:gd name="connsiteY15" fmla="*/ 534670 h 1185545"/>
                  <a:gd name="connsiteX16" fmla="*/ 1625600 w 2662304"/>
                  <a:gd name="connsiteY16" fmla="*/ 455930 h 1185545"/>
                  <a:gd name="connsiteX17" fmla="*/ 1698625 w 2662304"/>
                  <a:gd name="connsiteY17" fmla="*/ 472440 h 1185545"/>
                  <a:gd name="connsiteX18" fmla="*/ 1788160 w 2662304"/>
                  <a:gd name="connsiteY18" fmla="*/ 444500 h 1185545"/>
                  <a:gd name="connsiteX19" fmla="*/ 1898650 w 2662304"/>
                  <a:gd name="connsiteY19" fmla="*/ 427355 h 1185545"/>
                  <a:gd name="connsiteX20" fmla="*/ 1973580 w 2662304"/>
                  <a:gd name="connsiteY20" fmla="*/ 389255 h 1185545"/>
                  <a:gd name="connsiteX21" fmla="*/ 2023110 w 2662304"/>
                  <a:gd name="connsiteY21" fmla="*/ 299720 h 1185545"/>
                  <a:gd name="connsiteX22" fmla="*/ 2142490 w 2662304"/>
                  <a:gd name="connsiteY22" fmla="*/ 393700 h 1185545"/>
                  <a:gd name="connsiteX23" fmla="*/ 2298065 w 2662304"/>
                  <a:gd name="connsiteY23" fmla="*/ 441960 h 1185545"/>
                  <a:gd name="connsiteX24" fmla="*/ 2473325 w 2662304"/>
                  <a:gd name="connsiteY24" fmla="*/ 508635 h 1185545"/>
                  <a:gd name="connsiteX25" fmla="*/ 2600325 w 2662304"/>
                  <a:gd name="connsiteY25" fmla="*/ 521335 h 1185545"/>
                  <a:gd name="connsiteX26" fmla="*/ 2660650 w 2662304"/>
                  <a:gd name="connsiteY26" fmla="*/ 483235 h 1185545"/>
                  <a:gd name="connsiteX27" fmla="*/ 2466340 w 2662304"/>
                  <a:gd name="connsiteY27" fmla="*/ 368300 h 1185545"/>
                  <a:gd name="connsiteX28" fmla="*/ 2291080 w 2662304"/>
                  <a:gd name="connsiteY28" fmla="*/ 284480 h 1185545"/>
                  <a:gd name="connsiteX29" fmla="*/ 2077720 w 2662304"/>
                  <a:gd name="connsiteY29" fmla="*/ 215900 h 1185545"/>
                  <a:gd name="connsiteX30" fmla="*/ 1856740 w 2662304"/>
                  <a:gd name="connsiteY30" fmla="*/ 109220 h 1185545"/>
                  <a:gd name="connsiteX31" fmla="*/ 1750060 w 2662304"/>
                  <a:gd name="connsiteY31" fmla="*/ 55880 h 1185545"/>
                  <a:gd name="connsiteX32" fmla="*/ 1695450 w 2662304"/>
                  <a:gd name="connsiteY32" fmla="*/ 19685 h 1185545"/>
                  <a:gd name="connsiteX33" fmla="*/ 1581785 w 2662304"/>
                  <a:gd name="connsiteY33" fmla="*/ 0 h 1185545"/>
                  <a:gd name="connsiteX34" fmla="*/ 1383665 w 2662304"/>
                  <a:gd name="connsiteY34" fmla="*/ 73660 h 1185545"/>
                  <a:gd name="connsiteX35" fmla="*/ 1129030 w 2662304"/>
                  <a:gd name="connsiteY35" fmla="*/ 163195 h 1185545"/>
                  <a:gd name="connsiteX36" fmla="*/ 1016000 w 2662304"/>
                  <a:gd name="connsiteY36" fmla="*/ 219710 h 1185545"/>
                  <a:gd name="connsiteX37" fmla="*/ 781050 w 2662304"/>
                  <a:gd name="connsiteY37" fmla="*/ 232410 h 1185545"/>
                  <a:gd name="connsiteX38" fmla="*/ 633730 w 2662304"/>
                  <a:gd name="connsiteY38" fmla="*/ 344170 h 1185545"/>
                  <a:gd name="connsiteX39" fmla="*/ 523875 w 2662304"/>
                  <a:gd name="connsiteY39" fmla="*/ 329565 h 1185545"/>
                  <a:gd name="connsiteX40" fmla="*/ 462280 w 2662304"/>
                  <a:gd name="connsiteY40" fmla="*/ 490220 h 1185545"/>
                  <a:gd name="connsiteX41" fmla="*/ 401320 w 2662304"/>
                  <a:gd name="connsiteY41" fmla="*/ 680720 h 1185545"/>
                  <a:gd name="connsiteX42" fmla="*/ 321310 w 2662304"/>
                  <a:gd name="connsiteY42" fmla="*/ 737870 h 1185545"/>
                  <a:gd name="connsiteX43" fmla="*/ 227965 w 2662304"/>
                  <a:gd name="connsiteY43" fmla="*/ 790575 h 1185545"/>
                  <a:gd name="connsiteX44" fmla="*/ 134620 w 2662304"/>
                  <a:gd name="connsiteY44" fmla="*/ 802640 h 1185545"/>
                  <a:gd name="connsiteX45" fmla="*/ 43180 w 2662304"/>
                  <a:gd name="connsiteY45" fmla="*/ 840740 h 1185545"/>
                  <a:gd name="connsiteX46" fmla="*/ 5080 w 2662304"/>
                  <a:gd name="connsiteY46" fmla="*/ 871220 h 1185545"/>
                  <a:gd name="connsiteX47" fmla="*/ 0 w 2662304"/>
                  <a:gd name="connsiteY47" fmla="*/ 978535 h 1185545"/>
                  <a:gd name="connsiteX0" fmla="*/ 0 w 4857821"/>
                  <a:gd name="connsiteY0" fmla="*/ 978535 h 1302677"/>
                  <a:gd name="connsiteX1" fmla="*/ 79375 w 4857821"/>
                  <a:gd name="connsiteY1" fmla="*/ 1090295 h 1302677"/>
                  <a:gd name="connsiteX2" fmla="*/ 203200 w 4857821"/>
                  <a:gd name="connsiteY2" fmla="*/ 1099820 h 1302677"/>
                  <a:gd name="connsiteX3" fmla="*/ 325120 w 4857821"/>
                  <a:gd name="connsiteY3" fmla="*/ 1076960 h 1302677"/>
                  <a:gd name="connsiteX4" fmla="*/ 439420 w 4857821"/>
                  <a:gd name="connsiteY4" fmla="*/ 1115060 h 1302677"/>
                  <a:gd name="connsiteX5" fmla="*/ 553720 w 4857821"/>
                  <a:gd name="connsiteY5" fmla="*/ 1145540 h 1302677"/>
                  <a:gd name="connsiteX6" fmla="*/ 675640 w 4857821"/>
                  <a:gd name="connsiteY6" fmla="*/ 1122680 h 1302677"/>
                  <a:gd name="connsiteX7" fmla="*/ 782320 w 4857821"/>
                  <a:gd name="connsiteY7" fmla="*/ 1115060 h 1302677"/>
                  <a:gd name="connsiteX8" fmla="*/ 897890 w 4857821"/>
                  <a:gd name="connsiteY8" fmla="*/ 1185545 h 1302677"/>
                  <a:gd name="connsiteX9" fmla="*/ 958215 w 4857821"/>
                  <a:gd name="connsiteY9" fmla="*/ 1156335 h 1302677"/>
                  <a:gd name="connsiteX10" fmla="*/ 1064260 w 4857821"/>
                  <a:gd name="connsiteY10" fmla="*/ 993140 h 1302677"/>
                  <a:gd name="connsiteX11" fmla="*/ 1117600 w 4857821"/>
                  <a:gd name="connsiteY11" fmla="*/ 886460 h 1302677"/>
                  <a:gd name="connsiteX12" fmla="*/ 1148080 w 4857821"/>
                  <a:gd name="connsiteY12" fmla="*/ 787400 h 1302677"/>
                  <a:gd name="connsiteX13" fmla="*/ 1210310 w 4857821"/>
                  <a:gd name="connsiteY13" fmla="*/ 705485 h 1302677"/>
                  <a:gd name="connsiteX14" fmla="*/ 1273810 w 4857821"/>
                  <a:gd name="connsiteY14" fmla="*/ 622935 h 1302677"/>
                  <a:gd name="connsiteX15" fmla="*/ 1447800 w 4857821"/>
                  <a:gd name="connsiteY15" fmla="*/ 534670 h 1302677"/>
                  <a:gd name="connsiteX16" fmla="*/ 1625600 w 4857821"/>
                  <a:gd name="connsiteY16" fmla="*/ 455930 h 1302677"/>
                  <a:gd name="connsiteX17" fmla="*/ 1698625 w 4857821"/>
                  <a:gd name="connsiteY17" fmla="*/ 472440 h 1302677"/>
                  <a:gd name="connsiteX18" fmla="*/ 1788160 w 4857821"/>
                  <a:gd name="connsiteY18" fmla="*/ 444500 h 1302677"/>
                  <a:gd name="connsiteX19" fmla="*/ 1898650 w 4857821"/>
                  <a:gd name="connsiteY19" fmla="*/ 427355 h 1302677"/>
                  <a:gd name="connsiteX20" fmla="*/ 1973580 w 4857821"/>
                  <a:gd name="connsiteY20" fmla="*/ 389255 h 1302677"/>
                  <a:gd name="connsiteX21" fmla="*/ 2023110 w 4857821"/>
                  <a:gd name="connsiteY21" fmla="*/ 299720 h 1302677"/>
                  <a:gd name="connsiteX22" fmla="*/ 2142490 w 4857821"/>
                  <a:gd name="connsiteY22" fmla="*/ 393700 h 1302677"/>
                  <a:gd name="connsiteX23" fmla="*/ 2298065 w 4857821"/>
                  <a:gd name="connsiteY23" fmla="*/ 441960 h 1302677"/>
                  <a:gd name="connsiteX24" fmla="*/ 2473325 w 4857821"/>
                  <a:gd name="connsiteY24" fmla="*/ 508635 h 1302677"/>
                  <a:gd name="connsiteX25" fmla="*/ 2600325 w 4857821"/>
                  <a:gd name="connsiteY25" fmla="*/ 521335 h 1302677"/>
                  <a:gd name="connsiteX26" fmla="*/ 4857750 w 4857821"/>
                  <a:gd name="connsiteY26" fmla="*/ 1302385 h 1302677"/>
                  <a:gd name="connsiteX27" fmla="*/ 2466340 w 4857821"/>
                  <a:gd name="connsiteY27" fmla="*/ 368300 h 1302677"/>
                  <a:gd name="connsiteX28" fmla="*/ 2291080 w 4857821"/>
                  <a:gd name="connsiteY28" fmla="*/ 284480 h 1302677"/>
                  <a:gd name="connsiteX29" fmla="*/ 2077720 w 4857821"/>
                  <a:gd name="connsiteY29" fmla="*/ 215900 h 1302677"/>
                  <a:gd name="connsiteX30" fmla="*/ 1856740 w 4857821"/>
                  <a:gd name="connsiteY30" fmla="*/ 109220 h 1302677"/>
                  <a:gd name="connsiteX31" fmla="*/ 1750060 w 4857821"/>
                  <a:gd name="connsiteY31" fmla="*/ 55880 h 1302677"/>
                  <a:gd name="connsiteX32" fmla="*/ 1695450 w 4857821"/>
                  <a:gd name="connsiteY32" fmla="*/ 19685 h 1302677"/>
                  <a:gd name="connsiteX33" fmla="*/ 1581785 w 4857821"/>
                  <a:gd name="connsiteY33" fmla="*/ 0 h 1302677"/>
                  <a:gd name="connsiteX34" fmla="*/ 1383665 w 4857821"/>
                  <a:gd name="connsiteY34" fmla="*/ 73660 h 1302677"/>
                  <a:gd name="connsiteX35" fmla="*/ 1129030 w 4857821"/>
                  <a:gd name="connsiteY35" fmla="*/ 163195 h 1302677"/>
                  <a:gd name="connsiteX36" fmla="*/ 1016000 w 4857821"/>
                  <a:gd name="connsiteY36" fmla="*/ 219710 h 1302677"/>
                  <a:gd name="connsiteX37" fmla="*/ 781050 w 4857821"/>
                  <a:gd name="connsiteY37" fmla="*/ 232410 h 1302677"/>
                  <a:gd name="connsiteX38" fmla="*/ 633730 w 4857821"/>
                  <a:gd name="connsiteY38" fmla="*/ 344170 h 1302677"/>
                  <a:gd name="connsiteX39" fmla="*/ 523875 w 4857821"/>
                  <a:gd name="connsiteY39" fmla="*/ 329565 h 1302677"/>
                  <a:gd name="connsiteX40" fmla="*/ 462280 w 4857821"/>
                  <a:gd name="connsiteY40" fmla="*/ 490220 h 1302677"/>
                  <a:gd name="connsiteX41" fmla="*/ 401320 w 4857821"/>
                  <a:gd name="connsiteY41" fmla="*/ 680720 h 1302677"/>
                  <a:gd name="connsiteX42" fmla="*/ 321310 w 4857821"/>
                  <a:gd name="connsiteY42" fmla="*/ 737870 h 1302677"/>
                  <a:gd name="connsiteX43" fmla="*/ 227965 w 4857821"/>
                  <a:gd name="connsiteY43" fmla="*/ 790575 h 1302677"/>
                  <a:gd name="connsiteX44" fmla="*/ 134620 w 4857821"/>
                  <a:gd name="connsiteY44" fmla="*/ 802640 h 1302677"/>
                  <a:gd name="connsiteX45" fmla="*/ 43180 w 4857821"/>
                  <a:gd name="connsiteY45" fmla="*/ 840740 h 1302677"/>
                  <a:gd name="connsiteX46" fmla="*/ 5080 w 4857821"/>
                  <a:gd name="connsiteY46" fmla="*/ 871220 h 1302677"/>
                  <a:gd name="connsiteX47" fmla="*/ 0 w 4857821"/>
                  <a:gd name="connsiteY47" fmla="*/ 978535 h 1302677"/>
                  <a:gd name="connsiteX0" fmla="*/ 0 w 4857821"/>
                  <a:gd name="connsiteY0" fmla="*/ 978535 h 1302677"/>
                  <a:gd name="connsiteX1" fmla="*/ 79375 w 4857821"/>
                  <a:gd name="connsiteY1" fmla="*/ 1090295 h 1302677"/>
                  <a:gd name="connsiteX2" fmla="*/ 203200 w 4857821"/>
                  <a:gd name="connsiteY2" fmla="*/ 1099820 h 1302677"/>
                  <a:gd name="connsiteX3" fmla="*/ 325120 w 4857821"/>
                  <a:gd name="connsiteY3" fmla="*/ 1076960 h 1302677"/>
                  <a:gd name="connsiteX4" fmla="*/ 439420 w 4857821"/>
                  <a:gd name="connsiteY4" fmla="*/ 1115060 h 1302677"/>
                  <a:gd name="connsiteX5" fmla="*/ 553720 w 4857821"/>
                  <a:gd name="connsiteY5" fmla="*/ 1145540 h 1302677"/>
                  <a:gd name="connsiteX6" fmla="*/ 675640 w 4857821"/>
                  <a:gd name="connsiteY6" fmla="*/ 1122680 h 1302677"/>
                  <a:gd name="connsiteX7" fmla="*/ 782320 w 4857821"/>
                  <a:gd name="connsiteY7" fmla="*/ 1115060 h 1302677"/>
                  <a:gd name="connsiteX8" fmla="*/ 897890 w 4857821"/>
                  <a:gd name="connsiteY8" fmla="*/ 1185545 h 1302677"/>
                  <a:gd name="connsiteX9" fmla="*/ 958215 w 4857821"/>
                  <a:gd name="connsiteY9" fmla="*/ 1156335 h 1302677"/>
                  <a:gd name="connsiteX10" fmla="*/ 1064260 w 4857821"/>
                  <a:gd name="connsiteY10" fmla="*/ 993140 h 1302677"/>
                  <a:gd name="connsiteX11" fmla="*/ 1117600 w 4857821"/>
                  <a:gd name="connsiteY11" fmla="*/ 886460 h 1302677"/>
                  <a:gd name="connsiteX12" fmla="*/ 1148080 w 4857821"/>
                  <a:gd name="connsiteY12" fmla="*/ 787400 h 1302677"/>
                  <a:gd name="connsiteX13" fmla="*/ 1210310 w 4857821"/>
                  <a:gd name="connsiteY13" fmla="*/ 705485 h 1302677"/>
                  <a:gd name="connsiteX14" fmla="*/ 1273810 w 4857821"/>
                  <a:gd name="connsiteY14" fmla="*/ 622935 h 1302677"/>
                  <a:gd name="connsiteX15" fmla="*/ 1447800 w 4857821"/>
                  <a:gd name="connsiteY15" fmla="*/ 534670 h 1302677"/>
                  <a:gd name="connsiteX16" fmla="*/ 1625600 w 4857821"/>
                  <a:gd name="connsiteY16" fmla="*/ 455930 h 1302677"/>
                  <a:gd name="connsiteX17" fmla="*/ 1698625 w 4857821"/>
                  <a:gd name="connsiteY17" fmla="*/ 472440 h 1302677"/>
                  <a:gd name="connsiteX18" fmla="*/ 1788160 w 4857821"/>
                  <a:gd name="connsiteY18" fmla="*/ 444500 h 1302677"/>
                  <a:gd name="connsiteX19" fmla="*/ 1898650 w 4857821"/>
                  <a:gd name="connsiteY19" fmla="*/ 427355 h 1302677"/>
                  <a:gd name="connsiteX20" fmla="*/ 1973580 w 4857821"/>
                  <a:gd name="connsiteY20" fmla="*/ 389255 h 1302677"/>
                  <a:gd name="connsiteX21" fmla="*/ 2023110 w 4857821"/>
                  <a:gd name="connsiteY21" fmla="*/ 299720 h 1302677"/>
                  <a:gd name="connsiteX22" fmla="*/ 2142490 w 4857821"/>
                  <a:gd name="connsiteY22" fmla="*/ 393700 h 1302677"/>
                  <a:gd name="connsiteX23" fmla="*/ 2298065 w 4857821"/>
                  <a:gd name="connsiteY23" fmla="*/ 441960 h 1302677"/>
                  <a:gd name="connsiteX24" fmla="*/ 2473325 w 4857821"/>
                  <a:gd name="connsiteY24" fmla="*/ 508635 h 1302677"/>
                  <a:gd name="connsiteX25" fmla="*/ 2600325 w 4857821"/>
                  <a:gd name="connsiteY25" fmla="*/ 521335 h 1302677"/>
                  <a:gd name="connsiteX26" fmla="*/ 4857750 w 4857821"/>
                  <a:gd name="connsiteY26" fmla="*/ 1302385 h 1302677"/>
                  <a:gd name="connsiteX27" fmla="*/ 2466340 w 4857821"/>
                  <a:gd name="connsiteY27" fmla="*/ 368300 h 1302677"/>
                  <a:gd name="connsiteX28" fmla="*/ 2291080 w 4857821"/>
                  <a:gd name="connsiteY28" fmla="*/ 284480 h 1302677"/>
                  <a:gd name="connsiteX29" fmla="*/ 2045970 w 4857821"/>
                  <a:gd name="connsiteY29" fmla="*/ 184150 h 1302677"/>
                  <a:gd name="connsiteX30" fmla="*/ 1856740 w 4857821"/>
                  <a:gd name="connsiteY30" fmla="*/ 109220 h 1302677"/>
                  <a:gd name="connsiteX31" fmla="*/ 1750060 w 4857821"/>
                  <a:gd name="connsiteY31" fmla="*/ 55880 h 1302677"/>
                  <a:gd name="connsiteX32" fmla="*/ 1695450 w 4857821"/>
                  <a:gd name="connsiteY32" fmla="*/ 19685 h 1302677"/>
                  <a:gd name="connsiteX33" fmla="*/ 1581785 w 4857821"/>
                  <a:gd name="connsiteY33" fmla="*/ 0 h 1302677"/>
                  <a:gd name="connsiteX34" fmla="*/ 1383665 w 4857821"/>
                  <a:gd name="connsiteY34" fmla="*/ 73660 h 1302677"/>
                  <a:gd name="connsiteX35" fmla="*/ 1129030 w 4857821"/>
                  <a:gd name="connsiteY35" fmla="*/ 163195 h 1302677"/>
                  <a:gd name="connsiteX36" fmla="*/ 1016000 w 4857821"/>
                  <a:gd name="connsiteY36" fmla="*/ 219710 h 1302677"/>
                  <a:gd name="connsiteX37" fmla="*/ 781050 w 4857821"/>
                  <a:gd name="connsiteY37" fmla="*/ 232410 h 1302677"/>
                  <a:gd name="connsiteX38" fmla="*/ 633730 w 4857821"/>
                  <a:gd name="connsiteY38" fmla="*/ 344170 h 1302677"/>
                  <a:gd name="connsiteX39" fmla="*/ 523875 w 4857821"/>
                  <a:gd name="connsiteY39" fmla="*/ 329565 h 1302677"/>
                  <a:gd name="connsiteX40" fmla="*/ 462280 w 4857821"/>
                  <a:gd name="connsiteY40" fmla="*/ 490220 h 1302677"/>
                  <a:gd name="connsiteX41" fmla="*/ 401320 w 4857821"/>
                  <a:gd name="connsiteY41" fmla="*/ 680720 h 1302677"/>
                  <a:gd name="connsiteX42" fmla="*/ 321310 w 4857821"/>
                  <a:gd name="connsiteY42" fmla="*/ 737870 h 1302677"/>
                  <a:gd name="connsiteX43" fmla="*/ 227965 w 4857821"/>
                  <a:gd name="connsiteY43" fmla="*/ 790575 h 1302677"/>
                  <a:gd name="connsiteX44" fmla="*/ 134620 w 4857821"/>
                  <a:gd name="connsiteY44" fmla="*/ 802640 h 1302677"/>
                  <a:gd name="connsiteX45" fmla="*/ 43180 w 4857821"/>
                  <a:gd name="connsiteY45" fmla="*/ 840740 h 1302677"/>
                  <a:gd name="connsiteX46" fmla="*/ 5080 w 4857821"/>
                  <a:gd name="connsiteY46" fmla="*/ 871220 h 1302677"/>
                  <a:gd name="connsiteX47" fmla="*/ 0 w 4857821"/>
                  <a:gd name="connsiteY47" fmla="*/ 978535 h 1302677"/>
                  <a:gd name="connsiteX0" fmla="*/ 0 w 4857750"/>
                  <a:gd name="connsiteY0" fmla="*/ 978535 h 1302385"/>
                  <a:gd name="connsiteX1" fmla="*/ 79375 w 4857750"/>
                  <a:gd name="connsiteY1" fmla="*/ 1090295 h 1302385"/>
                  <a:gd name="connsiteX2" fmla="*/ 203200 w 4857750"/>
                  <a:gd name="connsiteY2" fmla="*/ 1099820 h 1302385"/>
                  <a:gd name="connsiteX3" fmla="*/ 325120 w 4857750"/>
                  <a:gd name="connsiteY3" fmla="*/ 1076960 h 1302385"/>
                  <a:gd name="connsiteX4" fmla="*/ 439420 w 4857750"/>
                  <a:gd name="connsiteY4" fmla="*/ 1115060 h 1302385"/>
                  <a:gd name="connsiteX5" fmla="*/ 553720 w 4857750"/>
                  <a:gd name="connsiteY5" fmla="*/ 1145540 h 1302385"/>
                  <a:gd name="connsiteX6" fmla="*/ 675640 w 4857750"/>
                  <a:gd name="connsiteY6" fmla="*/ 1122680 h 1302385"/>
                  <a:gd name="connsiteX7" fmla="*/ 782320 w 4857750"/>
                  <a:gd name="connsiteY7" fmla="*/ 1115060 h 1302385"/>
                  <a:gd name="connsiteX8" fmla="*/ 897890 w 4857750"/>
                  <a:gd name="connsiteY8" fmla="*/ 1185545 h 1302385"/>
                  <a:gd name="connsiteX9" fmla="*/ 958215 w 4857750"/>
                  <a:gd name="connsiteY9" fmla="*/ 1156335 h 1302385"/>
                  <a:gd name="connsiteX10" fmla="*/ 1064260 w 4857750"/>
                  <a:gd name="connsiteY10" fmla="*/ 993140 h 1302385"/>
                  <a:gd name="connsiteX11" fmla="*/ 1117600 w 4857750"/>
                  <a:gd name="connsiteY11" fmla="*/ 886460 h 1302385"/>
                  <a:gd name="connsiteX12" fmla="*/ 1148080 w 4857750"/>
                  <a:gd name="connsiteY12" fmla="*/ 787400 h 1302385"/>
                  <a:gd name="connsiteX13" fmla="*/ 1210310 w 4857750"/>
                  <a:gd name="connsiteY13" fmla="*/ 705485 h 1302385"/>
                  <a:gd name="connsiteX14" fmla="*/ 1273810 w 4857750"/>
                  <a:gd name="connsiteY14" fmla="*/ 622935 h 1302385"/>
                  <a:gd name="connsiteX15" fmla="*/ 1447800 w 4857750"/>
                  <a:gd name="connsiteY15" fmla="*/ 534670 h 1302385"/>
                  <a:gd name="connsiteX16" fmla="*/ 1625600 w 4857750"/>
                  <a:gd name="connsiteY16" fmla="*/ 455930 h 1302385"/>
                  <a:gd name="connsiteX17" fmla="*/ 1698625 w 4857750"/>
                  <a:gd name="connsiteY17" fmla="*/ 472440 h 1302385"/>
                  <a:gd name="connsiteX18" fmla="*/ 1788160 w 4857750"/>
                  <a:gd name="connsiteY18" fmla="*/ 444500 h 1302385"/>
                  <a:gd name="connsiteX19" fmla="*/ 1898650 w 4857750"/>
                  <a:gd name="connsiteY19" fmla="*/ 427355 h 1302385"/>
                  <a:gd name="connsiteX20" fmla="*/ 1973580 w 4857750"/>
                  <a:gd name="connsiteY20" fmla="*/ 389255 h 1302385"/>
                  <a:gd name="connsiteX21" fmla="*/ 2023110 w 4857750"/>
                  <a:gd name="connsiteY21" fmla="*/ 299720 h 1302385"/>
                  <a:gd name="connsiteX22" fmla="*/ 2142490 w 4857750"/>
                  <a:gd name="connsiteY22" fmla="*/ 393700 h 1302385"/>
                  <a:gd name="connsiteX23" fmla="*/ 2298065 w 4857750"/>
                  <a:gd name="connsiteY23" fmla="*/ 441960 h 1302385"/>
                  <a:gd name="connsiteX24" fmla="*/ 2473325 w 4857750"/>
                  <a:gd name="connsiteY24" fmla="*/ 508635 h 1302385"/>
                  <a:gd name="connsiteX25" fmla="*/ 2600325 w 4857750"/>
                  <a:gd name="connsiteY25" fmla="*/ 521335 h 1302385"/>
                  <a:gd name="connsiteX26" fmla="*/ 2895600 w 4857750"/>
                  <a:gd name="connsiteY26" fmla="*/ 613410 h 1302385"/>
                  <a:gd name="connsiteX27" fmla="*/ 4857750 w 4857750"/>
                  <a:gd name="connsiteY27" fmla="*/ 1302385 h 1302385"/>
                  <a:gd name="connsiteX28" fmla="*/ 2466340 w 4857750"/>
                  <a:gd name="connsiteY28" fmla="*/ 368300 h 1302385"/>
                  <a:gd name="connsiteX29" fmla="*/ 2291080 w 4857750"/>
                  <a:gd name="connsiteY29" fmla="*/ 284480 h 1302385"/>
                  <a:gd name="connsiteX30" fmla="*/ 2045970 w 4857750"/>
                  <a:gd name="connsiteY30" fmla="*/ 184150 h 1302385"/>
                  <a:gd name="connsiteX31" fmla="*/ 1856740 w 4857750"/>
                  <a:gd name="connsiteY31" fmla="*/ 109220 h 1302385"/>
                  <a:gd name="connsiteX32" fmla="*/ 1750060 w 4857750"/>
                  <a:gd name="connsiteY32" fmla="*/ 55880 h 1302385"/>
                  <a:gd name="connsiteX33" fmla="*/ 1695450 w 4857750"/>
                  <a:gd name="connsiteY33" fmla="*/ 19685 h 1302385"/>
                  <a:gd name="connsiteX34" fmla="*/ 1581785 w 4857750"/>
                  <a:gd name="connsiteY34" fmla="*/ 0 h 1302385"/>
                  <a:gd name="connsiteX35" fmla="*/ 1383665 w 4857750"/>
                  <a:gd name="connsiteY35" fmla="*/ 73660 h 1302385"/>
                  <a:gd name="connsiteX36" fmla="*/ 1129030 w 4857750"/>
                  <a:gd name="connsiteY36" fmla="*/ 163195 h 1302385"/>
                  <a:gd name="connsiteX37" fmla="*/ 1016000 w 4857750"/>
                  <a:gd name="connsiteY37" fmla="*/ 219710 h 1302385"/>
                  <a:gd name="connsiteX38" fmla="*/ 781050 w 4857750"/>
                  <a:gd name="connsiteY38" fmla="*/ 232410 h 1302385"/>
                  <a:gd name="connsiteX39" fmla="*/ 633730 w 4857750"/>
                  <a:gd name="connsiteY39" fmla="*/ 344170 h 1302385"/>
                  <a:gd name="connsiteX40" fmla="*/ 523875 w 4857750"/>
                  <a:gd name="connsiteY40" fmla="*/ 329565 h 1302385"/>
                  <a:gd name="connsiteX41" fmla="*/ 462280 w 4857750"/>
                  <a:gd name="connsiteY41" fmla="*/ 490220 h 1302385"/>
                  <a:gd name="connsiteX42" fmla="*/ 401320 w 4857750"/>
                  <a:gd name="connsiteY42" fmla="*/ 680720 h 1302385"/>
                  <a:gd name="connsiteX43" fmla="*/ 321310 w 4857750"/>
                  <a:gd name="connsiteY43" fmla="*/ 737870 h 1302385"/>
                  <a:gd name="connsiteX44" fmla="*/ 227965 w 4857750"/>
                  <a:gd name="connsiteY44" fmla="*/ 790575 h 1302385"/>
                  <a:gd name="connsiteX45" fmla="*/ 134620 w 4857750"/>
                  <a:gd name="connsiteY45" fmla="*/ 802640 h 1302385"/>
                  <a:gd name="connsiteX46" fmla="*/ 43180 w 4857750"/>
                  <a:gd name="connsiteY46" fmla="*/ 840740 h 1302385"/>
                  <a:gd name="connsiteX47" fmla="*/ 5080 w 4857750"/>
                  <a:gd name="connsiteY47" fmla="*/ 871220 h 1302385"/>
                  <a:gd name="connsiteX48" fmla="*/ 0 w 4857750"/>
                  <a:gd name="connsiteY48" fmla="*/ 978535 h 1302385"/>
                  <a:gd name="connsiteX0" fmla="*/ 0 w 4857750"/>
                  <a:gd name="connsiteY0" fmla="*/ 978535 h 1302385"/>
                  <a:gd name="connsiteX1" fmla="*/ 79375 w 4857750"/>
                  <a:gd name="connsiteY1" fmla="*/ 1090295 h 1302385"/>
                  <a:gd name="connsiteX2" fmla="*/ 203200 w 4857750"/>
                  <a:gd name="connsiteY2" fmla="*/ 1099820 h 1302385"/>
                  <a:gd name="connsiteX3" fmla="*/ 325120 w 4857750"/>
                  <a:gd name="connsiteY3" fmla="*/ 1076960 h 1302385"/>
                  <a:gd name="connsiteX4" fmla="*/ 439420 w 4857750"/>
                  <a:gd name="connsiteY4" fmla="*/ 1115060 h 1302385"/>
                  <a:gd name="connsiteX5" fmla="*/ 553720 w 4857750"/>
                  <a:gd name="connsiteY5" fmla="*/ 1145540 h 1302385"/>
                  <a:gd name="connsiteX6" fmla="*/ 675640 w 4857750"/>
                  <a:gd name="connsiteY6" fmla="*/ 1122680 h 1302385"/>
                  <a:gd name="connsiteX7" fmla="*/ 782320 w 4857750"/>
                  <a:gd name="connsiteY7" fmla="*/ 1115060 h 1302385"/>
                  <a:gd name="connsiteX8" fmla="*/ 897890 w 4857750"/>
                  <a:gd name="connsiteY8" fmla="*/ 1185545 h 1302385"/>
                  <a:gd name="connsiteX9" fmla="*/ 958215 w 4857750"/>
                  <a:gd name="connsiteY9" fmla="*/ 1156335 h 1302385"/>
                  <a:gd name="connsiteX10" fmla="*/ 1064260 w 4857750"/>
                  <a:gd name="connsiteY10" fmla="*/ 993140 h 1302385"/>
                  <a:gd name="connsiteX11" fmla="*/ 1117600 w 4857750"/>
                  <a:gd name="connsiteY11" fmla="*/ 886460 h 1302385"/>
                  <a:gd name="connsiteX12" fmla="*/ 1148080 w 4857750"/>
                  <a:gd name="connsiteY12" fmla="*/ 787400 h 1302385"/>
                  <a:gd name="connsiteX13" fmla="*/ 1210310 w 4857750"/>
                  <a:gd name="connsiteY13" fmla="*/ 705485 h 1302385"/>
                  <a:gd name="connsiteX14" fmla="*/ 1273810 w 4857750"/>
                  <a:gd name="connsiteY14" fmla="*/ 622935 h 1302385"/>
                  <a:gd name="connsiteX15" fmla="*/ 1447800 w 4857750"/>
                  <a:gd name="connsiteY15" fmla="*/ 534670 h 1302385"/>
                  <a:gd name="connsiteX16" fmla="*/ 1625600 w 4857750"/>
                  <a:gd name="connsiteY16" fmla="*/ 455930 h 1302385"/>
                  <a:gd name="connsiteX17" fmla="*/ 1698625 w 4857750"/>
                  <a:gd name="connsiteY17" fmla="*/ 472440 h 1302385"/>
                  <a:gd name="connsiteX18" fmla="*/ 1788160 w 4857750"/>
                  <a:gd name="connsiteY18" fmla="*/ 444500 h 1302385"/>
                  <a:gd name="connsiteX19" fmla="*/ 1898650 w 4857750"/>
                  <a:gd name="connsiteY19" fmla="*/ 427355 h 1302385"/>
                  <a:gd name="connsiteX20" fmla="*/ 1973580 w 4857750"/>
                  <a:gd name="connsiteY20" fmla="*/ 389255 h 1302385"/>
                  <a:gd name="connsiteX21" fmla="*/ 2023110 w 4857750"/>
                  <a:gd name="connsiteY21" fmla="*/ 299720 h 1302385"/>
                  <a:gd name="connsiteX22" fmla="*/ 2142490 w 4857750"/>
                  <a:gd name="connsiteY22" fmla="*/ 393700 h 1302385"/>
                  <a:gd name="connsiteX23" fmla="*/ 2298065 w 4857750"/>
                  <a:gd name="connsiteY23" fmla="*/ 441960 h 1302385"/>
                  <a:gd name="connsiteX24" fmla="*/ 2473325 w 4857750"/>
                  <a:gd name="connsiteY24" fmla="*/ 508635 h 1302385"/>
                  <a:gd name="connsiteX25" fmla="*/ 2600325 w 4857750"/>
                  <a:gd name="connsiteY25" fmla="*/ 521335 h 1302385"/>
                  <a:gd name="connsiteX26" fmla="*/ 2895600 w 4857750"/>
                  <a:gd name="connsiteY26" fmla="*/ 613410 h 1302385"/>
                  <a:gd name="connsiteX27" fmla="*/ 4857750 w 4857750"/>
                  <a:gd name="connsiteY27" fmla="*/ 1302385 h 1302385"/>
                  <a:gd name="connsiteX28" fmla="*/ 2466340 w 4857750"/>
                  <a:gd name="connsiteY28" fmla="*/ 368300 h 1302385"/>
                  <a:gd name="connsiteX29" fmla="*/ 2291080 w 4857750"/>
                  <a:gd name="connsiteY29" fmla="*/ 284480 h 1302385"/>
                  <a:gd name="connsiteX30" fmla="*/ 2045970 w 4857750"/>
                  <a:gd name="connsiteY30" fmla="*/ 184150 h 1302385"/>
                  <a:gd name="connsiteX31" fmla="*/ 1856740 w 4857750"/>
                  <a:gd name="connsiteY31" fmla="*/ 109220 h 1302385"/>
                  <a:gd name="connsiteX32" fmla="*/ 1750060 w 4857750"/>
                  <a:gd name="connsiteY32" fmla="*/ 55880 h 1302385"/>
                  <a:gd name="connsiteX33" fmla="*/ 1695450 w 4857750"/>
                  <a:gd name="connsiteY33" fmla="*/ 19685 h 1302385"/>
                  <a:gd name="connsiteX34" fmla="*/ 1581785 w 4857750"/>
                  <a:gd name="connsiteY34" fmla="*/ 0 h 1302385"/>
                  <a:gd name="connsiteX35" fmla="*/ 1383665 w 4857750"/>
                  <a:gd name="connsiteY35" fmla="*/ 73660 h 1302385"/>
                  <a:gd name="connsiteX36" fmla="*/ 1129030 w 4857750"/>
                  <a:gd name="connsiteY36" fmla="*/ 163195 h 1302385"/>
                  <a:gd name="connsiteX37" fmla="*/ 1016000 w 4857750"/>
                  <a:gd name="connsiteY37" fmla="*/ 219710 h 1302385"/>
                  <a:gd name="connsiteX38" fmla="*/ 781050 w 4857750"/>
                  <a:gd name="connsiteY38" fmla="*/ 232410 h 1302385"/>
                  <a:gd name="connsiteX39" fmla="*/ 633730 w 4857750"/>
                  <a:gd name="connsiteY39" fmla="*/ 344170 h 1302385"/>
                  <a:gd name="connsiteX40" fmla="*/ 523875 w 4857750"/>
                  <a:gd name="connsiteY40" fmla="*/ 329565 h 1302385"/>
                  <a:gd name="connsiteX41" fmla="*/ 462280 w 4857750"/>
                  <a:gd name="connsiteY41" fmla="*/ 490220 h 1302385"/>
                  <a:gd name="connsiteX42" fmla="*/ 401320 w 4857750"/>
                  <a:gd name="connsiteY42" fmla="*/ 680720 h 1302385"/>
                  <a:gd name="connsiteX43" fmla="*/ 321310 w 4857750"/>
                  <a:gd name="connsiteY43" fmla="*/ 737870 h 1302385"/>
                  <a:gd name="connsiteX44" fmla="*/ 227965 w 4857750"/>
                  <a:gd name="connsiteY44" fmla="*/ 790575 h 1302385"/>
                  <a:gd name="connsiteX45" fmla="*/ 134620 w 4857750"/>
                  <a:gd name="connsiteY45" fmla="*/ 802640 h 1302385"/>
                  <a:gd name="connsiteX46" fmla="*/ 43180 w 4857750"/>
                  <a:gd name="connsiteY46" fmla="*/ 840740 h 1302385"/>
                  <a:gd name="connsiteX47" fmla="*/ 5080 w 4857750"/>
                  <a:gd name="connsiteY47" fmla="*/ 871220 h 1302385"/>
                  <a:gd name="connsiteX48" fmla="*/ 0 w 4857750"/>
                  <a:gd name="connsiteY48" fmla="*/ 978535 h 1302385"/>
                  <a:gd name="connsiteX0" fmla="*/ 0 w 4857750"/>
                  <a:gd name="connsiteY0" fmla="*/ 978535 h 1302385"/>
                  <a:gd name="connsiteX1" fmla="*/ 79375 w 4857750"/>
                  <a:gd name="connsiteY1" fmla="*/ 1090295 h 1302385"/>
                  <a:gd name="connsiteX2" fmla="*/ 203200 w 4857750"/>
                  <a:gd name="connsiteY2" fmla="*/ 1099820 h 1302385"/>
                  <a:gd name="connsiteX3" fmla="*/ 325120 w 4857750"/>
                  <a:gd name="connsiteY3" fmla="*/ 1076960 h 1302385"/>
                  <a:gd name="connsiteX4" fmla="*/ 439420 w 4857750"/>
                  <a:gd name="connsiteY4" fmla="*/ 1115060 h 1302385"/>
                  <a:gd name="connsiteX5" fmla="*/ 553720 w 4857750"/>
                  <a:gd name="connsiteY5" fmla="*/ 1145540 h 1302385"/>
                  <a:gd name="connsiteX6" fmla="*/ 675640 w 4857750"/>
                  <a:gd name="connsiteY6" fmla="*/ 1122680 h 1302385"/>
                  <a:gd name="connsiteX7" fmla="*/ 782320 w 4857750"/>
                  <a:gd name="connsiteY7" fmla="*/ 1115060 h 1302385"/>
                  <a:gd name="connsiteX8" fmla="*/ 897890 w 4857750"/>
                  <a:gd name="connsiteY8" fmla="*/ 1185545 h 1302385"/>
                  <a:gd name="connsiteX9" fmla="*/ 958215 w 4857750"/>
                  <a:gd name="connsiteY9" fmla="*/ 1156335 h 1302385"/>
                  <a:gd name="connsiteX10" fmla="*/ 1064260 w 4857750"/>
                  <a:gd name="connsiteY10" fmla="*/ 993140 h 1302385"/>
                  <a:gd name="connsiteX11" fmla="*/ 1117600 w 4857750"/>
                  <a:gd name="connsiteY11" fmla="*/ 886460 h 1302385"/>
                  <a:gd name="connsiteX12" fmla="*/ 1148080 w 4857750"/>
                  <a:gd name="connsiteY12" fmla="*/ 787400 h 1302385"/>
                  <a:gd name="connsiteX13" fmla="*/ 1210310 w 4857750"/>
                  <a:gd name="connsiteY13" fmla="*/ 705485 h 1302385"/>
                  <a:gd name="connsiteX14" fmla="*/ 1273810 w 4857750"/>
                  <a:gd name="connsiteY14" fmla="*/ 622935 h 1302385"/>
                  <a:gd name="connsiteX15" fmla="*/ 1447800 w 4857750"/>
                  <a:gd name="connsiteY15" fmla="*/ 534670 h 1302385"/>
                  <a:gd name="connsiteX16" fmla="*/ 1625600 w 4857750"/>
                  <a:gd name="connsiteY16" fmla="*/ 455930 h 1302385"/>
                  <a:gd name="connsiteX17" fmla="*/ 1698625 w 4857750"/>
                  <a:gd name="connsiteY17" fmla="*/ 472440 h 1302385"/>
                  <a:gd name="connsiteX18" fmla="*/ 1788160 w 4857750"/>
                  <a:gd name="connsiteY18" fmla="*/ 444500 h 1302385"/>
                  <a:gd name="connsiteX19" fmla="*/ 1898650 w 4857750"/>
                  <a:gd name="connsiteY19" fmla="*/ 427355 h 1302385"/>
                  <a:gd name="connsiteX20" fmla="*/ 1973580 w 4857750"/>
                  <a:gd name="connsiteY20" fmla="*/ 389255 h 1302385"/>
                  <a:gd name="connsiteX21" fmla="*/ 2023110 w 4857750"/>
                  <a:gd name="connsiteY21" fmla="*/ 299720 h 1302385"/>
                  <a:gd name="connsiteX22" fmla="*/ 2142490 w 4857750"/>
                  <a:gd name="connsiteY22" fmla="*/ 393700 h 1302385"/>
                  <a:gd name="connsiteX23" fmla="*/ 2298065 w 4857750"/>
                  <a:gd name="connsiteY23" fmla="*/ 441960 h 1302385"/>
                  <a:gd name="connsiteX24" fmla="*/ 2473325 w 4857750"/>
                  <a:gd name="connsiteY24" fmla="*/ 508635 h 1302385"/>
                  <a:gd name="connsiteX25" fmla="*/ 2600325 w 4857750"/>
                  <a:gd name="connsiteY25" fmla="*/ 521335 h 1302385"/>
                  <a:gd name="connsiteX26" fmla="*/ 2895600 w 4857750"/>
                  <a:gd name="connsiteY26" fmla="*/ 613410 h 1302385"/>
                  <a:gd name="connsiteX27" fmla="*/ 4857750 w 4857750"/>
                  <a:gd name="connsiteY27" fmla="*/ 1302385 h 1302385"/>
                  <a:gd name="connsiteX28" fmla="*/ 2466340 w 4857750"/>
                  <a:gd name="connsiteY28" fmla="*/ 368300 h 1302385"/>
                  <a:gd name="connsiteX29" fmla="*/ 2291080 w 4857750"/>
                  <a:gd name="connsiteY29" fmla="*/ 284480 h 1302385"/>
                  <a:gd name="connsiteX30" fmla="*/ 2045970 w 4857750"/>
                  <a:gd name="connsiteY30" fmla="*/ 184150 h 1302385"/>
                  <a:gd name="connsiteX31" fmla="*/ 1856740 w 4857750"/>
                  <a:gd name="connsiteY31" fmla="*/ 109220 h 1302385"/>
                  <a:gd name="connsiteX32" fmla="*/ 1750060 w 4857750"/>
                  <a:gd name="connsiteY32" fmla="*/ 55880 h 1302385"/>
                  <a:gd name="connsiteX33" fmla="*/ 1695450 w 4857750"/>
                  <a:gd name="connsiteY33" fmla="*/ 19685 h 1302385"/>
                  <a:gd name="connsiteX34" fmla="*/ 1581785 w 4857750"/>
                  <a:gd name="connsiteY34" fmla="*/ 0 h 1302385"/>
                  <a:gd name="connsiteX35" fmla="*/ 1383665 w 4857750"/>
                  <a:gd name="connsiteY35" fmla="*/ 73660 h 1302385"/>
                  <a:gd name="connsiteX36" fmla="*/ 1129030 w 4857750"/>
                  <a:gd name="connsiteY36" fmla="*/ 163195 h 1302385"/>
                  <a:gd name="connsiteX37" fmla="*/ 1016000 w 4857750"/>
                  <a:gd name="connsiteY37" fmla="*/ 219710 h 1302385"/>
                  <a:gd name="connsiteX38" fmla="*/ 781050 w 4857750"/>
                  <a:gd name="connsiteY38" fmla="*/ 232410 h 1302385"/>
                  <a:gd name="connsiteX39" fmla="*/ 633730 w 4857750"/>
                  <a:gd name="connsiteY39" fmla="*/ 344170 h 1302385"/>
                  <a:gd name="connsiteX40" fmla="*/ 523875 w 4857750"/>
                  <a:gd name="connsiteY40" fmla="*/ 329565 h 1302385"/>
                  <a:gd name="connsiteX41" fmla="*/ 462280 w 4857750"/>
                  <a:gd name="connsiteY41" fmla="*/ 490220 h 1302385"/>
                  <a:gd name="connsiteX42" fmla="*/ 401320 w 4857750"/>
                  <a:gd name="connsiteY42" fmla="*/ 680720 h 1302385"/>
                  <a:gd name="connsiteX43" fmla="*/ 321310 w 4857750"/>
                  <a:gd name="connsiteY43" fmla="*/ 737870 h 1302385"/>
                  <a:gd name="connsiteX44" fmla="*/ 227965 w 4857750"/>
                  <a:gd name="connsiteY44" fmla="*/ 790575 h 1302385"/>
                  <a:gd name="connsiteX45" fmla="*/ 134620 w 4857750"/>
                  <a:gd name="connsiteY45" fmla="*/ 802640 h 1302385"/>
                  <a:gd name="connsiteX46" fmla="*/ 43180 w 4857750"/>
                  <a:gd name="connsiteY46" fmla="*/ 840740 h 1302385"/>
                  <a:gd name="connsiteX47" fmla="*/ 5080 w 4857750"/>
                  <a:gd name="connsiteY47" fmla="*/ 871220 h 1302385"/>
                  <a:gd name="connsiteX48" fmla="*/ 0 w 4857750"/>
                  <a:gd name="connsiteY48" fmla="*/ 978535 h 1302385"/>
                  <a:gd name="connsiteX0" fmla="*/ 0 w 4857750"/>
                  <a:gd name="connsiteY0" fmla="*/ 978535 h 1302385"/>
                  <a:gd name="connsiteX1" fmla="*/ 79375 w 4857750"/>
                  <a:gd name="connsiteY1" fmla="*/ 1090295 h 1302385"/>
                  <a:gd name="connsiteX2" fmla="*/ 203200 w 4857750"/>
                  <a:gd name="connsiteY2" fmla="*/ 1099820 h 1302385"/>
                  <a:gd name="connsiteX3" fmla="*/ 325120 w 4857750"/>
                  <a:gd name="connsiteY3" fmla="*/ 1076960 h 1302385"/>
                  <a:gd name="connsiteX4" fmla="*/ 439420 w 4857750"/>
                  <a:gd name="connsiteY4" fmla="*/ 1115060 h 1302385"/>
                  <a:gd name="connsiteX5" fmla="*/ 553720 w 4857750"/>
                  <a:gd name="connsiteY5" fmla="*/ 1145540 h 1302385"/>
                  <a:gd name="connsiteX6" fmla="*/ 675640 w 4857750"/>
                  <a:gd name="connsiteY6" fmla="*/ 1122680 h 1302385"/>
                  <a:gd name="connsiteX7" fmla="*/ 782320 w 4857750"/>
                  <a:gd name="connsiteY7" fmla="*/ 1115060 h 1302385"/>
                  <a:gd name="connsiteX8" fmla="*/ 897890 w 4857750"/>
                  <a:gd name="connsiteY8" fmla="*/ 1185545 h 1302385"/>
                  <a:gd name="connsiteX9" fmla="*/ 958215 w 4857750"/>
                  <a:gd name="connsiteY9" fmla="*/ 1156335 h 1302385"/>
                  <a:gd name="connsiteX10" fmla="*/ 1064260 w 4857750"/>
                  <a:gd name="connsiteY10" fmla="*/ 993140 h 1302385"/>
                  <a:gd name="connsiteX11" fmla="*/ 1117600 w 4857750"/>
                  <a:gd name="connsiteY11" fmla="*/ 886460 h 1302385"/>
                  <a:gd name="connsiteX12" fmla="*/ 1148080 w 4857750"/>
                  <a:gd name="connsiteY12" fmla="*/ 787400 h 1302385"/>
                  <a:gd name="connsiteX13" fmla="*/ 1210310 w 4857750"/>
                  <a:gd name="connsiteY13" fmla="*/ 705485 h 1302385"/>
                  <a:gd name="connsiteX14" fmla="*/ 1273810 w 4857750"/>
                  <a:gd name="connsiteY14" fmla="*/ 622935 h 1302385"/>
                  <a:gd name="connsiteX15" fmla="*/ 1447800 w 4857750"/>
                  <a:gd name="connsiteY15" fmla="*/ 534670 h 1302385"/>
                  <a:gd name="connsiteX16" fmla="*/ 1625600 w 4857750"/>
                  <a:gd name="connsiteY16" fmla="*/ 455930 h 1302385"/>
                  <a:gd name="connsiteX17" fmla="*/ 1698625 w 4857750"/>
                  <a:gd name="connsiteY17" fmla="*/ 472440 h 1302385"/>
                  <a:gd name="connsiteX18" fmla="*/ 1788160 w 4857750"/>
                  <a:gd name="connsiteY18" fmla="*/ 444500 h 1302385"/>
                  <a:gd name="connsiteX19" fmla="*/ 1898650 w 4857750"/>
                  <a:gd name="connsiteY19" fmla="*/ 427355 h 1302385"/>
                  <a:gd name="connsiteX20" fmla="*/ 1973580 w 4857750"/>
                  <a:gd name="connsiteY20" fmla="*/ 389255 h 1302385"/>
                  <a:gd name="connsiteX21" fmla="*/ 2023110 w 4857750"/>
                  <a:gd name="connsiteY21" fmla="*/ 299720 h 1302385"/>
                  <a:gd name="connsiteX22" fmla="*/ 2142490 w 4857750"/>
                  <a:gd name="connsiteY22" fmla="*/ 393700 h 1302385"/>
                  <a:gd name="connsiteX23" fmla="*/ 2298065 w 4857750"/>
                  <a:gd name="connsiteY23" fmla="*/ 441960 h 1302385"/>
                  <a:gd name="connsiteX24" fmla="*/ 2473325 w 4857750"/>
                  <a:gd name="connsiteY24" fmla="*/ 508635 h 1302385"/>
                  <a:gd name="connsiteX25" fmla="*/ 2600325 w 4857750"/>
                  <a:gd name="connsiteY25" fmla="*/ 521335 h 1302385"/>
                  <a:gd name="connsiteX26" fmla="*/ 2895600 w 4857750"/>
                  <a:gd name="connsiteY26" fmla="*/ 613410 h 1302385"/>
                  <a:gd name="connsiteX27" fmla="*/ 4857750 w 4857750"/>
                  <a:gd name="connsiteY27" fmla="*/ 1302385 h 1302385"/>
                  <a:gd name="connsiteX28" fmla="*/ 2698750 w 4857750"/>
                  <a:gd name="connsiteY28" fmla="*/ 378460 h 1302385"/>
                  <a:gd name="connsiteX29" fmla="*/ 2466340 w 4857750"/>
                  <a:gd name="connsiteY29" fmla="*/ 368300 h 1302385"/>
                  <a:gd name="connsiteX30" fmla="*/ 2291080 w 4857750"/>
                  <a:gd name="connsiteY30" fmla="*/ 284480 h 1302385"/>
                  <a:gd name="connsiteX31" fmla="*/ 2045970 w 4857750"/>
                  <a:gd name="connsiteY31" fmla="*/ 184150 h 1302385"/>
                  <a:gd name="connsiteX32" fmla="*/ 1856740 w 4857750"/>
                  <a:gd name="connsiteY32" fmla="*/ 109220 h 1302385"/>
                  <a:gd name="connsiteX33" fmla="*/ 1750060 w 4857750"/>
                  <a:gd name="connsiteY33" fmla="*/ 55880 h 1302385"/>
                  <a:gd name="connsiteX34" fmla="*/ 1695450 w 4857750"/>
                  <a:gd name="connsiteY34" fmla="*/ 19685 h 1302385"/>
                  <a:gd name="connsiteX35" fmla="*/ 1581785 w 4857750"/>
                  <a:gd name="connsiteY35" fmla="*/ 0 h 1302385"/>
                  <a:gd name="connsiteX36" fmla="*/ 1383665 w 4857750"/>
                  <a:gd name="connsiteY36" fmla="*/ 73660 h 1302385"/>
                  <a:gd name="connsiteX37" fmla="*/ 1129030 w 4857750"/>
                  <a:gd name="connsiteY37" fmla="*/ 163195 h 1302385"/>
                  <a:gd name="connsiteX38" fmla="*/ 1016000 w 4857750"/>
                  <a:gd name="connsiteY38" fmla="*/ 219710 h 1302385"/>
                  <a:gd name="connsiteX39" fmla="*/ 781050 w 4857750"/>
                  <a:gd name="connsiteY39" fmla="*/ 232410 h 1302385"/>
                  <a:gd name="connsiteX40" fmla="*/ 633730 w 4857750"/>
                  <a:gd name="connsiteY40" fmla="*/ 344170 h 1302385"/>
                  <a:gd name="connsiteX41" fmla="*/ 523875 w 4857750"/>
                  <a:gd name="connsiteY41" fmla="*/ 329565 h 1302385"/>
                  <a:gd name="connsiteX42" fmla="*/ 462280 w 4857750"/>
                  <a:gd name="connsiteY42" fmla="*/ 490220 h 1302385"/>
                  <a:gd name="connsiteX43" fmla="*/ 401320 w 4857750"/>
                  <a:gd name="connsiteY43" fmla="*/ 680720 h 1302385"/>
                  <a:gd name="connsiteX44" fmla="*/ 321310 w 4857750"/>
                  <a:gd name="connsiteY44" fmla="*/ 737870 h 1302385"/>
                  <a:gd name="connsiteX45" fmla="*/ 227965 w 4857750"/>
                  <a:gd name="connsiteY45" fmla="*/ 790575 h 1302385"/>
                  <a:gd name="connsiteX46" fmla="*/ 134620 w 4857750"/>
                  <a:gd name="connsiteY46" fmla="*/ 802640 h 1302385"/>
                  <a:gd name="connsiteX47" fmla="*/ 43180 w 4857750"/>
                  <a:gd name="connsiteY47" fmla="*/ 840740 h 1302385"/>
                  <a:gd name="connsiteX48" fmla="*/ 5080 w 4857750"/>
                  <a:gd name="connsiteY48" fmla="*/ 871220 h 1302385"/>
                  <a:gd name="connsiteX49" fmla="*/ 0 w 4857750"/>
                  <a:gd name="connsiteY49" fmla="*/ 978535 h 1302385"/>
                  <a:gd name="connsiteX0" fmla="*/ 0 w 4857750"/>
                  <a:gd name="connsiteY0" fmla="*/ 978535 h 1302385"/>
                  <a:gd name="connsiteX1" fmla="*/ 79375 w 4857750"/>
                  <a:gd name="connsiteY1" fmla="*/ 1090295 h 1302385"/>
                  <a:gd name="connsiteX2" fmla="*/ 203200 w 4857750"/>
                  <a:gd name="connsiteY2" fmla="*/ 1099820 h 1302385"/>
                  <a:gd name="connsiteX3" fmla="*/ 325120 w 4857750"/>
                  <a:gd name="connsiteY3" fmla="*/ 1076960 h 1302385"/>
                  <a:gd name="connsiteX4" fmla="*/ 439420 w 4857750"/>
                  <a:gd name="connsiteY4" fmla="*/ 1115060 h 1302385"/>
                  <a:gd name="connsiteX5" fmla="*/ 553720 w 4857750"/>
                  <a:gd name="connsiteY5" fmla="*/ 1145540 h 1302385"/>
                  <a:gd name="connsiteX6" fmla="*/ 675640 w 4857750"/>
                  <a:gd name="connsiteY6" fmla="*/ 1122680 h 1302385"/>
                  <a:gd name="connsiteX7" fmla="*/ 782320 w 4857750"/>
                  <a:gd name="connsiteY7" fmla="*/ 1115060 h 1302385"/>
                  <a:gd name="connsiteX8" fmla="*/ 897890 w 4857750"/>
                  <a:gd name="connsiteY8" fmla="*/ 1185545 h 1302385"/>
                  <a:gd name="connsiteX9" fmla="*/ 958215 w 4857750"/>
                  <a:gd name="connsiteY9" fmla="*/ 1156335 h 1302385"/>
                  <a:gd name="connsiteX10" fmla="*/ 1064260 w 4857750"/>
                  <a:gd name="connsiteY10" fmla="*/ 993140 h 1302385"/>
                  <a:gd name="connsiteX11" fmla="*/ 1117600 w 4857750"/>
                  <a:gd name="connsiteY11" fmla="*/ 886460 h 1302385"/>
                  <a:gd name="connsiteX12" fmla="*/ 1148080 w 4857750"/>
                  <a:gd name="connsiteY12" fmla="*/ 787400 h 1302385"/>
                  <a:gd name="connsiteX13" fmla="*/ 1210310 w 4857750"/>
                  <a:gd name="connsiteY13" fmla="*/ 705485 h 1302385"/>
                  <a:gd name="connsiteX14" fmla="*/ 1273810 w 4857750"/>
                  <a:gd name="connsiteY14" fmla="*/ 622935 h 1302385"/>
                  <a:gd name="connsiteX15" fmla="*/ 1447800 w 4857750"/>
                  <a:gd name="connsiteY15" fmla="*/ 534670 h 1302385"/>
                  <a:gd name="connsiteX16" fmla="*/ 1625600 w 4857750"/>
                  <a:gd name="connsiteY16" fmla="*/ 455930 h 1302385"/>
                  <a:gd name="connsiteX17" fmla="*/ 1698625 w 4857750"/>
                  <a:gd name="connsiteY17" fmla="*/ 472440 h 1302385"/>
                  <a:gd name="connsiteX18" fmla="*/ 1788160 w 4857750"/>
                  <a:gd name="connsiteY18" fmla="*/ 444500 h 1302385"/>
                  <a:gd name="connsiteX19" fmla="*/ 1898650 w 4857750"/>
                  <a:gd name="connsiteY19" fmla="*/ 427355 h 1302385"/>
                  <a:gd name="connsiteX20" fmla="*/ 1973580 w 4857750"/>
                  <a:gd name="connsiteY20" fmla="*/ 389255 h 1302385"/>
                  <a:gd name="connsiteX21" fmla="*/ 2023110 w 4857750"/>
                  <a:gd name="connsiteY21" fmla="*/ 299720 h 1302385"/>
                  <a:gd name="connsiteX22" fmla="*/ 2142490 w 4857750"/>
                  <a:gd name="connsiteY22" fmla="*/ 393700 h 1302385"/>
                  <a:gd name="connsiteX23" fmla="*/ 2298065 w 4857750"/>
                  <a:gd name="connsiteY23" fmla="*/ 441960 h 1302385"/>
                  <a:gd name="connsiteX24" fmla="*/ 2473325 w 4857750"/>
                  <a:gd name="connsiteY24" fmla="*/ 508635 h 1302385"/>
                  <a:gd name="connsiteX25" fmla="*/ 2600325 w 4857750"/>
                  <a:gd name="connsiteY25" fmla="*/ 521335 h 1302385"/>
                  <a:gd name="connsiteX26" fmla="*/ 2895600 w 4857750"/>
                  <a:gd name="connsiteY26" fmla="*/ 613410 h 1302385"/>
                  <a:gd name="connsiteX27" fmla="*/ 4857750 w 4857750"/>
                  <a:gd name="connsiteY27" fmla="*/ 1302385 h 1302385"/>
                  <a:gd name="connsiteX28" fmla="*/ 2838450 w 4857750"/>
                  <a:gd name="connsiteY28" fmla="*/ 403860 h 1302385"/>
                  <a:gd name="connsiteX29" fmla="*/ 2698750 w 4857750"/>
                  <a:gd name="connsiteY29" fmla="*/ 378460 h 1302385"/>
                  <a:gd name="connsiteX30" fmla="*/ 2466340 w 4857750"/>
                  <a:gd name="connsiteY30" fmla="*/ 368300 h 1302385"/>
                  <a:gd name="connsiteX31" fmla="*/ 2291080 w 4857750"/>
                  <a:gd name="connsiteY31" fmla="*/ 284480 h 1302385"/>
                  <a:gd name="connsiteX32" fmla="*/ 2045970 w 4857750"/>
                  <a:gd name="connsiteY32" fmla="*/ 184150 h 1302385"/>
                  <a:gd name="connsiteX33" fmla="*/ 1856740 w 4857750"/>
                  <a:gd name="connsiteY33" fmla="*/ 109220 h 1302385"/>
                  <a:gd name="connsiteX34" fmla="*/ 1750060 w 4857750"/>
                  <a:gd name="connsiteY34" fmla="*/ 55880 h 1302385"/>
                  <a:gd name="connsiteX35" fmla="*/ 1695450 w 4857750"/>
                  <a:gd name="connsiteY35" fmla="*/ 19685 h 1302385"/>
                  <a:gd name="connsiteX36" fmla="*/ 1581785 w 4857750"/>
                  <a:gd name="connsiteY36" fmla="*/ 0 h 1302385"/>
                  <a:gd name="connsiteX37" fmla="*/ 1383665 w 4857750"/>
                  <a:gd name="connsiteY37" fmla="*/ 73660 h 1302385"/>
                  <a:gd name="connsiteX38" fmla="*/ 1129030 w 4857750"/>
                  <a:gd name="connsiteY38" fmla="*/ 163195 h 1302385"/>
                  <a:gd name="connsiteX39" fmla="*/ 1016000 w 4857750"/>
                  <a:gd name="connsiteY39" fmla="*/ 219710 h 1302385"/>
                  <a:gd name="connsiteX40" fmla="*/ 781050 w 4857750"/>
                  <a:gd name="connsiteY40" fmla="*/ 232410 h 1302385"/>
                  <a:gd name="connsiteX41" fmla="*/ 633730 w 4857750"/>
                  <a:gd name="connsiteY41" fmla="*/ 344170 h 1302385"/>
                  <a:gd name="connsiteX42" fmla="*/ 523875 w 4857750"/>
                  <a:gd name="connsiteY42" fmla="*/ 329565 h 1302385"/>
                  <a:gd name="connsiteX43" fmla="*/ 462280 w 4857750"/>
                  <a:gd name="connsiteY43" fmla="*/ 490220 h 1302385"/>
                  <a:gd name="connsiteX44" fmla="*/ 401320 w 4857750"/>
                  <a:gd name="connsiteY44" fmla="*/ 680720 h 1302385"/>
                  <a:gd name="connsiteX45" fmla="*/ 321310 w 4857750"/>
                  <a:gd name="connsiteY45" fmla="*/ 737870 h 1302385"/>
                  <a:gd name="connsiteX46" fmla="*/ 227965 w 4857750"/>
                  <a:gd name="connsiteY46" fmla="*/ 790575 h 1302385"/>
                  <a:gd name="connsiteX47" fmla="*/ 134620 w 4857750"/>
                  <a:gd name="connsiteY47" fmla="*/ 802640 h 1302385"/>
                  <a:gd name="connsiteX48" fmla="*/ 43180 w 4857750"/>
                  <a:gd name="connsiteY48" fmla="*/ 840740 h 1302385"/>
                  <a:gd name="connsiteX49" fmla="*/ 5080 w 4857750"/>
                  <a:gd name="connsiteY49" fmla="*/ 871220 h 1302385"/>
                  <a:gd name="connsiteX50" fmla="*/ 0 w 4857750"/>
                  <a:gd name="connsiteY50" fmla="*/ 978535 h 1302385"/>
                  <a:gd name="connsiteX0" fmla="*/ 0 w 4857754"/>
                  <a:gd name="connsiteY0" fmla="*/ 978535 h 1302385"/>
                  <a:gd name="connsiteX1" fmla="*/ 79375 w 4857754"/>
                  <a:gd name="connsiteY1" fmla="*/ 1090295 h 1302385"/>
                  <a:gd name="connsiteX2" fmla="*/ 203200 w 4857754"/>
                  <a:gd name="connsiteY2" fmla="*/ 1099820 h 1302385"/>
                  <a:gd name="connsiteX3" fmla="*/ 325120 w 4857754"/>
                  <a:gd name="connsiteY3" fmla="*/ 1076960 h 1302385"/>
                  <a:gd name="connsiteX4" fmla="*/ 439420 w 4857754"/>
                  <a:gd name="connsiteY4" fmla="*/ 1115060 h 1302385"/>
                  <a:gd name="connsiteX5" fmla="*/ 553720 w 4857754"/>
                  <a:gd name="connsiteY5" fmla="*/ 1145540 h 1302385"/>
                  <a:gd name="connsiteX6" fmla="*/ 675640 w 4857754"/>
                  <a:gd name="connsiteY6" fmla="*/ 1122680 h 1302385"/>
                  <a:gd name="connsiteX7" fmla="*/ 782320 w 4857754"/>
                  <a:gd name="connsiteY7" fmla="*/ 1115060 h 1302385"/>
                  <a:gd name="connsiteX8" fmla="*/ 897890 w 4857754"/>
                  <a:gd name="connsiteY8" fmla="*/ 1185545 h 1302385"/>
                  <a:gd name="connsiteX9" fmla="*/ 958215 w 4857754"/>
                  <a:gd name="connsiteY9" fmla="*/ 1156335 h 1302385"/>
                  <a:gd name="connsiteX10" fmla="*/ 1064260 w 4857754"/>
                  <a:gd name="connsiteY10" fmla="*/ 993140 h 1302385"/>
                  <a:gd name="connsiteX11" fmla="*/ 1117600 w 4857754"/>
                  <a:gd name="connsiteY11" fmla="*/ 886460 h 1302385"/>
                  <a:gd name="connsiteX12" fmla="*/ 1148080 w 4857754"/>
                  <a:gd name="connsiteY12" fmla="*/ 787400 h 1302385"/>
                  <a:gd name="connsiteX13" fmla="*/ 1210310 w 4857754"/>
                  <a:gd name="connsiteY13" fmla="*/ 705485 h 1302385"/>
                  <a:gd name="connsiteX14" fmla="*/ 1273810 w 4857754"/>
                  <a:gd name="connsiteY14" fmla="*/ 622935 h 1302385"/>
                  <a:gd name="connsiteX15" fmla="*/ 1447800 w 4857754"/>
                  <a:gd name="connsiteY15" fmla="*/ 534670 h 1302385"/>
                  <a:gd name="connsiteX16" fmla="*/ 1625600 w 4857754"/>
                  <a:gd name="connsiteY16" fmla="*/ 455930 h 1302385"/>
                  <a:gd name="connsiteX17" fmla="*/ 1698625 w 4857754"/>
                  <a:gd name="connsiteY17" fmla="*/ 472440 h 1302385"/>
                  <a:gd name="connsiteX18" fmla="*/ 1788160 w 4857754"/>
                  <a:gd name="connsiteY18" fmla="*/ 444500 h 1302385"/>
                  <a:gd name="connsiteX19" fmla="*/ 1898650 w 4857754"/>
                  <a:gd name="connsiteY19" fmla="*/ 427355 h 1302385"/>
                  <a:gd name="connsiteX20" fmla="*/ 1973580 w 4857754"/>
                  <a:gd name="connsiteY20" fmla="*/ 389255 h 1302385"/>
                  <a:gd name="connsiteX21" fmla="*/ 2023110 w 4857754"/>
                  <a:gd name="connsiteY21" fmla="*/ 299720 h 1302385"/>
                  <a:gd name="connsiteX22" fmla="*/ 2142490 w 4857754"/>
                  <a:gd name="connsiteY22" fmla="*/ 393700 h 1302385"/>
                  <a:gd name="connsiteX23" fmla="*/ 2298065 w 4857754"/>
                  <a:gd name="connsiteY23" fmla="*/ 441960 h 1302385"/>
                  <a:gd name="connsiteX24" fmla="*/ 2473325 w 4857754"/>
                  <a:gd name="connsiteY24" fmla="*/ 508635 h 1302385"/>
                  <a:gd name="connsiteX25" fmla="*/ 2600325 w 4857754"/>
                  <a:gd name="connsiteY25" fmla="*/ 521335 h 1302385"/>
                  <a:gd name="connsiteX26" fmla="*/ 2895600 w 4857754"/>
                  <a:gd name="connsiteY26" fmla="*/ 613410 h 1302385"/>
                  <a:gd name="connsiteX27" fmla="*/ 4857750 w 4857754"/>
                  <a:gd name="connsiteY27" fmla="*/ 1302385 h 1302385"/>
                  <a:gd name="connsiteX28" fmla="*/ 2940050 w 4857754"/>
                  <a:gd name="connsiteY28" fmla="*/ 365760 h 1302385"/>
                  <a:gd name="connsiteX29" fmla="*/ 2838450 w 4857754"/>
                  <a:gd name="connsiteY29" fmla="*/ 403860 h 1302385"/>
                  <a:gd name="connsiteX30" fmla="*/ 2698750 w 4857754"/>
                  <a:gd name="connsiteY30" fmla="*/ 378460 h 1302385"/>
                  <a:gd name="connsiteX31" fmla="*/ 2466340 w 4857754"/>
                  <a:gd name="connsiteY31" fmla="*/ 368300 h 1302385"/>
                  <a:gd name="connsiteX32" fmla="*/ 2291080 w 4857754"/>
                  <a:gd name="connsiteY32" fmla="*/ 284480 h 1302385"/>
                  <a:gd name="connsiteX33" fmla="*/ 2045970 w 4857754"/>
                  <a:gd name="connsiteY33" fmla="*/ 184150 h 1302385"/>
                  <a:gd name="connsiteX34" fmla="*/ 1856740 w 4857754"/>
                  <a:gd name="connsiteY34" fmla="*/ 109220 h 1302385"/>
                  <a:gd name="connsiteX35" fmla="*/ 1750060 w 4857754"/>
                  <a:gd name="connsiteY35" fmla="*/ 55880 h 1302385"/>
                  <a:gd name="connsiteX36" fmla="*/ 1695450 w 4857754"/>
                  <a:gd name="connsiteY36" fmla="*/ 19685 h 1302385"/>
                  <a:gd name="connsiteX37" fmla="*/ 1581785 w 4857754"/>
                  <a:gd name="connsiteY37" fmla="*/ 0 h 1302385"/>
                  <a:gd name="connsiteX38" fmla="*/ 1383665 w 4857754"/>
                  <a:gd name="connsiteY38" fmla="*/ 73660 h 1302385"/>
                  <a:gd name="connsiteX39" fmla="*/ 1129030 w 4857754"/>
                  <a:gd name="connsiteY39" fmla="*/ 163195 h 1302385"/>
                  <a:gd name="connsiteX40" fmla="*/ 1016000 w 4857754"/>
                  <a:gd name="connsiteY40" fmla="*/ 219710 h 1302385"/>
                  <a:gd name="connsiteX41" fmla="*/ 781050 w 4857754"/>
                  <a:gd name="connsiteY41" fmla="*/ 232410 h 1302385"/>
                  <a:gd name="connsiteX42" fmla="*/ 633730 w 4857754"/>
                  <a:gd name="connsiteY42" fmla="*/ 344170 h 1302385"/>
                  <a:gd name="connsiteX43" fmla="*/ 523875 w 4857754"/>
                  <a:gd name="connsiteY43" fmla="*/ 329565 h 1302385"/>
                  <a:gd name="connsiteX44" fmla="*/ 462280 w 4857754"/>
                  <a:gd name="connsiteY44" fmla="*/ 490220 h 1302385"/>
                  <a:gd name="connsiteX45" fmla="*/ 401320 w 4857754"/>
                  <a:gd name="connsiteY45" fmla="*/ 680720 h 1302385"/>
                  <a:gd name="connsiteX46" fmla="*/ 321310 w 4857754"/>
                  <a:gd name="connsiteY46" fmla="*/ 737870 h 1302385"/>
                  <a:gd name="connsiteX47" fmla="*/ 227965 w 4857754"/>
                  <a:gd name="connsiteY47" fmla="*/ 790575 h 1302385"/>
                  <a:gd name="connsiteX48" fmla="*/ 134620 w 4857754"/>
                  <a:gd name="connsiteY48" fmla="*/ 802640 h 1302385"/>
                  <a:gd name="connsiteX49" fmla="*/ 43180 w 4857754"/>
                  <a:gd name="connsiteY49" fmla="*/ 840740 h 1302385"/>
                  <a:gd name="connsiteX50" fmla="*/ 5080 w 4857754"/>
                  <a:gd name="connsiteY50" fmla="*/ 871220 h 1302385"/>
                  <a:gd name="connsiteX51" fmla="*/ 0 w 4857754"/>
                  <a:gd name="connsiteY51" fmla="*/ 978535 h 1302385"/>
                  <a:gd name="connsiteX0" fmla="*/ 0 w 4858391"/>
                  <a:gd name="connsiteY0" fmla="*/ 978535 h 1302385"/>
                  <a:gd name="connsiteX1" fmla="*/ 79375 w 4858391"/>
                  <a:gd name="connsiteY1" fmla="*/ 1090295 h 1302385"/>
                  <a:gd name="connsiteX2" fmla="*/ 203200 w 4858391"/>
                  <a:gd name="connsiteY2" fmla="*/ 1099820 h 1302385"/>
                  <a:gd name="connsiteX3" fmla="*/ 325120 w 4858391"/>
                  <a:gd name="connsiteY3" fmla="*/ 1076960 h 1302385"/>
                  <a:gd name="connsiteX4" fmla="*/ 439420 w 4858391"/>
                  <a:gd name="connsiteY4" fmla="*/ 1115060 h 1302385"/>
                  <a:gd name="connsiteX5" fmla="*/ 553720 w 4858391"/>
                  <a:gd name="connsiteY5" fmla="*/ 1145540 h 1302385"/>
                  <a:gd name="connsiteX6" fmla="*/ 675640 w 4858391"/>
                  <a:gd name="connsiteY6" fmla="*/ 1122680 h 1302385"/>
                  <a:gd name="connsiteX7" fmla="*/ 782320 w 4858391"/>
                  <a:gd name="connsiteY7" fmla="*/ 1115060 h 1302385"/>
                  <a:gd name="connsiteX8" fmla="*/ 897890 w 4858391"/>
                  <a:gd name="connsiteY8" fmla="*/ 1185545 h 1302385"/>
                  <a:gd name="connsiteX9" fmla="*/ 958215 w 4858391"/>
                  <a:gd name="connsiteY9" fmla="*/ 1156335 h 1302385"/>
                  <a:gd name="connsiteX10" fmla="*/ 1064260 w 4858391"/>
                  <a:gd name="connsiteY10" fmla="*/ 993140 h 1302385"/>
                  <a:gd name="connsiteX11" fmla="*/ 1117600 w 4858391"/>
                  <a:gd name="connsiteY11" fmla="*/ 886460 h 1302385"/>
                  <a:gd name="connsiteX12" fmla="*/ 1148080 w 4858391"/>
                  <a:gd name="connsiteY12" fmla="*/ 787400 h 1302385"/>
                  <a:gd name="connsiteX13" fmla="*/ 1210310 w 4858391"/>
                  <a:gd name="connsiteY13" fmla="*/ 705485 h 1302385"/>
                  <a:gd name="connsiteX14" fmla="*/ 1273810 w 4858391"/>
                  <a:gd name="connsiteY14" fmla="*/ 622935 h 1302385"/>
                  <a:gd name="connsiteX15" fmla="*/ 1447800 w 4858391"/>
                  <a:gd name="connsiteY15" fmla="*/ 534670 h 1302385"/>
                  <a:gd name="connsiteX16" fmla="*/ 1625600 w 4858391"/>
                  <a:gd name="connsiteY16" fmla="*/ 455930 h 1302385"/>
                  <a:gd name="connsiteX17" fmla="*/ 1698625 w 4858391"/>
                  <a:gd name="connsiteY17" fmla="*/ 472440 h 1302385"/>
                  <a:gd name="connsiteX18" fmla="*/ 1788160 w 4858391"/>
                  <a:gd name="connsiteY18" fmla="*/ 444500 h 1302385"/>
                  <a:gd name="connsiteX19" fmla="*/ 1898650 w 4858391"/>
                  <a:gd name="connsiteY19" fmla="*/ 427355 h 1302385"/>
                  <a:gd name="connsiteX20" fmla="*/ 1973580 w 4858391"/>
                  <a:gd name="connsiteY20" fmla="*/ 389255 h 1302385"/>
                  <a:gd name="connsiteX21" fmla="*/ 2023110 w 4858391"/>
                  <a:gd name="connsiteY21" fmla="*/ 299720 h 1302385"/>
                  <a:gd name="connsiteX22" fmla="*/ 2142490 w 4858391"/>
                  <a:gd name="connsiteY22" fmla="*/ 393700 h 1302385"/>
                  <a:gd name="connsiteX23" fmla="*/ 2298065 w 4858391"/>
                  <a:gd name="connsiteY23" fmla="*/ 441960 h 1302385"/>
                  <a:gd name="connsiteX24" fmla="*/ 2473325 w 4858391"/>
                  <a:gd name="connsiteY24" fmla="*/ 508635 h 1302385"/>
                  <a:gd name="connsiteX25" fmla="*/ 2600325 w 4858391"/>
                  <a:gd name="connsiteY25" fmla="*/ 521335 h 1302385"/>
                  <a:gd name="connsiteX26" fmla="*/ 2895600 w 4858391"/>
                  <a:gd name="connsiteY26" fmla="*/ 613410 h 1302385"/>
                  <a:gd name="connsiteX27" fmla="*/ 4857750 w 4858391"/>
                  <a:gd name="connsiteY27" fmla="*/ 1302385 h 1302385"/>
                  <a:gd name="connsiteX28" fmla="*/ 3086100 w 4858391"/>
                  <a:gd name="connsiteY28" fmla="*/ 537210 h 1302385"/>
                  <a:gd name="connsiteX29" fmla="*/ 2940050 w 4858391"/>
                  <a:gd name="connsiteY29" fmla="*/ 365760 h 1302385"/>
                  <a:gd name="connsiteX30" fmla="*/ 2838450 w 4858391"/>
                  <a:gd name="connsiteY30" fmla="*/ 403860 h 1302385"/>
                  <a:gd name="connsiteX31" fmla="*/ 2698750 w 4858391"/>
                  <a:gd name="connsiteY31" fmla="*/ 378460 h 1302385"/>
                  <a:gd name="connsiteX32" fmla="*/ 2466340 w 4858391"/>
                  <a:gd name="connsiteY32" fmla="*/ 368300 h 1302385"/>
                  <a:gd name="connsiteX33" fmla="*/ 2291080 w 4858391"/>
                  <a:gd name="connsiteY33" fmla="*/ 284480 h 1302385"/>
                  <a:gd name="connsiteX34" fmla="*/ 2045970 w 4858391"/>
                  <a:gd name="connsiteY34" fmla="*/ 184150 h 1302385"/>
                  <a:gd name="connsiteX35" fmla="*/ 1856740 w 4858391"/>
                  <a:gd name="connsiteY35" fmla="*/ 109220 h 1302385"/>
                  <a:gd name="connsiteX36" fmla="*/ 1750060 w 4858391"/>
                  <a:gd name="connsiteY36" fmla="*/ 55880 h 1302385"/>
                  <a:gd name="connsiteX37" fmla="*/ 1695450 w 4858391"/>
                  <a:gd name="connsiteY37" fmla="*/ 19685 h 1302385"/>
                  <a:gd name="connsiteX38" fmla="*/ 1581785 w 4858391"/>
                  <a:gd name="connsiteY38" fmla="*/ 0 h 1302385"/>
                  <a:gd name="connsiteX39" fmla="*/ 1383665 w 4858391"/>
                  <a:gd name="connsiteY39" fmla="*/ 73660 h 1302385"/>
                  <a:gd name="connsiteX40" fmla="*/ 1129030 w 4858391"/>
                  <a:gd name="connsiteY40" fmla="*/ 163195 h 1302385"/>
                  <a:gd name="connsiteX41" fmla="*/ 1016000 w 4858391"/>
                  <a:gd name="connsiteY41" fmla="*/ 219710 h 1302385"/>
                  <a:gd name="connsiteX42" fmla="*/ 781050 w 4858391"/>
                  <a:gd name="connsiteY42" fmla="*/ 232410 h 1302385"/>
                  <a:gd name="connsiteX43" fmla="*/ 633730 w 4858391"/>
                  <a:gd name="connsiteY43" fmla="*/ 344170 h 1302385"/>
                  <a:gd name="connsiteX44" fmla="*/ 523875 w 4858391"/>
                  <a:gd name="connsiteY44" fmla="*/ 329565 h 1302385"/>
                  <a:gd name="connsiteX45" fmla="*/ 462280 w 4858391"/>
                  <a:gd name="connsiteY45" fmla="*/ 490220 h 1302385"/>
                  <a:gd name="connsiteX46" fmla="*/ 401320 w 4858391"/>
                  <a:gd name="connsiteY46" fmla="*/ 680720 h 1302385"/>
                  <a:gd name="connsiteX47" fmla="*/ 321310 w 4858391"/>
                  <a:gd name="connsiteY47" fmla="*/ 737870 h 1302385"/>
                  <a:gd name="connsiteX48" fmla="*/ 227965 w 4858391"/>
                  <a:gd name="connsiteY48" fmla="*/ 790575 h 1302385"/>
                  <a:gd name="connsiteX49" fmla="*/ 134620 w 4858391"/>
                  <a:gd name="connsiteY49" fmla="*/ 802640 h 1302385"/>
                  <a:gd name="connsiteX50" fmla="*/ 43180 w 4858391"/>
                  <a:gd name="connsiteY50" fmla="*/ 840740 h 1302385"/>
                  <a:gd name="connsiteX51" fmla="*/ 5080 w 4858391"/>
                  <a:gd name="connsiteY51" fmla="*/ 871220 h 1302385"/>
                  <a:gd name="connsiteX52" fmla="*/ 0 w 4858391"/>
                  <a:gd name="connsiteY52" fmla="*/ 978535 h 1302385"/>
                  <a:gd name="connsiteX0" fmla="*/ 0 w 4858373"/>
                  <a:gd name="connsiteY0" fmla="*/ 978535 h 1302385"/>
                  <a:gd name="connsiteX1" fmla="*/ 79375 w 4858373"/>
                  <a:gd name="connsiteY1" fmla="*/ 1090295 h 1302385"/>
                  <a:gd name="connsiteX2" fmla="*/ 203200 w 4858373"/>
                  <a:gd name="connsiteY2" fmla="*/ 1099820 h 1302385"/>
                  <a:gd name="connsiteX3" fmla="*/ 325120 w 4858373"/>
                  <a:gd name="connsiteY3" fmla="*/ 1076960 h 1302385"/>
                  <a:gd name="connsiteX4" fmla="*/ 439420 w 4858373"/>
                  <a:gd name="connsiteY4" fmla="*/ 1115060 h 1302385"/>
                  <a:gd name="connsiteX5" fmla="*/ 553720 w 4858373"/>
                  <a:gd name="connsiteY5" fmla="*/ 1145540 h 1302385"/>
                  <a:gd name="connsiteX6" fmla="*/ 675640 w 4858373"/>
                  <a:gd name="connsiteY6" fmla="*/ 1122680 h 1302385"/>
                  <a:gd name="connsiteX7" fmla="*/ 782320 w 4858373"/>
                  <a:gd name="connsiteY7" fmla="*/ 1115060 h 1302385"/>
                  <a:gd name="connsiteX8" fmla="*/ 897890 w 4858373"/>
                  <a:gd name="connsiteY8" fmla="*/ 1185545 h 1302385"/>
                  <a:gd name="connsiteX9" fmla="*/ 958215 w 4858373"/>
                  <a:gd name="connsiteY9" fmla="*/ 1156335 h 1302385"/>
                  <a:gd name="connsiteX10" fmla="*/ 1064260 w 4858373"/>
                  <a:gd name="connsiteY10" fmla="*/ 993140 h 1302385"/>
                  <a:gd name="connsiteX11" fmla="*/ 1117600 w 4858373"/>
                  <a:gd name="connsiteY11" fmla="*/ 886460 h 1302385"/>
                  <a:gd name="connsiteX12" fmla="*/ 1148080 w 4858373"/>
                  <a:gd name="connsiteY12" fmla="*/ 787400 h 1302385"/>
                  <a:gd name="connsiteX13" fmla="*/ 1210310 w 4858373"/>
                  <a:gd name="connsiteY13" fmla="*/ 705485 h 1302385"/>
                  <a:gd name="connsiteX14" fmla="*/ 1273810 w 4858373"/>
                  <a:gd name="connsiteY14" fmla="*/ 622935 h 1302385"/>
                  <a:gd name="connsiteX15" fmla="*/ 1447800 w 4858373"/>
                  <a:gd name="connsiteY15" fmla="*/ 534670 h 1302385"/>
                  <a:gd name="connsiteX16" fmla="*/ 1625600 w 4858373"/>
                  <a:gd name="connsiteY16" fmla="*/ 455930 h 1302385"/>
                  <a:gd name="connsiteX17" fmla="*/ 1698625 w 4858373"/>
                  <a:gd name="connsiteY17" fmla="*/ 472440 h 1302385"/>
                  <a:gd name="connsiteX18" fmla="*/ 1788160 w 4858373"/>
                  <a:gd name="connsiteY18" fmla="*/ 444500 h 1302385"/>
                  <a:gd name="connsiteX19" fmla="*/ 1898650 w 4858373"/>
                  <a:gd name="connsiteY19" fmla="*/ 427355 h 1302385"/>
                  <a:gd name="connsiteX20" fmla="*/ 1973580 w 4858373"/>
                  <a:gd name="connsiteY20" fmla="*/ 389255 h 1302385"/>
                  <a:gd name="connsiteX21" fmla="*/ 2023110 w 4858373"/>
                  <a:gd name="connsiteY21" fmla="*/ 299720 h 1302385"/>
                  <a:gd name="connsiteX22" fmla="*/ 2142490 w 4858373"/>
                  <a:gd name="connsiteY22" fmla="*/ 393700 h 1302385"/>
                  <a:gd name="connsiteX23" fmla="*/ 2298065 w 4858373"/>
                  <a:gd name="connsiteY23" fmla="*/ 441960 h 1302385"/>
                  <a:gd name="connsiteX24" fmla="*/ 2473325 w 4858373"/>
                  <a:gd name="connsiteY24" fmla="*/ 508635 h 1302385"/>
                  <a:gd name="connsiteX25" fmla="*/ 2600325 w 4858373"/>
                  <a:gd name="connsiteY25" fmla="*/ 521335 h 1302385"/>
                  <a:gd name="connsiteX26" fmla="*/ 2895600 w 4858373"/>
                  <a:gd name="connsiteY26" fmla="*/ 613410 h 1302385"/>
                  <a:gd name="connsiteX27" fmla="*/ 4857750 w 4858373"/>
                  <a:gd name="connsiteY27" fmla="*/ 1302385 h 1302385"/>
                  <a:gd name="connsiteX28" fmla="*/ 3041650 w 4858373"/>
                  <a:gd name="connsiteY28" fmla="*/ 505460 h 1302385"/>
                  <a:gd name="connsiteX29" fmla="*/ 2940050 w 4858373"/>
                  <a:gd name="connsiteY29" fmla="*/ 365760 h 1302385"/>
                  <a:gd name="connsiteX30" fmla="*/ 2838450 w 4858373"/>
                  <a:gd name="connsiteY30" fmla="*/ 403860 h 1302385"/>
                  <a:gd name="connsiteX31" fmla="*/ 2698750 w 4858373"/>
                  <a:gd name="connsiteY31" fmla="*/ 378460 h 1302385"/>
                  <a:gd name="connsiteX32" fmla="*/ 2466340 w 4858373"/>
                  <a:gd name="connsiteY32" fmla="*/ 368300 h 1302385"/>
                  <a:gd name="connsiteX33" fmla="*/ 2291080 w 4858373"/>
                  <a:gd name="connsiteY33" fmla="*/ 284480 h 1302385"/>
                  <a:gd name="connsiteX34" fmla="*/ 2045970 w 4858373"/>
                  <a:gd name="connsiteY34" fmla="*/ 184150 h 1302385"/>
                  <a:gd name="connsiteX35" fmla="*/ 1856740 w 4858373"/>
                  <a:gd name="connsiteY35" fmla="*/ 109220 h 1302385"/>
                  <a:gd name="connsiteX36" fmla="*/ 1750060 w 4858373"/>
                  <a:gd name="connsiteY36" fmla="*/ 55880 h 1302385"/>
                  <a:gd name="connsiteX37" fmla="*/ 1695450 w 4858373"/>
                  <a:gd name="connsiteY37" fmla="*/ 19685 h 1302385"/>
                  <a:gd name="connsiteX38" fmla="*/ 1581785 w 4858373"/>
                  <a:gd name="connsiteY38" fmla="*/ 0 h 1302385"/>
                  <a:gd name="connsiteX39" fmla="*/ 1383665 w 4858373"/>
                  <a:gd name="connsiteY39" fmla="*/ 73660 h 1302385"/>
                  <a:gd name="connsiteX40" fmla="*/ 1129030 w 4858373"/>
                  <a:gd name="connsiteY40" fmla="*/ 163195 h 1302385"/>
                  <a:gd name="connsiteX41" fmla="*/ 1016000 w 4858373"/>
                  <a:gd name="connsiteY41" fmla="*/ 219710 h 1302385"/>
                  <a:gd name="connsiteX42" fmla="*/ 781050 w 4858373"/>
                  <a:gd name="connsiteY42" fmla="*/ 232410 h 1302385"/>
                  <a:gd name="connsiteX43" fmla="*/ 633730 w 4858373"/>
                  <a:gd name="connsiteY43" fmla="*/ 344170 h 1302385"/>
                  <a:gd name="connsiteX44" fmla="*/ 523875 w 4858373"/>
                  <a:gd name="connsiteY44" fmla="*/ 329565 h 1302385"/>
                  <a:gd name="connsiteX45" fmla="*/ 462280 w 4858373"/>
                  <a:gd name="connsiteY45" fmla="*/ 490220 h 1302385"/>
                  <a:gd name="connsiteX46" fmla="*/ 401320 w 4858373"/>
                  <a:gd name="connsiteY46" fmla="*/ 680720 h 1302385"/>
                  <a:gd name="connsiteX47" fmla="*/ 321310 w 4858373"/>
                  <a:gd name="connsiteY47" fmla="*/ 737870 h 1302385"/>
                  <a:gd name="connsiteX48" fmla="*/ 227965 w 4858373"/>
                  <a:gd name="connsiteY48" fmla="*/ 790575 h 1302385"/>
                  <a:gd name="connsiteX49" fmla="*/ 134620 w 4858373"/>
                  <a:gd name="connsiteY49" fmla="*/ 802640 h 1302385"/>
                  <a:gd name="connsiteX50" fmla="*/ 43180 w 4858373"/>
                  <a:gd name="connsiteY50" fmla="*/ 840740 h 1302385"/>
                  <a:gd name="connsiteX51" fmla="*/ 5080 w 4858373"/>
                  <a:gd name="connsiteY51" fmla="*/ 871220 h 1302385"/>
                  <a:gd name="connsiteX52" fmla="*/ 0 w 4858373"/>
                  <a:gd name="connsiteY52" fmla="*/ 978535 h 1302385"/>
                  <a:gd name="connsiteX0" fmla="*/ 0 w 4858373"/>
                  <a:gd name="connsiteY0" fmla="*/ 978535 h 1302385"/>
                  <a:gd name="connsiteX1" fmla="*/ 79375 w 4858373"/>
                  <a:gd name="connsiteY1" fmla="*/ 1090295 h 1302385"/>
                  <a:gd name="connsiteX2" fmla="*/ 203200 w 4858373"/>
                  <a:gd name="connsiteY2" fmla="*/ 1099820 h 1302385"/>
                  <a:gd name="connsiteX3" fmla="*/ 325120 w 4858373"/>
                  <a:gd name="connsiteY3" fmla="*/ 1076960 h 1302385"/>
                  <a:gd name="connsiteX4" fmla="*/ 439420 w 4858373"/>
                  <a:gd name="connsiteY4" fmla="*/ 1115060 h 1302385"/>
                  <a:gd name="connsiteX5" fmla="*/ 553720 w 4858373"/>
                  <a:gd name="connsiteY5" fmla="*/ 1145540 h 1302385"/>
                  <a:gd name="connsiteX6" fmla="*/ 675640 w 4858373"/>
                  <a:gd name="connsiteY6" fmla="*/ 1122680 h 1302385"/>
                  <a:gd name="connsiteX7" fmla="*/ 782320 w 4858373"/>
                  <a:gd name="connsiteY7" fmla="*/ 1115060 h 1302385"/>
                  <a:gd name="connsiteX8" fmla="*/ 897890 w 4858373"/>
                  <a:gd name="connsiteY8" fmla="*/ 1185545 h 1302385"/>
                  <a:gd name="connsiteX9" fmla="*/ 958215 w 4858373"/>
                  <a:gd name="connsiteY9" fmla="*/ 1156335 h 1302385"/>
                  <a:gd name="connsiteX10" fmla="*/ 1064260 w 4858373"/>
                  <a:gd name="connsiteY10" fmla="*/ 993140 h 1302385"/>
                  <a:gd name="connsiteX11" fmla="*/ 1117600 w 4858373"/>
                  <a:gd name="connsiteY11" fmla="*/ 886460 h 1302385"/>
                  <a:gd name="connsiteX12" fmla="*/ 1148080 w 4858373"/>
                  <a:gd name="connsiteY12" fmla="*/ 787400 h 1302385"/>
                  <a:gd name="connsiteX13" fmla="*/ 1210310 w 4858373"/>
                  <a:gd name="connsiteY13" fmla="*/ 705485 h 1302385"/>
                  <a:gd name="connsiteX14" fmla="*/ 1273810 w 4858373"/>
                  <a:gd name="connsiteY14" fmla="*/ 622935 h 1302385"/>
                  <a:gd name="connsiteX15" fmla="*/ 1447800 w 4858373"/>
                  <a:gd name="connsiteY15" fmla="*/ 534670 h 1302385"/>
                  <a:gd name="connsiteX16" fmla="*/ 1625600 w 4858373"/>
                  <a:gd name="connsiteY16" fmla="*/ 455930 h 1302385"/>
                  <a:gd name="connsiteX17" fmla="*/ 1698625 w 4858373"/>
                  <a:gd name="connsiteY17" fmla="*/ 472440 h 1302385"/>
                  <a:gd name="connsiteX18" fmla="*/ 1788160 w 4858373"/>
                  <a:gd name="connsiteY18" fmla="*/ 444500 h 1302385"/>
                  <a:gd name="connsiteX19" fmla="*/ 1898650 w 4858373"/>
                  <a:gd name="connsiteY19" fmla="*/ 427355 h 1302385"/>
                  <a:gd name="connsiteX20" fmla="*/ 1973580 w 4858373"/>
                  <a:gd name="connsiteY20" fmla="*/ 389255 h 1302385"/>
                  <a:gd name="connsiteX21" fmla="*/ 2023110 w 4858373"/>
                  <a:gd name="connsiteY21" fmla="*/ 299720 h 1302385"/>
                  <a:gd name="connsiteX22" fmla="*/ 2142490 w 4858373"/>
                  <a:gd name="connsiteY22" fmla="*/ 393700 h 1302385"/>
                  <a:gd name="connsiteX23" fmla="*/ 2298065 w 4858373"/>
                  <a:gd name="connsiteY23" fmla="*/ 441960 h 1302385"/>
                  <a:gd name="connsiteX24" fmla="*/ 2473325 w 4858373"/>
                  <a:gd name="connsiteY24" fmla="*/ 508635 h 1302385"/>
                  <a:gd name="connsiteX25" fmla="*/ 2600325 w 4858373"/>
                  <a:gd name="connsiteY25" fmla="*/ 521335 h 1302385"/>
                  <a:gd name="connsiteX26" fmla="*/ 2895600 w 4858373"/>
                  <a:gd name="connsiteY26" fmla="*/ 613410 h 1302385"/>
                  <a:gd name="connsiteX27" fmla="*/ 4857750 w 4858373"/>
                  <a:gd name="connsiteY27" fmla="*/ 1302385 h 1302385"/>
                  <a:gd name="connsiteX28" fmla="*/ 3041650 w 4858373"/>
                  <a:gd name="connsiteY28" fmla="*/ 505460 h 1302385"/>
                  <a:gd name="connsiteX29" fmla="*/ 3037681 w 4858373"/>
                  <a:gd name="connsiteY29" fmla="*/ 270510 h 1302385"/>
                  <a:gd name="connsiteX30" fmla="*/ 2838450 w 4858373"/>
                  <a:gd name="connsiteY30" fmla="*/ 403860 h 1302385"/>
                  <a:gd name="connsiteX31" fmla="*/ 2698750 w 4858373"/>
                  <a:gd name="connsiteY31" fmla="*/ 378460 h 1302385"/>
                  <a:gd name="connsiteX32" fmla="*/ 2466340 w 4858373"/>
                  <a:gd name="connsiteY32" fmla="*/ 368300 h 1302385"/>
                  <a:gd name="connsiteX33" fmla="*/ 2291080 w 4858373"/>
                  <a:gd name="connsiteY33" fmla="*/ 284480 h 1302385"/>
                  <a:gd name="connsiteX34" fmla="*/ 2045970 w 4858373"/>
                  <a:gd name="connsiteY34" fmla="*/ 184150 h 1302385"/>
                  <a:gd name="connsiteX35" fmla="*/ 1856740 w 4858373"/>
                  <a:gd name="connsiteY35" fmla="*/ 109220 h 1302385"/>
                  <a:gd name="connsiteX36" fmla="*/ 1750060 w 4858373"/>
                  <a:gd name="connsiteY36" fmla="*/ 55880 h 1302385"/>
                  <a:gd name="connsiteX37" fmla="*/ 1695450 w 4858373"/>
                  <a:gd name="connsiteY37" fmla="*/ 19685 h 1302385"/>
                  <a:gd name="connsiteX38" fmla="*/ 1581785 w 4858373"/>
                  <a:gd name="connsiteY38" fmla="*/ 0 h 1302385"/>
                  <a:gd name="connsiteX39" fmla="*/ 1383665 w 4858373"/>
                  <a:gd name="connsiteY39" fmla="*/ 73660 h 1302385"/>
                  <a:gd name="connsiteX40" fmla="*/ 1129030 w 4858373"/>
                  <a:gd name="connsiteY40" fmla="*/ 163195 h 1302385"/>
                  <a:gd name="connsiteX41" fmla="*/ 1016000 w 4858373"/>
                  <a:gd name="connsiteY41" fmla="*/ 219710 h 1302385"/>
                  <a:gd name="connsiteX42" fmla="*/ 781050 w 4858373"/>
                  <a:gd name="connsiteY42" fmla="*/ 232410 h 1302385"/>
                  <a:gd name="connsiteX43" fmla="*/ 633730 w 4858373"/>
                  <a:gd name="connsiteY43" fmla="*/ 344170 h 1302385"/>
                  <a:gd name="connsiteX44" fmla="*/ 523875 w 4858373"/>
                  <a:gd name="connsiteY44" fmla="*/ 329565 h 1302385"/>
                  <a:gd name="connsiteX45" fmla="*/ 462280 w 4858373"/>
                  <a:gd name="connsiteY45" fmla="*/ 490220 h 1302385"/>
                  <a:gd name="connsiteX46" fmla="*/ 401320 w 4858373"/>
                  <a:gd name="connsiteY46" fmla="*/ 680720 h 1302385"/>
                  <a:gd name="connsiteX47" fmla="*/ 321310 w 4858373"/>
                  <a:gd name="connsiteY47" fmla="*/ 737870 h 1302385"/>
                  <a:gd name="connsiteX48" fmla="*/ 227965 w 4858373"/>
                  <a:gd name="connsiteY48" fmla="*/ 790575 h 1302385"/>
                  <a:gd name="connsiteX49" fmla="*/ 134620 w 4858373"/>
                  <a:gd name="connsiteY49" fmla="*/ 802640 h 1302385"/>
                  <a:gd name="connsiteX50" fmla="*/ 43180 w 4858373"/>
                  <a:gd name="connsiteY50" fmla="*/ 840740 h 1302385"/>
                  <a:gd name="connsiteX51" fmla="*/ 5080 w 4858373"/>
                  <a:gd name="connsiteY51" fmla="*/ 871220 h 1302385"/>
                  <a:gd name="connsiteX52" fmla="*/ 0 w 4858373"/>
                  <a:gd name="connsiteY52" fmla="*/ 978535 h 1302385"/>
                  <a:gd name="connsiteX0" fmla="*/ 0 w 4858373"/>
                  <a:gd name="connsiteY0" fmla="*/ 978535 h 1302385"/>
                  <a:gd name="connsiteX1" fmla="*/ 79375 w 4858373"/>
                  <a:gd name="connsiteY1" fmla="*/ 1090295 h 1302385"/>
                  <a:gd name="connsiteX2" fmla="*/ 203200 w 4858373"/>
                  <a:gd name="connsiteY2" fmla="*/ 1099820 h 1302385"/>
                  <a:gd name="connsiteX3" fmla="*/ 325120 w 4858373"/>
                  <a:gd name="connsiteY3" fmla="*/ 1076960 h 1302385"/>
                  <a:gd name="connsiteX4" fmla="*/ 439420 w 4858373"/>
                  <a:gd name="connsiteY4" fmla="*/ 1115060 h 1302385"/>
                  <a:gd name="connsiteX5" fmla="*/ 553720 w 4858373"/>
                  <a:gd name="connsiteY5" fmla="*/ 1145540 h 1302385"/>
                  <a:gd name="connsiteX6" fmla="*/ 675640 w 4858373"/>
                  <a:gd name="connsiteY6" fmla="*/ 1122680 h 1302385"/>
                  <a:gd name="connsiteX7" fmla="*/ 782320 w 4858373"/>
                  <a:gd name="connsiteY7" fmla="*/ 1115060 h 1302385"/>
                  <a:gd name="connsiteX8" fmla="*/ 897890 w 4858373"/>
                  <a:gd name="connsiteY8" fmla="*/ 1185545 h 1302385"/>
                  <a:gd name="connsiteX9" fmla="*/ 958215 w 4858373"/>
                  <a:gd name="connsiteY9" fmla="*/ 1156335 h 1302385"/>
                  <a:gd name="connsiteX10" fmla="*/ 1064260 w 4858373"/>
                  <a:gd name="connsiteY10" fmla="*/ 993140 h 1302385"/>
                  <a:gd name="connsiteX11" fmla="*/ 1117600 w 4858373"/>
                  <a:gd name="connsiteY11" fmla="*/ 886460 h 1302385"/>
                  <a:gd name="connsiteX12" fmla="*/ 1148080 w 4858373"/>
                  <a:gd name="connsiteY12" fmla="*/ 787400 h 1302385"/>
                  <a:gd name="connsiteX13" fmla="*/ 1210310 w 4858373"/>
                  <a:gd name="connsiteY13" fmla="*/ 705485 h 1302385"/>
                  <a:gd name="connsiteX14" fmla="*/ 1273810 w 4858373"/>
                  <a:gd name="connsiteY14" fmla="*/ 622935 h 1302385"/>
                  <a:gd name="connsiteX15" fmla="*/ 1447800 w 4858373"/>
                  <a:gd name="connsiteY15" fmla="*/ 534670 h 1302385"/>
                  <a:gd name="connsiteX16" fmla="*/ 1625600 w 4858373"/>
                  <a:gd name="connsiteY16" fmla="*/ 455930 h 1302385"/>
                  <a:gd name="connsiteX17" fmla="*/ 1698625 w 4858373"/>
                  <a:gd name="connsiteY17" fmla="*/ 472440 h 1302385"/>
                  <a:gd name="connsiteX18" fmla="*/ 1788160 w 4858373"/>
                  <a:gd name="connsiteY18" fmla="*/ 444500 h 1302385"/>
                  <a:gd name="connsiteX19" fmla="*/ 1898650 w 4858373"/>
                  <a:gd name="connsiteY19" fmla="*/ 427355 h 1302385"/>
                  <a:gd name="connsiteX20" fmla="*/ 1973580 w 4858373"/>
                  <a:gd name="connsiteY20" fmla="*/ 389255 h 1302385"/>
                  <a:gd name="connsiteX21" fmla="*/ 2023110 w 4858373"/>
                  <a:gd name="connsiteY21" fmla="*/ 299720 h 1302385"/>
                  <a:gd name="connsiteX22" fmla="*/ 2142490 w 4858373"/>
                  <a:gd name="connsiteY22" fmla="*/ 393700 h 1302385"/>
                  <a:gd name="connsiteX23" fmla="*/ 2298065 w 4858373"/>
                  <a:gd name="connsiteY23" fmla="*/ 441960 h 1302385"/>
                  <a:gd name="connsiteX24" fmla="*/ 2473325 w 4858373"/>
                  <a:gd name="connsiteY24" fmla="*/ 508635 h 1302385"/>
                  <a:gd name="connsiteX25" fmla="*/ 2600325 w 4858373"/>
                  <a:gd name="connsiteY25" fmla="*/ 521335 h 1302385"/>
                  <a:gd name="connsiteX26" fmla="*/ 2895600 w 4858373"/>
                  <a:gd name="connsiteY26" fmla="*/ 613410 h 1302385"/>
                  <a:gd name="connsiteX27" fmla="*/ 4857750 w 4858373"/>
                  <a:gd name="connsiteY27" fmla="*/ 1302385 h 1302385"/>
                  <a:gd name="connsiteX28" fmla="*/ 3041650 w 4858373"/>
                  <a:gd name="connsiteY28" fmla="*/ 505460 h 1302385"/>
                  <a:gd name="connsiteX29" fmla="*/ 3037681 w 4858373"/>
                  <a:gd name="connsiteY29" fmla="*/ 270510 h 1302385"/>
                  <a:gd name="connsiteX30" fmla="*/ 2838450 w 4858373"/>
                  <a:gd name="connsiteY30" fmla="*/ 403860 h 1302385"/>
                  <a:gd name="connsiteX31" fmla="*/ 2698750 w 4858373"/>
                  <a:gd name="connsiteY31" fmla="*/ 378460 h 1302385"/>
                  <a:gd name="connsiteX32" fmla="*/ 2466340 w 4858373"/>
                  <a:gd name="connsiteY32" fmla="*/ 368300 h 1302385"/>
                  <a:gd name="connsiteX33" fmla="*/ 2291080 w 4858373"/>
                  <a:gd name="connsiteY33" fmla="*/ 284480 h 1302385"/>
                  <a:gd name="connsiteX34" fmla="*/ 2045970 w 4858373"/>
                  <a:gd name="connsiteY34" fmla="*/ 184150 h 1302385"/>
                  <a:gd name="connsiteX35" fmla="*/ 1856740 w 4858373"/>
                  <a:gd name="connsiteY35" fmla="*/ 109220 h 1302385"/>
                  <a:gd name="connsiteX36" fmla="*/ 1750060 w 4858373"/>
                  <a:gd name="connsiteY36" fmla="*/ 55880 h 1302385"/>
                  <a:gd name="connsiteX37" fmla="*/ 1695450 w 4858373"/>
                  <a:gd name="connsiteY37" fmla="*/ 19685 h 1302385"/>
                  <a:gd name="connsiteX38" fmla="*/ 1581785 w 4858373"/>
                  <a:gd name="connsiteY38" fmla="*/ 0 h 1302385"/>
                  <a:gd name="connsiteX39" fmla="*/ 1383665 w 4858373"/>
                  <a:gd name="connsiteY39" fmla="*/ 73660 h 1302385"/>
                  <a:gd name="connsiteX40" fmla="*/ 1129030 w 4858373"/>
                  <a:gd name="connsiteY40" fmla="*/ 163195 h 1302385"/>
                  <a:gd name="connsiteX41" fmla="*/ 1016000 w 4858373"/>
                  <a:gd name="connsiteY41" fmla="*/ 219710 h 1302385"/>
                  <a:gd name="connsiteX42" fmla="*/ 781050 w 4858373"/>
                  <a:gd name="connsiteY42" fmla="*/ 232410 h 1302385"/>
                  <a:gd name="connsiteX43" fmla="*/ 633730 w 4858373"/>
                  <a:gd name="connsiteY43" fmla="*/ 344170 h 1302385"/>
                  <a:gd name="connsiteX44" fmla="*/ 523875 w 4858373"/>
                  <a:gd name="connsiteY44" fmla="*/ 329565 h 1302385"/>
                  <a:gd name="connsiteX45" fmla="*/ 462280 w 4858373"/>
                  <a:gd name="connsiteY45" fmla="*/ 490220 h 1302385"/>
                  <a:gd name="connsiteX46" fmla="*/ 401320 w 4858373"/>
                  <a:gd name="connsiteY46" fmla="*/ 680720 h 1302385"/>
                  <a:gd name="connsiteX47" fmla="*/ 321310 w 4858373"/>
                  <a:gd name="connsiteY47" fmla="*/ 737870 h 1302385"/>
                  <a:gd name="connsiteX48" fmla="*/ 227965 w 4858373"/>
                  <a:gd name="connsiteY48" fmla="*/ 790575 h 1302385"/>
                  <a:gd name="connsiteX49" fmla="*/ 134620 w 4858373"/>
                  <a:gd name="connsiteY49" fmla="*/ 802640 h 1302385"/>
                  <a:gd name="connsiteX50" fmla="*/ 43180 w 4858373"/>
                  <a:gd name="connsiteY50" fmla="*/ 840740 h 1302385"/>
                  <a:gd name="connsiteX51" fmla="*/ 5080 w 4858373"/>
                  <a:gd name="connsiteY51" fmla="*/ 871220 h 1302385"/>
                  <a:gd name="connsiteX52" fmla="*/ 0 w 4858373"/>
                  <a:gd name="connsiteY52" fmla="*/ 978535 h 1302385"/>
                  <a:gd name="connsiteX0" fmla="*/ 0 w 4858373"/>
                  <a:gd name="connsiteY0" fmla="*/ 978535 h 1302385"/>
                  <a:gd name="connsiteX1" fmla="*/ 79375 w 4858373"/>
                  <a:gd name="connsiteY1" fmla="*/ 1090295 h 1302385"/>
                  <a:gd name="connsiteX2" fmla="*/ 203200 w 4858373"/>
                  <a:gd name="connsiteY2" fmla="*/ 1099820 h 1302385"/>
                  <a:gd name="connsiteX3" fmla="*/ 325120 w 4858373"/>
                  <a:gd name="connsiteY3" fmla="*/ 1076960 h 1302385"/>
                  <a:gd name="connsiteX4" fmla="*/ 439420 w 4858373"/>
                  <a:gd name="connsiteY4" fmla="*/ 1115060 h 1302385"/>
                  <a:gd name="connsiteX5" fmla="*/ 553720 w 4858373"/>
                  <a:gd name="connsiteY5" fmla="*/ 1145540 h 1302385"/>
                  <a:gd name="connsiteX6" fmla="*/ 675640 w 4858373"/>
                  <a:gd name="connsiteY6" fmla="*/ 1122680 h 1302385"/>
                  <a:gd name="connsiteX7" fmla="*/ 782320 w 4858373"/>
                  <a:gd name="connsiteY7" fmla="*/ 1115060 h 1302385"/>
                  <a:gd name="connsiteX8" fmla="*/ 897890 w 4858373"/>
                  <a:gd name="connsiteY8" fmla="*/ 1185545 h 1302385"/>
                  <a:gd name="connsiteX9" fmla="*/ 958215 w 4858373"/>
                  <a:gd name="connsiteY9" fmla="*/ 1156335 h 1302385"/>
                  <a:gd name="connsiteX10" fmla="*/ 1064260 w 4858373"/>
                  <a:gd name="connsiteY10" fmla="*/ 993140 h 1302385"/>
                  <a:gd name="connsiteX11" fmla="*/ 1117600 w 4858373"/>
                  <a:gd name="connsiteY11" fmla="*/ 886460 h 1302385"/>
                  <a:gd name="connsiteX12" fmla="*/ 1148080 w 4858373"/>
                  <a:gd name="connsiteY12" fmla="*/ 787400 h 1302385"/>
                  <a:gd name="connsiteX13" fmla="*/ 1210310 w 4858373"/>
                  <a:gd name="connsiteY13" fmla="*/ 705485 h 1302385"/>
                  <a:gd name="connsiteX14" fmla="*/ 1273810 w 4858373"/>
                  <a:gd name="connsiteY14" fmla="*/ 622935 h 1302385"/>
                  <a:gd name="connsiteX15" fmla="*/ 1447800 w 4858373"/>
                  <a:gd name="connsiteY15" fmla="*/ 534670 h 1302385"/>
                  <a:gd name="connsiteX16" fmla="*/ 1625600 w 4858373"/>
                  <a:gd name="connsiteY16" fmla="*/ 455930 h 1302385"/>
                  <a:gd name="connsiteX17" fmla="*/ 1698625 w 4858373"/>
                  <a:gd name="connsiteY17" fmla="*/ 472440 h 1302385"/>
                  <a:gd name="connsiteX18" fmla="*/ 1788160 w 4858373"/>
                  <a:gd name="connsiteY18" fmla="*/ 444500 h 1302385"/>
                  <a:gd name="connsiteX19" fmla="*/ 1898650 w 4858373"/>
                  <a:gd name="connsiteY19" fmla="*/ 427355 h 1302385"/>
                  <a:gd name="connsiteX20" fmla="*/ 1973580 w 4858373"/>
                  <a:gd name="connsiteY20" fmla="*/ 389255 h 1302385"/>
                  <a:gd name="connsiteX21" fmla="*/ 2023110 w 4858373"/>
                  <a:gd name="connsiteY21" fmla="*/ 299720 h 1302385"/>
                  <a:gd name="connsiteX22" fmla="*/ 2142490 w 4858373"/>
                  <a:gd name="connsiteY22" fmla="*/ 393700 h 1302385"/>
                  <a:gd name="connsiteX23" fmla="*/ 2298065 w 4858373"/>
                  <a:gd name="connsiteY23" fmla="*/ 441960 h 1302385"/>
                  <a:gd name="connsiteX24" fmla="*/ 2473325 w 4858373"/>
                  <a:gd name="connsiteY24" fmla="*/ 508635 h 1302385"/>
                  <a:gd name="connsiteX25" fmla="*/ 2600325 w 4858373"/>
                  <a:gd name="connsiteY25" fmla="*/ 521335 h 1302385"/>
                  <a:gd name="connsiteX26" fmla="*/ 2895600 w 4858373"/>
                  <a:gd name="connsiteY26" fmla="*/ 613410 h 1302385"/>
                  <a:gd name="connsiteX27" fmla="*/ 4857750 w 4858373"/>
                  <a:gd name="connsiteY27" fmla="*/ 1302385 h 1302385"/>
                  <a:gd name="connsiteX28" fmla="*/ 3041650 w 4858373"/>
                  <a:gd name="connsiteY28" fmla="*/ 505460 h 1302385"/>
                  <a:gd name="connsiteX29" fmla="*/ 3037681 w 4858373"/>
                  <a:gd name="connsiteY29" fmla="*/ 270510 h 1302385"/>
                  <a:gd name="connsiteX30" fmla="*/ 2838450 w 4858373"/>
                  <a:gd name="connsiteY30" fmla="*/ 403860 h 1302385"/>
                  <a:gd name="connsiteX31" fmla="*/ 2698750 w 4858373"/>
                  <a:gd name="connsiteY31" fmla="*/ 378460 h 1302385"/>
                  <a:gd name="connsiteX32" fmla="*/ 2466340 w 4858373"/>
                  <a:gd name="connsiteY32" fmla="*/ 368300 h 1302385"/>
                  <a:gd name="connsiteX33" fmla="*/ 2291080 w 4858373"/>
                  <a:gd name="connsiteY33" fmla="*/ 284480 h 1302385"/>
                  <a:gd name="connsiteX34" fmla="*/ 2045970 w 4858373"/>
                  <a:gd name="connsiteY34" fmla="*/ 184150 h 1302385"/>
                  <a:gd name="connsiteX35" fmla="*/ 1856740 w 4858373"/>
                  <a:gd name="connsiteY35" fmla="*/ 109220 h 1302385"/>
                  <a:gd name="connsiteX36" fmla="*/ 1750060 w 4858373"/>
                  <a:gd name="connsiteY36" fmla="*/ 55880 h 1302385"/>
                  <a:gd name="connsiteX37" fmla="*/ 1695450 w 4858373"/>
                  <a:gd name="connsiteY37" fmla="*/ 19685 h 1302385"/>
                  <a:gd name="connsiteX38" fmla="*/ 1581785 w 4858373"/>
                  <a:gd name="connsiteY38" fmla="*/ 0 h 1302385"/>
                  <a:gd name="connsiteX39" fmla="*/ 1383665 w 4858373"/>
                  <a:gd name="connsiteY39" fmla="*/ 73660 h 1302385"/>
                  <a:gd name="connsiteX40" fmla="*/ 1129030 w 4858373"/>
                  <a:gd name="connsiteY40" fmla="*/ 163195 h 1302385"/>
                  <a:gd name="connsiteX41" fmla="*/ 1016000 w 4858373"/>
                  <a:gd name="connsiteY41" fmla="*/ 219710 h 1302385"/>
                  <a:gd name="connsiteX42" fmla="*/ 781050 w 4858373"/>
                  <a:gd name="connsiteY42" fmla="*/ 232410 h 1302385"/>
                  <a:gd name="connsiteX43" fmla="*/ 633730 w 4858373"/>
                  <a:gd name="connsiteY43" fmla="*/ 344170 h 1302385"/>
                  <a:gd name="connsiteX44" fmla="*/ 523875 w 4858373"/>
                  <a:gd name="connsiteY44" fmla="*/ 329565 h 1302385"/>
                  <a:gd name="connsiteX45" fmla="*/ 462280 w 4858373"/>
                  <a:gd name="connsiteY45" fmla="*/ 490220 h 1302385"/>
                  <a:gd name="connsiteX46" fmla="*/ 401320 w 4858373"/>
                  <a:gd name="connsiteY46" fmla="*/ 680720 h 1302385"/>
                  <a:gd name="connsiteX47" fmla="*/ 321310 w 4858373"/>
                  <a:gd name="connsiteY47" fmla="*/ 737870 h 1302385"/>
                  <a:gd name="connsiteX48" fmla="*/ 227965 w 4858373"/>
                  <a:gd name="connsiteY48" fmla="*/ 790575 h 1302385"/>
                  <a:gd name="connsiteX49" fmla="*/ 134620 w 4858373"/>
                  <a:gd name="connsiteY49" fmla="*/ 802640 h 1302385"/>
                  <a:gd name="connsiteX50" fmla="*/ 43180 w 4858373"/>
                  <a:gd name="connsiteY50" fmla="*/ 840740 h 1302385"/>
                  <a:gd name="connsiteX51" fmla="*/ 5080 w 4858373"/>
                  <a:gd name="connsiteY51" fmla="*/ 871220 h 1302385"/>
                  <a:gd name="connsiteX52" fmla="*/ 0 w 4858373"/>
                  <a:gd name="connsiteY52" fmla="*/ 978535 h 1302385"/>
                  <a:gd name="connsiteX0" fmla="*/ 0 w 4858373"/>
                  <a:gd name="connsiteY0" fmla="*/ 978535 h 1302385"/>
                  <a:gd name="connsiteX1" fmla="*/ 79375 w 4858373"/>
                  <a:gd name="connsiteY1" fmla="*/ 1090295 h 1302385"/>
                  <a:gd name="connsiteX2" fmla="*/ 203200 w 4858373"/>
                  <a:gd name="connsiteY2" fmla="*/ 1099820 h 1302385"/>
                  <a:gd name="connsiteX3" fmla="*/ 325120 w 4858373"/>
                  <a:gd name="connsiteY3" fmla="*/ 1076960 h 1302385"/>
                  <a:gd name="connsiteX4" fmla="*/ 439420 w 4858373"/>
                  <a:gd name="connsiteY4" fmla="*/ 1115060 h 1302385"/>
                  <a:gd name="connsiteX5" fmla="*/ 553720 w 4858373"/>
                  <a:gd name="connsiteY5" fmla="*/ 1145540 h 1302385"/>
                  <a:gd name="connsiteX6" fmla="*/ 675640 w 4858373"/>
                  <a:gd name="connsiteY6" fmla="*/ 1122680 h 1302385"/>
                  <a:gd name="connsiteX7" fmla="*/ 782320 w 4858373"/>
                  <a:gd name="connsiteY7" fmla="*/ 1115060 h 1302385"/>
                  <a:gd name="connsiteX8" fmla="*/ 897890 w 4858373"/>
                  <a:gd name="connsiteY8" fmla="*/ 1185545 h 1302385"/>
                  <a:gd name="connsiteX9" fmla="*/ 958215 w 4858373"/>
                  <a:gd name="connsiteY9" fmla="*/ 1156335 h 1302385"/>
                  <a:gd name="connsiteX10" fmla="*/ 1064260 w 4858373"/>
                  <a:gd name="connsiteY10" fmla="*/ 993140 h 1302385"/>
                  <a:gd name="connsiteX11" fmla="*/ 1117600 w 4858373"/>
                  <a:gd name="connsiteY11" fmla="*/ 886460 h 1302385"/>
                  <a:gd name="connsiteX12" fmla="*/ 1148080 w 4858373"/>
                  <a:gd name="connsiteY12" fmla="*/ 787400 h 1302385"/>
                  <a:gd name="connsiteX13" fmla="*/ 1210310 w 4858373"/>
                  <a:gd name="connsiteY13" fmla="*/ 705485 h 1302385"/>
                  <a:gd name="connsiteX14" fmla="*/ 1273810 w 4858373"/>
                  <a:gd name="connsiteY14" fmla="*/ 622935 h 1302385"/>
                  <a:gd name="connsiteX15" fmla="*/ 1447800 w 4858373"/>
                  <a:gd name="connsiteY15" fmla="*/ 534670 h 1302385"/>
                  <a:gd name="connsiteX16" fmla="*/ 1625600 w 4858373"/>
                  <a:gd name="connsiteY16" fmla="*/ 455930 h 1302385"/>
                  <a:gd name="connsiteX17" fmla="*/ 1698625 w 4858373"/>
                  <a:gd name="connsiteY17" fmla="*/ 472440 h 1302385"/>
                  <a:gd name="connsiteX18" fmla="*/ 1788160 w 4858373"/>
                  <a:gd name="connsiteY18" fmla="*/ 444500 h 1302385"/>
                  <a:gd name="connsiteX19" fmla="*/ 1898650 w 4858373"/>
                  <a:gd name="connsiteY19" fmla="*/ 427355 h 1302385"/>
                  <a:gd name="connsiteX20" fmla="*/ 1973580 w 4858373"/>
                  <a:gd name="connsiteY20" fmla="*/ 389255 h 1302385"/>
                  <a:gd name="connsiteX21" fmla="*/ 2023110 w 4858373"/>
                  <a:gd name="connsiteY21" fmla="*/ 299720 h 1302385"/>
                  <a:gd name="connsiteX22" fmla="*/ 2142490 w 4858373"/>
                  <a:gd name="connsiteY22" fmla="*/ 393700 h 1302385"/>
                  <a:gd name="connsiteX23" fmla="*/ 2298065 w 4858373"/>
                  <a:gd name="connsiteY23" fmla="*/ 441960 h 1302385"/>
                  <a:gd name="connsiteX24" fmla="*/ 2473325 w 4858373"/>
                  <a:gd name="connsiteY24" fmla="*/ 508635 h 1302385"/>
                  <a:gd name="connsiteX25" fmla="*/ 2600325 w 4858373"/>
                  <a:gd name="connsiteY25" fmla="*/ 521335 h 1302385"/>
                  <a:gd name="connsiteX26" fmla="*/ 2895600 w 4858373"/>
                  <a:gd name="connsiteY26" fmla="*/ 613410 h 1302385"/>
                  <a:gd name="connsiteX27" fmla="*/ 4857750 w 4858373"/>
                  <a:gd name="connsiteY27" fmla="*/ 1302385 h 1302385"/>
                  <a:gd name="connsiteX28" fmla="*/ 3041650 w 4858373"/>
                  <a:gd name="connsiteY28" fmla="*/ 505460 h 1302385"/>
                  <a:gd name="connsiteX29" fmla="*/ 2949575 w 4858373"/>
                  <a:gd name="connsiteY29" fmla="*/ 377666 h 1302385"/>
                  <a:gd name="connsiteX30" fmla="*/ 2838450 w 4858373"/>
                  <a:gd name="connsiteY30" fmla="*/ 403860 h 1302385"/>
                  <a:gd name="connsiteX31" fmla="*/ 2698750 w 4858373"/>
                  <a:gd name="connsiteY31" fmla="*/ 378460 h 1302385"/>
                  <a:gd name="connsiteX32" fmla="*/ 2466340 w 4858373"/>
                  <a:gd name="connsiteY32" fmla="*/ 368300 h 1302385"/>
                  <a:gd name="connsiteX33" fmla="*/ 2291080 w 4858373"/>
                  <a:gd name="connsiteY33" fmla="*/ 284480 h 1302385"/>
                  <a:gd name="connsiteX34" fmla="*/ 2045970 w 4858373"/>
                  <a:gd name="connsiteY34" fmla="*/ 184150 h 1302385"/>
                  <a:gd name="connsiteX35" fmla="*/ 1856740 w 4858373"/>
                  <a:gd name="connsiteY35" fmla="*/ 109220 h 1302385"/>
                  <a:gd name="connsiteX36" fmla="*/ 1750060 w 4858373"/>
                  <a:gd name="connsiteY36" fmla="*/ 55880 h 1302385"/>
                  <a:gd name="connsiteX37" fmla="*/ 1695450 w 4858373"/>
                  <a:gd name="connsiteY37" fmla="*/ 19685 h 1302385"/>
                  <a:gd name="connsiteX38" fmla="*/ 1581785 w 4858373"/>
                  <a:gd name="connsiteY38" fmla="*/ 0 h 1302385"/>
                  <a:gd name="connsiteX39" fmla="*/ 1383665 w 4858373"/>
                  <a:gd name="connsiteY39" fmla="*/ 73660 h 1302385"/>
                  <a:gd name="connsiteX40" fmla="*/ 1129030 w 4858373"/>
                  <a:gd name="connsiteY40" fmla="*/ 163195 h 1302385"/>
                  <a:gd name="connsiteX41" fmla="*/ 1016000 w 4858373"/>
                  <a:gd name="connsiteY41" fmla="*/ 219710 h 1302385"/>
                  <a:gd name="connsiteX42" fmla="*/ 781050 w 4858373"/>
                  <a:gd name="connsiteY42" fmla="*/ 232410 h 1302385"/>
                  <a:gd name="connsiteX43" fmla="*/ 633730 w 4858373"/>
                  <a:gd name="connsiteY43" fmla="*/ 344170 h 1302385"/>
                  <a:gd name="connsiteX44" fmla="*/ 523875 w 4858373"/>
                  <a:gd name="connsiteY44" fmla="*/ 329565 h 1302385"/>
                  <a:gd name="connsiteX45" fmla="*/ 462280 w 4858373"/>
                  <a:gd name="connsiteY45" fmla="*/ 490220 h 1302385"/>
                  <a:gd name="connsiteX46" fmla="*/ 401320 w 4858373"/>
                  <a:gd name="connsiteY46" fmla="*/ 680720 h 1302385"/>
                  <a:gd name="connsiteX47" fmla="*/ 321310 w 4858373"/>
                  <a:gd name="connsiteY47" fmla="*/ 737870 h 1302385"/>
                  <a:gd name="connsiteX48" fmla="*/ 227965 w 4858373"/>
                  <a:gd name="connsiteY48" fmla="*/ 790575 h 1302385"/>
                  <a:gd name="connsiteX49" fmla="*/ 134620 w 4858373"/>
                  <a:gd name="connsiteY49" fmla="*/ 802640 h 1302385"/>
                  <a:gd name="connsiteX50" fmla="*/ 43180 w 4858373"/>
                  <a:gd name="connsiteY50" fmla="*/ 840740 h 1302385"/>
                  <a:gd name="connsiteX51" fmla="*/ 5080 w 4858373"/>
                  <a:gd name="connsiteY51" fmla="*/ 871220 h 1302385"/>
                  <a:gd name="connsiteX52" fmla="*/ 0 w 4858373"/>
                  <a:gd name="connsiteY52" fmla="*/ 978535 h 1302385"/>
                  <a:gd name="connsiteX0" fmla="*/ 0 w 4858373"/>
                  <a:gd name="connsiteY0" fmla="*/ 978535 h 1302385"/>
                  <a:gd name="connsiteX1" fmla="*/ 79375 w 4858373"/>
                  <a:gd name="connsiteY1" fmla="*/ 1090295 h 1302385"/>
                  <a:gd name="connsiteX2" fmla="*/ 203200 w 4858373"/>
                  <a:gd name="connsiteY2" fmla="*/ 1099820 h 1302385"/>
                  <a:gd name="connsiteX3" fmla="*/ 325120 w 4858373"/>
                  <a:gd name="connsiteY3" fmla="*/ 1076960 h 1302385"/>
                  <a:gd name="connsiteX4" fmla="*/ 439420 w 4858373"/>
                  <a:gd name="connsiteY4" fmla="*/ 1115060 h 1302385"/>
                  <a:gd name="connsiteX5" fmla="*/ 553720 w 4858373"/>
                  <a:gd name="connsiteY5" fmla="*/ 1145540 h 1302385"/>
                  <a:gd name="connsiteX6" fmla="*/ 675640 w 4858373"/>
                  <a:gd name="connsiteY6" fmla="*/ 1122680 h 1302385"/>
                  <a:gd name="connsiteX7" fmla="*/ 782320 w 4858373"/>
                  <a:gd name="connsiteY7" fmla="*/ 1115060 h 1302385"/>
                  <a:gd name="connsiteX8" fmla="*/ 897890 w 4858373"/>
                  <a:gd name="connsiteY8" fmla="*/ 1185545 h 1302385"/>
                  <a:gd name="connsiteX9" fmla="*/ 958215 w 4858373"/>
                  <a:gd name="connsiteY9" fmla="*/ 1156335 h 1302385"/>
                  <a:gd name="connsiteX10" fmla="*/ 1064260 w 4858373"/>
                  <a:gd name="connsiteY10" fmla="*/ 993140 h 1302385"/>
                  <a:gd name="connsiteX11" fmla="*/ 1117600 w 4858373"/>
                  <a:gd name="connsiteY11" fmla="*/ 886460 h 1302385"/>
                  <a:gd name="connsiteX12" fmla="*/ 1148080 w 4858373"/>
                  <a:gd name="connsiteY12" fmla="*/ 787400 h 1302385"/>
                  <a:gd name="connsiteX13" fmla="*/ 1210310 w 4858373"/>
                  <a:gd name="connsiteY13" fmla="*/ 705485 h 1302385"/>
                  <a:gd name="connsiteX14" fmla="*/ 1273810 w 4858373"/>
                  <a:gd name="connsiteY14" fmla="*/ 622935 h 1302385"/>
                  <a:gd name="connsiteX15" fmla="*/ 1447800 w 4858373"/>
                  <a:gd name="connsiteY15" fmla="*/ 534670 h 1302385"/>
                  <a:gd name="connsiteX16" fmla="*/ 1625600 w 4858373"/>
                  <a:gd name="connsiteY16" fmla="*/ 455930 h 1302385"/>
                  <a:gd name="connsiteX17" fmla="*/ 1698625 w 4858373"/>
                  <a:gd name="connsiteY17" fmla="*/ 472440 h 1302385"/>
                  <a:gd name="connsiteX18" fmla="*/ 1788160 w 4858373"/>
                  <a:gd name="connsiteY18" fmla="*/ 444500 h 1302385"/>
                  <a:gd name="connsiteX19" fmla="*/ 1898650 w 4858373"/>
                  <a:gd name="connsiteY19" fmla="*/ 427355 h 1302385"/>
                  <a:gd name="connsiteX20" fmla="*/ 1973580 w 4858373"/>
                  <a:gd name="connsiteY20" fmla="*/ 389255 h 1302385"/>
                  <a:gd name="connsiteX21" fmla="*/ 2023110 w 4858373"/>
                  <a:gd name="connsiteY21" fmla="*/ 299720 h 1302385"/>
                  <a:gd name="connsiteX22" fmla="*/ 2142490 w 4858373"/>
                  <a:gd name="connsiteY22" fmla="*/ 393700 h 1302385"/>
                  <a:gd name="connsiteX23" fmla="*/ 2298065 w 4858373"/>
                  <a:gd name="connsiteY23" fmla="*/ 441960 h 1302385"/>
                  <a:gd name="connsiteX24" fmla="*/ 2473325 w 4858373"/>
                  <a:gd name="connsiteY24" fmla="*/ 508635 h 1302385"/>
                  <a:gd name="connsiteX25" fmla="*/ 2600325 w 4858373"/>
                  <a:gd name="connsiteY25" fmla="*/ 521335 h 1302385"/>
                  <a:gd name="connsiteX26" fmla="*/ 2895600 w 4858373"/>
                  <a:gd name="connsiteY26" fmla="*/ 613410 h 1302385"/>
                  <a:gd name="connsiteX27" fmla="*/ 4857750 w 4858373"/>
                  <a:gd name="connsiteY27" fmla="*/ 1302385 h 1302385"/>
                  <a:gd name="connsiteX28" fmla="*/ 3041650 w 4858373"/>
                  <a:gd name="connsiteY28" fmla="*/ 505460 h 1302385"/>
                  <a:gd name="connsiteX29" fmla="*/ 2925762 w 4858373"/>
                  <a:gd name="connsiteY29" fmla="*/ 360997 h 1302385"/>
                  <a:gd name="connsiteX30" fmla="*/ 2838450 w 4858373"/>
                  <a:gd name="connsiteY30" fmla="*/ 403860 h 1302385"/>
                  <a:gd name="connsiteX31" fmla="*/ 2698750 w 4858373"/>
                  <a:gd name="connsiteY31" fmla="*/ 378460 h 1302385"/>
                  <a:gd name="connsiteX32" fmla="*/ 2466340 w 4858373"/>
                  <a:gd name="connsiteY32" fmla="*/ 368300 h 1302385"/>
                  <a:gd name="connsiteX33" fmla="*/ 2291080 w 4858373"/>
                  <a:gd name="connsiteY33" fmla="*/ 284480 h 1302385"/>
                  <a:gd name="connsiteX34" fmla="*/ 2045970 w 4858373"/>
                  <a:gd name="connsiteY34" fmla="*/ 184150 h 1302385"/>
                  <a:gd name="connsiteX35" fmla="*/ 1856740 w 4858373"/>
                  <a:gd name="connsiteY35" fmla="*/ 109220 h 1302385"/>
                  <a:gd name="connsiteX36" fmla="*/ 1750060 w 4858373"/>
                  <a:gd name="connsiteY36" fmla="*/ 55880 h 1302385"/>
                  <a:gd name="connsiteX37" fmla="*/ 1695450 w 4858373"/>
                  <a:gd name="connsiteY37" fmla="*/ 19685 h 1302385"/>
                  <a:gd name="connsiteX38" fmla="*/ 1581785 w 4858373"/>
                  <a:gd name="connsiteY38" fmla="*/ 0 h 1302385"/>
                  <a:gd name="connsiteX39" fmla="*/ 1383665 w 4858373"/>
                  <a:gd name="connsiteY39" fmla="*/ 73660 h 1302385"/>
                  <a:gd name="connsiteX40" fmla="*/ 1129030 w 4858373"/>
                  <a:gd name="connsiteY40" fmla="*/ 163195 h 1302385"/>
                  <a:gd name="connsiteX41" fmla="*/ 1016000 w 4858373"/>
                  <a:gd name="connsiteY41" fmla="*/ 219710 h 1302385"/>
                  <a:gd name="connsiteX42" fmla="*/ 781050 w 4858373"/>
                  <a:gd name="connsiteY42" fmla="*/ 232410 h 1302385"/>
                  <a:gd name="connsiteX43" fmla="*/ 633730 w 4858373"/>
                  <a:gd name="connsiteY43" fmla="*/ 344170 h 1302385"/>
                  <a:gd name="connsiteX44" fmla="*/ 523875 w 4858373"/>
                  <a:gd name="connsiteY44" fmla="*/ 329565 h 1302385"/>
                  <a:gd name="connsiteX45" fmla="*/ 462280 w 4858373"/>
                  <a:gd name="connsiteY45" fmla="*/ 490220 h 1302385"/>
                  <a:gd name="connsiteX46" fmla="*/ 401320 w 4858373"/>
                  <a:gd name="connsiteY46" fmla="*/ 680720 h 1302385"/>
                  <a:gd name="connsiteX47" fmla="*/ 321310 w 4858373"/>
                  <a:gd name="connsiteY47" fmla="*/ 737870 h 1302385"/>
                  <a:gd name="connsiteX48" fmla="*/ 227965 w 4858373"/>
                  <a:gd name="connsiteY48" fmla="*/ 790575 h 1302385"/>
                  <a:gd name="connsiteX49" fmla="*/ 134620 w 4858373"/>
                  <a:gd name="connsiteY49" fmla="*/ 802640 h 1302385"/>
                  <a:gd name="connsiteX50" fmla="*/ 43180 w 4858373"/>
                  <a:gd name="connsiteY50" fmla="*/ 840740 h 1302385"/>
                  <a:gd name="connsiteX51" fmla="*/ 5080 w 4858373"/>
                  <a:gd name="connsiteY51" fmla="*/ 871220 h 1302385"/>
                  <a:gd name="connsiteX52" fmla="*/ 0 w 4858373"/>
                  <a:gd name="connsiteY52" fmla="*/ 978535 h 1302385"/>
                  <a:gd name="connsiteX0" fmla="*/ 0 w 4858373"/>
                  <a:gd name="connsiteY0" fmla="*/ 978535 h 1302385"/>
                  <a:gd name="connsiteX1" fmla="*/ 79375 w 4858373"/>
                  <a:gd name="connsiteY1" fmla="*/ 1090295 h 1302385"/>
                  <a:gd name="connsiteX2" fmla="*/ 203200 w 4858373"/>
                  <a:gd name="connsiteY2" fmla="*/ 1099820 h 1302385"/>
                  <a:gd name="connsiteX3" fmla="*/ 325120 w 4858373"/>
                  <a:gd name="connsiteY3" fmla="*/ 1076960 h 1302385"/>
                  <a:gd name="connsiteX4" fmla="*/ 439420 w 4858373"/>
                  <a:gd name="connsiteY4" fmla="*/ 1115060 h 1302385"/>
                  <a:gd name="connsiteX5" fmla="*/ 553720 w 4858373"/>
                  <a:gd name="connsiteY5" fmla="*/ 1145540 h 1302385"/>
                  <a:gd name="connsiteX6" fmla="*/ 675640 w 4858373"/>
                  <a:gd name="connsiteY6" fmla="*/ 1122680 h 1302385"/>
                  <a:gd name="connsiteX7" fmla="*/ 782320 w 4858373"/>
                  <a:gd name="connsiteY7" fmla="*/ 1115060 h 1302385"/>
                  <a:gd name="connsiteX8" fmla="*/ 897890 w 4858373"/>
                  <a:gd name="connsiteY8" fmla="*/ 1185545 h 1302385"/>
                  <a:gd name="connsiteX9" fmla="*/ 958215 w 4858373"/>
                  <a:gd name="connsiteY9" fmla="*/ 1156335 h 1302385"/>
                  <a:gd name="connsiteX10" fmla="*/ 1064260 w 4858373"/>
                  <a:gd name="connsiteY10" fmla="*/ 993140 h 1302385"/>
                  <a:gd name="connsiteX11" fmla="*/ 1117600 w 4858373"/>
                  <a:gd name="connsiteY11" fmla="*/ 886460 h 1302385"/>
                  <a:gd name="connsiteX12" fmla="*/ 1148080 w 4858373"/>
                  <a:gd name="connsiteY12" fmla="*/ 787400 h 1302385"/>
                  <a:gd name="connsiteX13" fmla="*/ 1210310 w 4858373"/>
                  <a:gd name="connsiteY13" fmla="*/ 705485 h 1302385"/>
                  <a:gd name="connsiteX14" fmla="*/ 1273810 w 4858373"/>
                  <a:gd name="connsiteY14" fmla="*/ 622935 h 1302385"/>
                  <a:gd name="connsiteX15" fmla="*/ 1447800 w 4858373"/>
                  <a:gd name="connsiteY15" fmla="*/ 534670 h 1302385"/>
                  <a:gd name="connsiteX16" fmla="*/ 1625600 w 4858373"/>
                  <a:gd name="connsiteY16" fmla="*/ 455930 h 1302385"/>
                  <a:gd name="connsiteX17" fmla="*/ 1698625 w 4858373"/>
                  <a:gd name="connsiteY17" fmla="*/ 472440 h 1302385"/>
                  <a:gd name="connsiteX18" fmla="*/ 1788160 w 4858373"/>
                  <a:gd name="connsiteY18" fmla="*/ 444500 h 1302385"/>
                  <a:gd name="connsiteX19" fmla="*/ 1898650 w 4858373"/>
                  <a:gd name="connsiteY19" fmla="*/ 427355 h 1302385"/>
                  <a:gd name="connsiteX20" fmla="*/ 1973580 w 4858373"/>
                  <a:gd name="connsiteY20" fmla="*/ 389255 h 1302385"/>
                  <a:gd name="connsiteX21" fmla="*/ 2023110 w 4858373"/>
                  <a:gd name="connsiteY21" fmla="*/ 299720 h 1302385"/>
                  <a:gd name="connsiteX22" fmla="*/ 2142490 w 4858373"/>
                  <a:gd name="connsiteY22" fmla="*/ 393700 h 1302385"/>
                  <a:gd name="connsiteX23" fmla="*/ 2298065 w 4858373"/>
                  <a:gd name="connsiteY23" fmla="*/ 441960 h 1302385"/>
                  <a:gd name="connsiteX24" fmla="*/ 2473325 w 4858373"/>
                  <a:gd name="connsiteY24" fmla="*/ 508635 h 1302385"/>
                  <a:gd name="connsiteX25" fmla="*/ 2600325 w 4858373"/>
                  <a:gd name="connsiteY25" fmla="*/ 521335 h 1302385"/>
                  <a:gd name="connsiteX26" fmla="*/ 2878931 w 4858373"/>
                  <a:gd name="connsiteY26" fmla="*/ 544353 h 1302385"/>
                  <a:gd name="connsiteX27" fmla="*/ 4857750 w 4858373"/>
                  <a:gd name="connsiteY27" fmla="*/ 1302385 h 1302385"/>
                  <a:gd name="connsiteX28" fmla="*/ 3041650 w 4858373"/>
                  <a:gd name="connsiteY28" fmla="*/ 505460 h 1302385"/>
                  <a:gd name="connsiteX29" fmla="*/ 2925762 w 4858373"/>
                  <a:gd name="connsiteY29" fmla="*/ 360997 h 1302385"/>
                  <a:gd name="connsiteX30" fmla="*/ 2838450 w 4858373"/>
                  <a:gd name="connsiteY30" fmla="*/ 403860 h 1302385"/>
                  <a:gd name="connsiteX31" fmla="*/ 2698750 w 4858373"/>
                  <a:gd name="connsiteY31" fmla="*/ 378460 h 1302385"/>
                  <a:gd name="connsiteX32" fmla="*/ 2466340 w 4858373"/>
                  <a:gd name="connsiteY32" fmla="*/ 368300 h 1302385"/>
                  <a:gd name="connsiteX33" fmla="*/ 2291080 w 4858373"/>
                  <a:gd name="connsiteY33" fmla="*/ 284480 h 1302385"/>
                  <a:gd name="connsiteX34" fmla="*/ 2045970 w 4858373"/>
                  <a:gd name="connsiteY34" fmla="*/ 184150 h 1302385"/>
                  <a:gd name="connsiteX35" fmla="*/ 1856740 w 4858373"/>
                  <a:gd name="connsiteY35" fmla="*/ 109220 h 1302385"/>
                  <a:gd name="connsiteX36" fmla="*/ 1750060 w 4858373"/>
                  <a:gd name="connsiteY36" fmla="*/ 55880 h 1302385"/>
                  <a:gd name="connsiteX37" fmla="*/ 1695450 w 4858373"/>
                  <a:gd name="connsiteY37" fmla="*/ 19685 h 1302385"/>
                  <a:gd name="connsiteX38" fmla="*/ 1581785 w 4858373"/>
                  <a:gd name="connsiteY38" fmla="*/ 0 h 1302385"/>
                  <a:gd name="connsiteX39" fmla="*/ 1383665 w 4858373"/>
                  <a:gd name="connsiteY39" fmla="*/ 73660 h 1302385"/>
                  <a:gd name="connsiteX40" fmla="*/ 1129030 w 4858373"/>
                  <a:gd name="connsiteY40" fmla="*/ 163195 h 1302385"/>
                  <a:gd name="connsiteX41" fmla="*/ 1016000 w 4858373"/>
                  <a:gd name="connsiteY41" fmla="*/ 219710 h 1302385"/>
                  <a:gd name="connsiteX42" fmla="*/ 781050 w 4858373"/>
                  <a:gd name="connsiteY42" fmla="*/ 232410 h 1302385"/>
                  <a:gd name="connsiteX43" fmla="*/ 633730 w 4858373"/>
                  <a:gd name="connsiteY43" fmla="*/ 344170 h 1302385"/>
                  <a:gd name="connsiteX44" fmla="*/ 523875 w 4858373"/>
                  <a:gd name="connsiteY44" fmla="*/ 329565 h 1302385"/>
                  <a:gd name="connsiteX45" fmla="*/ 462280 w 4858373"/>
                  <a:gd name="connsiteY45" fmla="*/ 490220 h 1302385"/>
                  <a:gd name="connsiteX46" fmla="*/ 401320 w 4858373"/>
                  <a:gd name="connsiteY46" fmla="*/ 680720 h 1302385"/>
                  <a:gd name="connsiteX47" fmla="*/ 321310 w 4858373"/>
                  <a:gd name="connsiteY47" fmla="*/ 737870 h 1302385"/>
                  <a:gd name="connsiteX48" fmla="*/ 227965 w 4858373"/>
                  <a:gd name="connsiteY48" fmla="*/ 790575 h 1302385"/>
                  <a:gd name="connsiteX49" fmla="*/ 134620 w 4858373"/>
                  <a:gd name="connsiteY49" fmla="*/ 802640 h 1302385"/>
                  <a:gd name="connsiteX50" fmla="*/ 43180 w 4858373"/>
                  <a:gd name="connsiteY50" fmla="*/ 840740 h 1302385"/>
                  <a:gd name="connsiteX51" fmla="*/ 5080 w 4858373"/>
                  <a:gd name="connsiteY51" fmla="*/ 871220 h 1302385"/>
                  <a:gd name="connsiteX52" fmla="*/ 0 w 4858373"/>
                  <a:gd name="connsiteY52" fmla="*/ 978535 h 1302385"/>
                  <a:gd name="connsiteX0" fmla="*/ 0 w 4858373"/>
                  <a:gd name="connsiteY0" fmla="*/ 978535 h 1302385"/>
                  <a:gd name="connsiteX1" fmla="*/ 79375 w 4858373"/>
                  <a:gd name="connsiteY1" fmla="*/ 1090295 h 1302385"/>
                  <a:gd name="connsiteX2" fmla="*/ 203200 w 4858373"/>
                  <a:gd name="connsiteY2" fmla="*/ 1099820 h 1302385"/>
                  <a:gd name="connsiteX3" fmla="*/ 325120 w 4858373"/>
                  <a:gd name="connsiteY3" fmla="*/ 1076960 h 1302385"/>
                  <a:gd name="connsiteX4" fmla="*/ 439420 w 4858373"/>
                  <a:gd name="connsiteY4" fmla="*/ 1115060 h 1302385"/>
                  <a:gd name="connsiteX5" fmla="*/ 553720 w 4858373"/>
                  <a:gd name="connsiteY5" fmla="*/ 1145540 h 1302385"/>
                  <a:gd name="connsiteX6" fmla="*/ 675640 w 4858373"/>
                  <a:gd name="connsiteY6" fmla="*/ 1122680 h 1302385"/>
                  <a:gd name="connsiteX7" fmla="*/ 782320 w 4858373"/>
                  <a:gd name="connsiteY7" fmla="*/ 1115060 h 1302385"/>
                  <a:gd name="connsiteX8" fmla="*/ 897890 w 4858373"/>
                  <a:gd name="connsiteY8" fmla="*/ 1185545 h 1302385"/>
                  <a:gd name="connsiteX9" fmla="*/ 958215 w 4858373"/>
                  <a:gd name="connsiteY9" fmla="*/ 1156335 h 1302385"/>
                  <a:gd name="connsiteX10" fmla="*/ 1064260 w 4858373"/>
                  <a:gd name="connsiteY10" fmla="*/ 993140 h 1302385"/>
                  <a:gd name="connsiteX11" fmla="*/ 1117600 w 4858373"/>
                  <a:gd name="connsiteY11" fmla="*/ 886460 h 1302385"/>
                  <a:gd name="connsiteX12" fmla="*/ 1148080 w 4858373"/>
                  <a:gd name="connsiteY12" fmla="*/ 787400 h 1302385"/>
                  <a:gd name="connsiteX13" fmla="*/ 1210310 w 4858373"/>
                  <a:gd name="connsiteY13" fmla="*/ 705485 h 1302385"/>
                  <a:gd name="connsiteX14" fmla="*/ 1273810 w 4858373"/>
                  <a:gd name="connsiteY14" fmla="*/ 622935 h 1302385"/>
                  <a:gd name="connsiteX15" fmla="*/ 1447800 w 4858373"/>
                  <a:gd name="connsiteY15" fmla="*/ 534670 h 1302385"/>
                  <a:gd name="connsiteX16" fmla="*/ 1625600 w 4858373"/>
                  <a:gd name="connsiteY16" fmla="*/ 455930 h 1302385"/>
                  <a:gd name="connsiteX17" fmla="*/ 1698625 w 4858373"/>
                  <a:gd name="connsiteY17" fmla="*/ 472440 h 1302385"/>
                  <a:gd name="connsiteX18" fmla="*/ 1788160 w 4858373"/>
                  <a:gd name="connsiteY18" fmla="*/ 444500 h 1302385"/>
                  <a:gd name="connsiteX19" fmla="*/ 1898650 w 4858373"/>
                  <a:gd name="connsiteY19" fmla="*/ 427355 h 1302385"/>
                  <a:gd name="connsiteX20" fmla="*/ 1973580 w 4858373"/>
                  <a:gd name="connsiteY20" fmla="*/ 389255 h 1302385"/>
                  <a:gd name="connsiteX21" fmla="*/ 2023110 w 4858373"/>
                  <a:gd name="connsiteY21" fmla="*/ 299720 h 1302385"/>
                  <a:gd name="connsiteX22" fmla="*/ 2142490 w 4858373"/>
                  <a:gd name="connsiteY22" fmla="*/ 393700 h 1302385"/>
                  <a:gd name="connsiteX23" fmla="*/ 2298065 w 4858373"/>
                  <a:gd name="connsiteY23" fmla="*/ 441960 h 1302385"/>
                  <a:gd name="connsiteX24" fmla="*/ 2473325 w 4858373"/>
                  <a:gd name="connsiteY24" fmla="*/ 508635 h 1302385"/>
                  <a:gd name="connsiteX25" fmla="*/ 2600325 w 4858373"/>
                  <a:gd name="connsiteY25" fmla="*/ 521335 h 1302385"/>
                  <a:gd name="connsiteX26" fmla="*/ 2886074 w 4858373"/>
                  <a:gd name="connsiteY26" fmla="*/ 549115 h 1302385"/>
                  <a:gd name="connsiteX27" fmla="*/ 4857750 w 4858373"/>
                  <a:gd name="connsiteY27" fmla="*/ 1302385 h 1302385"/>
                  <a:gd name="connsiteX28" fmla="*/ 3041650 w 4858373"/>
                  <a:gd name="connsiteY28" fmla="*/ 505460 h 1302385"/>
                  <a:gd name="connsiteX29" fmla="*/ 2925762 w 4858373"/>
                  <a:gd name="connsiteY29" fmla="*/ 360997 h 1302385"/>
                  <a:gd name="connsiteX30" fmla="*/ 2838450 w 4858373"/>
                  <a:gd name="connsiteY30" fmla="*/ 403860 h 1302385"/>
                  <a:gd name="connsiteX31" fmla="*/ 2698750 w 4858373"/>
                  <a:gd name="connsiteY31" fmla="*/ 378460 h 1302385"/>
                  <a:gd name="connsiteX32" fmla="*/ 2466340 w 4858373"/>
                  <a:gd name="connsiteY32" fmla="*/ 368300 h 1302385"/>
                  <a:gd name="connsiteX33" fmla="*/ 2291080 w 4858373"/>
                  <a:gd name="connsiteY33" fmla="*/ 284480 h 1302385"/>
                  <a:gd name="connsiteX34" fmla="*/ 2045970 w 4858373"/>
                  <a:gd name="connsiteY34" fmla="*/ 184150 h 1302385"/>
                  <a:gd name="connsiteX35" fmla="*/ 1856740 w 4858373"/>
                  <a:gd name="connsiteY35" fmla="*/ 109220 h 1302385"/>
                  <a:gd name="connsiteX36" fmla="*/ 1750060 w 4858373"/>
                  <a:gd name="connsiteY36" fmla="*/ 55880 h 1302385"/>
                  <a:gd name="connsiteX37" fmla="*/ 1695450 w 4858373"/>
                  <a:gd name="connsiteY37" fmla="*/ 19685 h 1302385"/>
                  <a:gd name="connsiteX38" fmla="*/ 1581785 w 4858373"/>
                  <a:gd name="connsiteY38" fmla="*/ 0 h 1302385"/>
                  <a:gd name="connsiteX39" fmla="*/ 1383665 w 4858373"/>
                  <a:gd name="connsiteY39" fmla="*/ 73660 h 1302385"/>
                  <a:gd name="connsiteX40" fmla="*/ 1129030 w 4858373"/>
                  <a:gd name="connsiteY40" fmla="*/ 163195 h 1302385"/>
                  <a:gd name="connsiteX41" fmla="*/ 1016000 w 4858373"/>
                  <a:gd name="connsiteY41" fmla="*/ 219710 h 1302385"/>
                  <a:gd name="connsiteX42" fmla="*/ 781050 w 4858373"/>
                  <a:gd name="connsiteY42" fmla="*/ 232410 h 1302385"/>
                  <a:gd name="connsiteX43" fmla="*/ 633730 w 4858373"/>
                  <a:gd name="connsiteY43" fmla="*/ 344170 h 1302385"/>
                  <a:gd name="connsiteX44" fmla="*/ 523875 w 4858373"/>
                  <a:gd name="connsiteY44" fmla="*/ 329565 h 1302385"/>
                  <a:gd name="connsiteX45" fmla="*/ 462280 w 4858373"/>
                  <a:gd name="connsiteY45" fmla="*/ 490220 h 1302385"/>
                  <a:gd name="connsiteX46" fmla="*/ 401320 w 4858373"/>
                  <a:gd name="connsiteY46" fmla="*/ 680720 h 1302385"/>
                  <a:gd name="connsiteX47" fmla="*/ 321310 w 4858373"/>
                  <a:gd name="connsiteY47" fmla="*/ 737870 h 1302385"/>
                  <a:gd name="connsiteX48" fmla="*/ 227965 w 4858373"/>
                  <a:gd name="connsiteY48" fmla="*/ 790575 h 1302385"/>
                  <a:gd name="connsiteX49" fmla="*/ 134620 w 4858373"/>
                  <a:gd name="connsiteY49" fmla="*/ 802640 h 1302385"/>
                  <a:gd name="connsiteX50" fmla="*/ 43180 w 4858373"/>
                  <a:gd name="connsiteY50" fmla="*/ 840740 h 1302385"/>
                  <a:gd name="connsiteX51" fmla="*/ 5080 w 4858373"/>
                  <a:gd name="connsiteY51" fmla="*/ 871220 h 1302385"/>
                  <a:gd name="connsiteX52" fmla="*/ 0 w 4858373"/>
                  <a:gd name="connsiteY52" fmla="*/ 978535 h 1302385"/>
                  <a:gd name="connsiteX0" fmla="*/ 0 w 4858373"/>
                  <a:gd name="connsiteY0" fmla="*/ 978535 h 1302385"/>
                  <a:gd name="connsiteX1" fmla="*/ 79375 w 4858373"/>
                  <a:gd name="connsiteY1" fmla="*/ 1090295 h 1302385"/>
                  <a:gd name="connsiteX2" fmla="*/ 203200 w 4858373"/>
                  <a:gd name="connsiteY2" fmla="*/ 1099820 h 1302385"/>
                  <a:gd name="connsiteX3" fmla="*/ 325120 w 4858373"/>
                  <a:gd name="connsiteY3" fmla="*/ 1076960 h 1302385"/>
                  <a:gd name="connsiteX4" fmla="*/ 439420 w 4858373"/>
                  <a:gd name="connsiteY4" fmla="*/ 1115060 h 1302385"/>
                  <a:gd name="connsiteX5" fmla="*/ 553720 w 4858373"/>
                  <a:gd name="connsiteY5" fmla="*/ 1145540 h 1302385"/>
                  <a:gd name="connsiteX6" fmla="*/ 675640 w 4858373"/>
                  <a:gd name="connsiteY6" fmla="*/ 1122680 h 1302385"/>
                  <a:gd name="connsiteX7" fmla="*/ 782320 w 4858373"/>
                  <a:gd name="connsiteY7" fmla="*/ 1115060 h 1302385"/>
                  <a:gd name="connsiteX8" fmla="*/ 897890 w 4858373"/>
                  <a:gd name="connsiteY8" fmla="*/ 1185545 h 1302385"/>
                  <a:gd name="connsiteX9" fmla="*/ 958215 w 4858373"/>
                  <a:gd name="connsiteY9" fmla="*/ 1156335 h 1302385"/>
                  <a:gd name="connsiteX10" fmla="*/ 1064260 w 4858373"/>
                  <a:gd name="connsiteY10" fmla="*/ 993140 h 1302385"/>
                  <a:gd name="connsiteX11" fmla="*/ 1117600 w 4858373"/>
                  <a:gd name="connsiteY11" fmla="*/ 886460 h 1302385"/>
                  <a:gd name="connsiteX12" fmla="*/ 1148080 w 4858373"/>
                  <a:gd name="connsiteY12" fmla="*/ 787400 h 1302385"/>
                  <a:gd name="connsiteX13" fmla="*/ 1210310 w 4858373"/>
                  <a:gd name="connsiteY13" fmla="*/ 705485 h 1302385"/>
                  <a:gd name="connsiteX14" fmla="*/ 1273810 w 4858373"/>
                  <a:gd name="connsiteY14" fmla="*/ 622935 h 1302385"/>
                  <a:gd name="connsiteX15" fmla="*/ 1447800 w 4858373"/>
                  <a:gd name="connsiteY15" fmla="*/ 534670 h 1302385"/>
                  <a:gd name="connsiteX16" fmla="*/ 1625600 w 4858373"/>
                  <a:gd name="connsiteY16" fmla="*/ 455930 h 1302385"/>
                  <a:gd name="connsiteX17" fmla="*/ 1698625 w 4858373"/>
                  <a:gd name="connsiteY17" fmla="*/ 472440 h 1302385"/>
                  <a:gd name="connsiteX18" fmla="*/ 1788160 w 4858373"/>
                  <a:gd name="connsiteY18" fmla="*/ 444500 h 1302385"/>
                  <a:gd name="connsiteX19" fmla="*/ 1898650 w 4858373"/>
                  <a:gd name="connsiteY19" fmla="*/ 427355 h 1302385"/>
                  <a:gd name="connsiteX20" fmla="*/ 1973580 w 4858373"/>
                  <a:gd name="connsiteY20" fmla="*/ 389255 h 1302385"/>
                  <a:gd name="connsiteX21" fmla="*/ 2023110 w 4858373"/>
                  <a:gd name="connsiteY21" fmla="*/ 299720 h 1302385"/>
                  <a:gd name="connsiteX22" fmla="*/ 2142490 w 4858373"/>
                  <a:gd name="connsiteY22" fmla="*/ 393700 h 1302385"/>
                  <a:gd name="connsiteX23" fmla="*/ 2298065 w 4858373"/>
                  <a:gd name="connsiteY23" fmla="*/ 441960 h 1302385"/>
                  <a:gd name="connsiteX24" fmla="*/ 2473325 w 4858373"/>
                  <a:gd name="connsiteY24" fmla="*/ 508635 h 1302385"/>
                  <a:gd name="connsiteX25" fmla="*/ 2600325 w 4858373"/>
                  <a:gd name="connsiteY25" fmla="*/ 521335 h 1302385"/>
                  <a:gd name="connsiteX26" fmla="*/ 2967036 w 4858373"/>
                  <a:gd name="connsiteY26" fmla="*/ 625315 h 1302385"/>
                  <a:gd name="connsiteX27" fmla="*/ 4857750 w 4858373"/>
                  <a:gd name="connsiteY27" fmla="*/ 1302385 h 1302385"/>
                  <a:gd name="connsiteX28" fmla="*/ 3041650 w 4858373"/>
                  <a:gd name="connsiteY28" fmla="*/ 505460 h 1302385"/>
                  <a:gd name="connsiteX29" fmla="*/ 2925762 w 4858373"/>
                  <a:gd name="connsiteY29" fmla="*/ 360997 h 1302385"/>
                  <a:gd name="connsiteX30" fmla="*/ 2838450 w 4858373"/>
                  <a:gd name="connsiteY30" fmla="*/ 403860 h 1302385"/>
                  <a:gd name="connsiteX31" fmla="*/ 2698750 w 4858373"/>
                  <a:gd name="connsiteY31" fmla="*/ 378460 h 1302385"/>
                  <a:gd name="connsiteX32" fmla="*/ 2466340 w 4858373"/>
                  <a:gd name="connsiteY32" fmla="*/ 368300 h 1302385"/>
                  <a:gd name="connsiteX33" fmla="*/ 2291080 w 4858373"/>
                  <a:gd name="connsiteY33" fmla="*/ 284480 h 1302385"/>
                  <a:gd name="connsiteX34" fmla="*/ 2045970 w 4858373"/>
                  <a:gd name="connsiteY34" fmla="*/ 184150 h 1302385"/>
                  <a:gd name="connsiteX35" fmla="*/ 1856740 w 4858373"/>
                  <a:gd name="connsiteY35" fmla="*/ 109220 h 1302385"/>
                  <a:gd name="connsiteX36" fmla="*/ 1750060 w 4858373"/>
                  <a:gd name="connsiteY36" fmla="*/ 55880 h 1302385"/>
                  <a:gd name="connsiteX37" fmla="*/ 1695450 w 4858373"/>
                  <a:gd name="connsiteY37" fmla="*/ 19685 h 1302385"/>
                  <a:gd name="connsiteX38" fmla="*/ 1581785 w 4858373"/>
                  <a:gd name="connsiteY38" fmla="*/ 0 h 1302385"/>
                  <a:gd name="connsiteX39" fmla="*/ 1383665 w 4858373"/>
                  <a:gd name="connsiteY39" fmla="*/ 73660 h 1302385"/>
                  <a:gd name="connsiteX40" fmla="*/ 1129030 w 4858373"/>
                  <a:gd name="connsiteY40" fmla="*/ 163195 h 1302385"/>
                  <a:gd name="connsiteX41" fmla="*/ 1016000 w 4858373"/>
                  <a:gd name="connsiteY41" fmla="*/ 219710 h 1302385"/>
                  <a:gd name="connsiteX42" fmla="*/ 781050 w 4858373"/>
                  <a:gd name="connsiteY42" fmla="*/ 232410 h 1302385"/>
                  <a:gd name="connsiteX43" fmla="*/ 633730 w 4858373"/>
                  <a:gd name="connsiteY43" fmla="*/ 344170 h 1302385"/>
                  <a:gd name="connsiteX44" fmla="*/ 523875 w 4858373"/>
                  <a:gd name="connsiteY44" fmla="*/ 329565 h 1302385"/>
                  <a:gd name="connsiteX45" fmla="*/ 462280 w 4858373"/>
                  <a:gd name="connsiteY45" fmla="*/ 490220 h 1302385"/>
                  <a:gd name="connsiteX46" fmla="*/ 401320 w 4858373"/>
                  <a:gd name="connsiteY46" fmla="*/ 680720 h 1302385"/>
                  <a:gd name="connsiteX47" fmla="*/ 321310 w 4858373"/>
                  <a:gd name="connsiteY47" fmla="*/ 737870 h 1302385"/>
                  <a:gd name="connsiteX48" fmla="*/ 227965 w 4858373"/>
                  <a:gd name="connsiteY48" fmla="*/ 790575 h 1302385"/>
                  <a:gd name="connsiteX49" fmla="*/ 134620 w 4858373"/>
                  <a:gd name="connsiteY49" fmla="*/ 802640 h 1302385"/>
                  <a:gd name="connsiteX50" fmla="*/ 43180 w 4858373"/>
                  <a:gd name="connsiteY50" fmla="*/ 840740 h 1302385"/>
                  <a:gd name="connsiteX51" fmla="*/ 5080 w 4858373"/>
                  <a:gd name="connsiteY51" fmla="*/ 871220 h 1302385"/>
                  <a:gd name="connsiteX52" fmla="*/ 0 w 4858373"/>
                  <a:gd name="connsiteY52" fmla="*/ 978535 h 1302385"/>
                  <a:gd name="connsiteX0" fmla="*/ 0 w 4858373"/>
                  <a:gd name="connsiteY0" fmla="*/ 978535 h 1302385"/>
                  <a:gd name="connsiteX1" fmla="*/ 79375 w 4858373"/>
                  <a:gd name="connsiteY1" fmla="*/ 1090295 h 1302385"/>
                  <a:gd name="connsiteX2" fmla="*/ 203200 w 4858373"/>
                  <a:gd name="connsiteY2" fmla="*/ 1099820 h 1302385"/>
                  <a:gd name="connsiteX3" fmla="*/ 325120 w 4858373"/>
                  <a:gd name="connsiteY3" fmla="*/ 1076960 h 1302385"/>
                  <a:gd name="connsiteX4" fmla="*/ 439420 w 4858373"/>
                  <a:gd name="connsiteY4" fmla="*/ 1115060 h 1302385"/>
                  <a:gd name="connsiteX5" fmla="*/ 553720 w 4858373"/>
                  <a:gd name="connsiteY5" fmla="*/ 1145540 h 1302385"/>
                  <a:gd name="connsiteX6" fmla="*/ 675640 w 4858373"/>
                  <a:gd name="connsiteY6" fmla="*/ 1122680 h 1302385"/>
                  <a:gd name="connsiteX7" fmla="*/ 782320 w 4858373"/>
                  <a:gd name="connsiteY7" fmla="*/ 1115060 h 1302385"/>
                  <a:gd name="connsiteX8" fmla="*/ 897890 w 4858373"/>
                  <a:gd name="connsiteY8" fmla="*/ 1185545 h 1302385"/>
                  <a:gd name="connsiteX9" fmla="*/ 958215 w 4858373"/>
                  <a:gd name="connsiteY9" fmla="*/ 1156335 h 1302385"/>
                  <a:gd name="connsiteX10" fmla="*/ 1064260 w 4858373"/>
                  <a:gd name="connsiteY10" fmla="*/ 993140 h 1302385"/>
                  <a:gd name="connsiteX11" fmla="*/ 1117600 w 4858373"/>
                  <a:gd name="connsiteY11" fmla="*/ 886460 h 1302385"/>
                  <a:gd name="connsiteX12" fmla="*/ 1148080 w 4858373"/>
                  <a:gd name="connsiteY12" fmla="*/ 787400 h 1302385"/>
                  <a:gd name="connsiteX13" fmla="*/ 1210310 w 4858373"/>
                  <a:gd name="connsiteY13" fmla="*/ 705485 h 1302385"/>
                  <a:gd name="connsiteX14" fmla="*/ 1273810 w 4858373"/>
                  <a:gd name="connsiteY14" fmla="*/ 622935 h 1302385"/>
                  <a:gd name="connsiteX15" fmla="*/ 1447800 w 4858373"/>
                  <a:gd name="connsiteY15" fmla="*/ 534670 h 1302385"/>
                  <a:gd name="connsiteX16" fmla="*/ 1625600 w 4858373"/>
                  <a:gd name="connsiteY16" fmla="*/ 455930 h 1302385"/>
                  <a:gd name="connsiteX17" fmla="*/ 1698625 w 4858373"/>
                  <a:gd name="connsiteY17" fmla="*/ 472440 h 1302385"/>
                  <a:gd name="connsiteX18" fmla="*/ 1788160 w 4858373"/>
                  <a:gd name="connsiteY18" fmla="*/ 444500 h 1302385"/>
                  <a:gd name="connsiteX19" fmla="*/ 1898650 w 4858373"/>
                  <a:gd name="connsiteY19" fmla="*/ 427355 h 1302385"/>
                  <a:gd name="connsiteX20" fmla="*/ 1973580 w 4858373"/>
                  <a:gd name="connsiteY20" fmla="*/ 389255 h 1302385"/>
                  <a:gd name="connsiteX21" fmla="*/ 2023110 w 4858373"/>
                  <a:gd name="connsiteY21" fmla="*/ 299720 h 1302385"/>
                  <a:gd name="connsiteX22" fmla="*/ 2142490 w 4858373"/>
                  <a:gd name="connsiteY22" fmla="*/ 393700 h 1302385"/>
                  <a:gd name="connsiteX23" fmla="*/ 2298065 w 4858373"/>
                  <a:gd name="connsiteY23" fmla="*/ 441960 h 1302385"/>
                  <a:gd name="connsiteX24" fmla="*/ 2473325 w 4858373"/>
                  <a:gd name="connsiteY24" fmla="*/ 508635 h 1302385"/>
                  <a:gd name="connsiteX25" fmla="*/ 2600325 w 4858373"/>
                  <a:gd name="connsiteY25" fmla="*/ 521335 h 1302385"/>
                  <a:gd name="connsiteX26" fmla="*/ 2967036 w 4858373"/>
                  <a:gd name="connsiteY26" fmla="*/ 625315 h 1302385"/>
                  <a:gd name="connsiteX27" fmla="*/ 4857750 w 4858373"/>
                  <a:gd name="connsiteY27" fmla="*/ 1302385 h 1302385"/>
                  <a:gd name="connsiteX28" fmla="*/ 3041650 w 4858373"/>
                  <a:gd name="connsiteY28" fmla="*/ 505460 h 1302385"/>
                  <a:gd name="connsiteX29" fmla="*/ 2925762 w 4858373"/>
                  <a:gd name="connsiteY29" fmla="*/ 360997 h 1302385"/>
                  <a:gd name="connsiteX30" fmla="*/ 2838450 w 4858373"/>
                  <a:gd name="connsiteY30" fmla="*/ 403860 h 1302385"/>
                  <a:gd name="connsiteX31" fmla="*/ 2641600 w 4858373"/>
                  <a:gd name="connsiteY31" fmla="*/ 364173 h 1302385"/>
                  <a:gd name="connsiteX32" fmla="*/ 2466340 w 4858373"/>
                  <a:gd name="connsiteY32" fmla="*/ 368300 h 1302385"/>
                  <a:gd name="connsiteX33" fmla="*/ 2291080 w 4858373"/>
                  <a:gd name="connsiteY33" fmla="*/ 284480 h 1302385"/>
                  <a:gd name="connsiteX34" fmla="*/ 2045970 w 4858373"/>
                  <a:gd name="connsiteY34" fmla="*/ 184150 h 1302385"/>
                  <a:gd name="connsiteX35" fmla="*/ 1856740 w 4858373"/>
                  <a:gd name="connsiteY35" fmla="*/ 109220 h 1302385"/>
                  <a:gd name="connsiteX36" fmla="*/ 1750060 w 4858373"/>
                  <a:gd name="connsiteY36" fmla="*/ 55880 h 1302385"/>
                  <a:gd name="connsiteX37" fmla="*/ 1695450 w 4858373"/>
                  <a:gd name="connsiteY37" fmla="*/ 19685 h 1302385"/>
                  <a:gd name="connsiteX38" fmla="*/ 1581785 w 4858373"/>
                  <a:gd name="connsiteY38" fmla="*/ 0 h 1302385"/>
                  <a:gd name="connsiteX39" fmla="*/ 1383665 w 4858373"/>
                  <a:gd name="connsiteY39" fmla="*/ 73660 h 1302385"/>
                  <a:gd name="connsiteX40" fmla="*/ 1129030 w 4858373"/>
                  <a:gd name="connsiteY40" fmla="*/ 163195 h 1302385"/>
                  <a:gd name="connsiteX41" fmla="*/ 1016000 w 4858373"/>
                  <a:gd name="connsiteY41" fmla="*/ 219710 h 1302385"/>
                  <a:gd name="connsiteX42" fmla="*/ 781050 w 4858373"/>
                  <a:gd name="connsiteY42" fmla="*/ 232410 h 1302385"/>
                  <a:gd name="connsiteX43" fmla="*/ 633730 w 4858373"/>
                  <a:gd name="connsiteY43" fmla="*/ 344170 h 1302385"/>
                  <a:gd name="connsiteX44" fmla="*/ 523875 w 4858373"/>
                  <a:gd name="connsiteY44" fmla="*/ 329565 h 1302385"/>
                  <a:gd name="connsiteX45" fmla="*/ 462280 w 4858373"/>
                  <a:gd name="connsiteY45" fmla="*/ 490220 h 1302385"/>
                  <a:gd name="connsiteX46" fmla="*/ 401320 w 4858373"/>
                  <a:gd name="connsiteY46" fmla="*/ 680720 h 1302385"/>
                  <a:gd name="connsiteX47" fmla="*/ 321310 w 4858373"/>
                  <a:gd name="connsiteY47" fmla="*/ 737870 h 1302385"/>
                  <a:gd name="connsiteX48" fmla="*/ 227965 w 4858373"/>
                  <a:gd name="connsiteY48" fmla="*/ 790575 h 1302385"/>
                  <a:gd name="connsiteX49" fmla="*/ 134620 w 4858373"/>
                  <a:gd name="connsiteY49" fmla="*/ 802640 h 1302385"/>
                  <a:gd name="connsiteX50" fmla="*/ 43180 w 4858373"/>
                  <a:gd name="connsiteY50" fmla="*/ 840740 h 1302385"/>
                  <a:gd name="connsiteX51" fmla="*/ 5080 w 4858373"/>
                  <a:gd name="connsiteY51" fmla="*/ 871220 h 1302385"/>
                  <a:gd name="connsiteX52" fmla="*/ 0 w 4858373"/>
                  <a:gd name="connsiteY52" fmla="*/ 978535 h 1302385"/>
                  <a:gd name="connsiteX0" fmla="*/ 0 w 4858373"/>
                  <a:gd name="connsiteY0" fmla="*/ 978535 h 1302385"/>
                  <a:gd name="connsiteX1" fmla="*/ 79375 w 4858373"/>
                  <a:gd name="connsiteY1" fmla="*/ 1090295 h 1302385"/>
                  <a:gd name="connsiteX2" fmla="*/ 203200 w 4858373"/>
                  <a:gd name="connsiteY2" fmla="*/ 1099820 h 1302385"/>
                  <a:gd name="connsiteX3" fmla="*/ 325120 w 4858373"/>
                  <a:gd name="connsiteY3" fmla="*/ 1076960 h 1302385"/>
                  <a:gd name="connsiteX4" fmla="*/ 439420 w 4858373"/>
                  <a:gd name="connsiteY4" fmla="*/ 1115060 h 1302385"/>
                  <a:gd name="connsiteX5" fmla="*/ 553720 w 4858373"/>
                  <a:gd name="connsiteY5" fmla="*/ 1145540 h 1302385"/>
                  <a:gd name="connsiteX6" fmla="*/ 675640 w 4858373"/>
                  <a:gd name="connsiteY6" fmla="*/ 1122680 h 1302385"/>
                  <a:gd name="connsiteX7" fmla="*/ 782320 w 4858373"/>
                  <a:gd name="connsiteY7" fmla="*/ 1115060 h 1302385"/>
                  <a:gd name="connsiteX8" fmla="*/ 897890 w 4858373"/>
                  <a:gd name="connsiteY8" fmla="*/ 1185545 h 1302385"/>
                  <a:gd name="connsiteX9" fmla="*/ 958215 w 4858373"/>
                  <a:gd name="connsiteY9" fmla="*/ 1156335 h 1302385"/>
                  <a:gd name="connsiteX10" fmla="*/ 1064260 w 4858373"/>
                  <a:gd name="connsiteY10" fmla="*/ 993140 h 1302385"/>
                  <a:gd name="connsiteX11" fmla="*/ 1117600 w 4858373"/>
                  <a:gd name="connsiteY11" fmla="*/ 886460 h 1302385"/>
                  <a:gd name="connsiteX12" fmla="*/ 1148080 w 4858373"/>
                  <a:gd name="connsiteY12" fmla="*/ 787400 h 1302385"/>
                  <a:gd name="connsiteX13" fmla="*/ 1210310 w 4858373"/>
                  <a:gd name="connsiteY13" fmla="*/ 705485 h 1302385"/>
                  <a:gd name="connsiteX14" fmla="*/ 1273810 w 4858373"/>
                  <a:gd name="connsiteY14" fmla="*/ 622935 h 1302385"/>
                  <a:gd name="connsiteX15" fmla="*/ 1447800 w 4858373"/>
                  <a:gd name="connsiteY15" fmla="*/ 534670 h 1302385"/>
                  <a:gd name="connsiteX16" fmla="*/ 1625600 w 4858373"/>
                  <a:gd name="connsiteY16" fmla="*/ 455930 h 1302385"/>
                  <a:gd name="connsiteX17" fmla="*/ 1698625 w 4858373"/>
                  <a:gd name="connsiteY17" fmla="*/ 472440 h 1302385"/>
                  <a:gd name="connsiteX18" fmla="*/ 1788160 w 4858373"/>
                  <a:gd name="connsiteY18" fmla="*/ 444500 h 1302385"/>
                  <a:gd name="connsiteX19" fmla="*/ 1898650 w 4858373"/>
                  <a:gd name="connsiteY19" fmla="*/ 427355 h 1302385"/>
                  <a:gd name="connsiteX20" fmla="*/ 1973580 w 4858373"/>
                  <a:gd name="connsiteY20" fmla="*/ 389255 h 1302385"/>
                  <a:gd name="connsiteX21" fmla="*/ 2023110 w 4858373"/>
                  <a:gd name="connsiteY21" fmla="*/ 299720 h 1302385"/>
                  <a:gd name="connsiteX22" fmla="*/ 2142490 w 4858373"/>
                  <a:gd name="connsiteY22" fmla="*/ 393700 h 1302385"/>
                  <a:gd name="connsiteX23" fmla="*/ 2298065 w 4858373"/>
                  <a:gd name="connsiteY23" fmla="*/ 441960 h 1302385"/>
                  <a:gd name="connsiteX24" fmla="*/ 2473325 w 4858373"/>
                  <a:gd name="connsiteY24" fmla="*/ 508635 h 1302385"/>
                  <a:gd name="connsiteX25" fmla="*/ 2600325 w 4858373"/>
                  <a:gd name="connsiteY25" fmla="*/ 521335 h 1302385"/>
                  <a:gd name="connsiteX26" fmla="*/ 2967036 w 4858373"/>
                  <a:gd name="connsiteY26" fmla="*/ 625315 h 1302385"/>
                  <a:gd name="connsiteX27" fmla="*/ 4857750 w 4858373"/>
                  <a:gd name="connsiteY27" fmla="*/ 1302385 h 1302385"/>
                  <a:gd name="connsiteX28" fmla="*/ 3041650 w 4858373"/>
                  <a:gd name="connsiteY28" fmla="*/ 505460 h 1302385"/>
                  <a:gd name="connsiteX29" fmla="*/ 2930524 w 4858373"/>
                  <a:gd name="connsiteY29" fmla="*/ 370522 h 1302385"/>
                  <a:gd name="connsiteX30" fmla="*/ 2838450 w 4858373"/>
                  <a:gd name="connsiteY30" fmla="*/ 403860 h 1302385"/>
                  <a:gd name="connsiteX31" fmla="*/ 2641600 w 4858373"/>
                  <a:gd name="connsiteY31" fmla="*/ 364173 h 1302385"/>
                  <a:gd name="connsiteX32" fmla="*/ 2466340 w 4858373"/>
                  <a:gd name="connsiteY32" fmla="*/ 368300 h 1302385"/>
                  <a:gd name="connsiteX33" fmla="*/ 2291080 w 4858373"/>
                  <a:gd name="connsiteY33" fmla="*/ 284480 h 1302385"/>
                  <a:gd name="connsiteX34" fmla="*/ 2045970 w 4858373"/>
                  <a:gd name="connsiteY34" fmla="*/ 184150 h 1302385"/>
                  <a:gd name="connsiteX35" fmla="*/ 1856740 w 4858373"/>
                  <a:gd name="connsiteY35" fmla="*/ 109220 h 1302385"/>
                  <a:gd name="connsiteX36" fmla="*/ 1750060 w 4858373"/>
                  <a:gd name="connsiteY36" fmla="*/ 55880 h 1302385"/>
                  <a:gd name="connsiteX37" fmla="*/ 1695450 w 4858373"/>
                  <a:gd name="connsiteY37" fmla="*/ 19685 h 1302385"/>
                  <a:gd name="connsiteX38" fmla="*/ 1581785 w 4858373"/>
                  <a:gd name="connsiteY38" fmla="*/ 0 h 1302385"/>
                  <a:gd name="connsiteX39" fmla="*/ 1383665 w 4858373"/>
                  <a:gd name="connsiteY39" fmla="*/ 73660 h 1302385"/>
                  <a:gd name="connsiteX40" fmla="*/ 1129030 w 4858373"/>
                  <a:gd name="connsiteY40" fmla="*/ 163195 h 1302385"/>
                  <a:gd name="connsiteX41" fmla="*/ 1016000 w 4858373"/>
                  <a:gd name="connsiteY41" fmla="*/ 219710 h 1302385"/>
                  <a:gd name="connsiteX42" fmla="*/ 781050 w 4858373"/>
                  <a:gd name="connsiteY42" fmla="*/ 232410 h 1302385"/>
                  <a:gd name="connsiteX43" fmla="*/ 633730 w 4858373"/>
                  <a:gd name="connsiteY43" fmla="*/ 344170 h 1302385"/>
                  <a:gd name="connsiteX44" fmla="*/ 523875 w 4858373"/>
                  <a:gd name="connsiteY44" fmla="*/ 329565 h 1302385"/>
                  <a:gd name="connsiteX45" fmla="*/ 462280 w 4858373"/>
                  <a:gd name="connsiteY45" fmla="*/ 490220 h 1302385"/>
                  <a:gd name="connsiteX46" fmla="*/ 401320 w 4858373"/>
                  <a:gd name="connsiteY46" fmla="*/ 680720 h 1302385"/>
                  <a:gd name="connsiteX47" fmla="*/ 321310 w 4858373"/>
                  <a:gd name="connsiteY47" fmla="*/ 737870 h 1302385"/>
                  <a:gd name="connsiteX48" fmla="*/ 227965 w 4858373"/>
                  <a:gd name="connsiteY48" fmla="*/ 790575 h 1302385"/>
                  <a:gd name="connsiteX49" fmla="*/ 134620 w 4858373"/>
                  <a:gd name="connsiteY49" fmla="*/ 802640 h 1302385"/>
                  <a:gd name="connsiteX50" fmla="*/ 43180 w 4858373"/>
                  <a:gd name="connsiteY50" fmla="*/ 840740 h 1302385"/>
                  <a:gd name="connsiteX51" fmla="*/ 5080 w 4858373"/>
                  <a:gd name="connsiteY51" fmla="*/ 871220 h 1302385"/>
                  <a:gd name="connsiteX52" fmla="*/ 0 w 4858373"/>
                  <a:gd name="connsiteY52" fmla="*/ 978535 h 1302385"/>
                  <a:gd name="connsiteX0" fmla="*/ 0 w 4858342"/>
                  <a:gd name="connsiteY0" fmla="*/ 978535 h 1302385"/>
                  <a:gd name="connsiteX1" fmla="*/ 79375 w 4858342"/>
                  <a:gd name="connsiteY1" fmla="*/ 1090295 h 1302385"/>
                  <a:gd name="connsiteX2" fmla="*/ 203200 w 4858342"/>
                  <a:gd name="connsiteY2" fmla="*/ 1099820 h 1302385"/>
                  <a:gd name="connsiteX3" fmla="*/ 325120 w 4858342"/>
                  <a:gd name="connsiteY3" fmla="*/ 1076960 h 1302385"/>
                  <a:gd name="connsiteX4" fmla="*/ 439420 w 4858342"/>
                  <a:gd name="connsiteY4" fmla="*/ 1115060 h 1302385"/>
                  <a:gd name="connsiteX5" fmla="*/ 553720 w 4858342"/>
                  <a:gd name="connsiteY5" fmla="*/ 1145540 h 1302385"/>
                  <a:gd name="connsiteX6" fmla="*/ 675640 w 4858342"/>
                  <a:gd name="connsiteY6" fmla="*/ 1122680 h 1302385"/>
                  <a:gd name="connsiteX7" fmla="*/ 782320 w 4858342"/>
                  <a:gd name="connsiteY7" fmla="*/ 1115060 h 1302385"/>
                  <a:gd name="connsiteX8" fmla="*/ 897890 w 4858342"/>
                  <a:gd name="connsiteY8" fmla="*/ 1185545 h 1302385"/>
                  <a:gd name="connsiteX9" fmla="*/ 958215 w 4858342"/>
                  <a:gd name="connsiteY9" fmla="*/ 1156335 h 1302385"/>
                  <a:gd name="connsiteX10" fmla="*/ 1064260 w 4858342"/>
                  <a:gd name="connsiteY10" fmla="*/ 993140 h 1302385"/>
                  <a:gd name="connsiteX11" fmla="*/ 1117600 w 4858342"/>
                  <a:gd name="connsiteY11" fmla="*/ 886460 h 1302385"/>
                  <a:gd name="connsiteX12" fmla="*/ 1148080 w 4858342"/>
                  <a:gd name="connsiteY12" fmla="*/ 787400 h 1302385"/>
                  <a:gd name="connsiteX13" fmla="*/ 1210310 w 4858342"/>
                  <a:gd name="connsiteY13" fmla="*/ 705485 h 1302385"/>
                  <a:gd name="connsiteX14" fmla="*/ 1273810 w 4858342"/>
                  <a:gd name="connsiteY14" fmla="*/ 622935 h 1302385"/>
                  <a:gd name="connsiteX15" fmla="*/ 1447800 w 4858342"/>
                  <a:gd name="connsiteY15" fmla="*/ 534670 h 1302385"/>
                  <a:gd name="connsiteX16" fmla="*/ 1625600 w 4858342"/>
                  <a:gd name="connsiteY16" fmla="*/ 455930 h 1302385"/>
                  <a:gd name="connsiteX17" fmla="*/ 1698625 w 4858342"/>
                  <a:gd name="connsiteY17" fmla="*/ 472440 h 1302385"/>
                  <a:gd name="connsiteX18" fmla="*/ 1788160 w 4858342"/>
                  <a:gd name="connsiteY18" fmla="*/ 444500 h 1302385"/>
                  <a:gd name="connsiteX19" fmla="*/ 1898650 w 4858342"/>
                  <a:gd name="connsiteY19" fmla="*/ 427355 h 1302385"/>
                  <a:gd name="connsiteX20" fmla="*/ 1973580 w 4858342"/>
                  <a:gd name="connsiteY20" fmla="*/ 389255 h 1302385"/>
                  <a:gd name="connsiteX21" fmla="*/ 2023110 w 4858342"/>
                  <a:gd name="connsiteY21" fmla="*/ 299720 h 1302385"/>
                  <a:gd name="connsiteX22" fmla="*/ 2142490 w 4858342"/>
                  <a:gd name="connsiteY22" fmla="*/ 393700 h 1302385"/>
                  <a:gd name="connsiteX23" fmla="*/ 2298065 w 4858342"/>
                  <a:gd name="connsiteY23" fmla="*/ 441960 h 1302385"/>
                  <a:gd name="connsiteX24" fmla="*/ 2473325 w 4858342"/>
                  <a:gd name="connsiteY24" fmla="*/ 508635 h 1302385"/>
                  <a:gd name="connsiteX25" fmla="*/ 2600325 w 4858342"/>
                  <a:gd name="connsiteY25" fmla="*/ 521335 h 1302385"/>
                  <a:gd name="connsiteX26" fmla="*/ 2967036 w 4858342"/>
                  <a:gd name="connsiteY26" fmla="*/ 625315 h 1302385"/>
                  <a:gd name="connsiteX27" fmla="*/ 4857750 w 4858342"/>
                  <a:gd name="connsiteY27" fmla="*/ 1302385 h 1302385"/>
                  <a:gd name="connsiteX28" fmla="*/ 2960688 w 4858342"/>
                  <a:gd name="connsiteY28" fmla="*/ 529272 h 1302385"/>
                  <a:gd name="connsiteX29" fmla="*/ 2930524 w 4858342"/>
                  <a:gd name="connsiteY29" fmla="*/ 370522 h 1302385"/>
                  <a:gd name="connsiteX30" fmla="*/ 2838450 w 4858342"/>
                  <a:gd name="connsiteY30" fmla="*/ 403860 h 1302385"/>
                  <a:gd name="connsiteX31" fmla="*/ 2641600 w 4858342"/>
                  <a:gd name="connsiteY31" fmla="*/ 364173 h 1302385"/>
                  <a:gd name="connsiteX32" fmla="*/ 2466340 w 4858342"/>
                  <a:gd name="connsiteY32" fmla="*/ 368300 h 1302385"/>
                  <a:gd name="connsiteX33" fmla="*/ 2291080 w 4858342"/>
                  <a:gd name="connsiteY33" fmla="*/ 284480 h 1302385"/>
                  <a:gd name="connsiteX34" fmla="*/ 2045970 w 4858342"/>
                  <a:gd name="connsiteY34" fmla="*/ 184150 h 1302385"/>
                  <a:gd name="connsiteX35" fmla="*/ 1856740 w 4858342"/>
                  <a:gd name="connsiteY35" fmla="*/ 109220 h 1302385"/>
                  <a:gd name="connsiteX36" fmla="*/ 1750060 w 4858342"/>
                  <a:gd name="connsiteY36" fmla="*/ 55880 h 1302385"/>
                  <a:gd name="connsiteX37" fmla="*/ 1695450 w 4858342"/>
                  <a:gd name="connsiteY37" fmla="*/ 19685 h 1302385"/>
                  <a:gd name="connsiteX38" fmla="*/ 1581785 w 4858342"/>
                  <a:gd name="connsiteY38" fmla="*/ 0 h 1302385"/>
                  <a:gd name="connsiteX39" fmla="*/ 1383665 w 4858342"/>
                  <a:gd name="connsiteY39" fmla="*/ 73660 h 1302385"/>
                  <a:gd name="connsiteX40" fmla="*/ 1129030 w 4858342"/>
                  <a:gd name="connsiteY40" fmla="*/ 163195 h 1302385"/>
                  <a:gd name="connsiteX41" fmla="*/ 1016000 w 4858342"/>
                  <a:gd name="connsiteY41" fmla="*/ 219710 h 1302385"/>
                  <a:gd name="connsiteX42" fmla="*/ 781050 w 4858342"/>
                  <a:gd name="connsiteY42" fmla="*/ 232410 h 1302385"/>
                  <a:gd name="connsiteX43" fmla="*/ 633730 w 4858342"/>
                  <a:gd name="connsiteY43" fmla="*/ 344170 h 1302385"/>
                  <a:gd name="connsiteX44" fmla="*/ 523875 w 4858342"/>
                  <a:gd name="connsiteY44" fmla="*/ 329565 h 1302385"/>
                  <a:gd name="connsiteX45" fmla="*/ 462280 w 4858342"/>
                  <a:gd name="connsiteY45" fmla="*/ 490220 h 1302385"/>
                  <a:gd name="connsiteX46" fmla="*/ 401320 w 4858342"/>
                  <a:gd name="connsiteY46" fmla="*/ 680720 h 1302385"/>
                  <a:gd name="connsiteX47" fmla="*/ 321310 w 4858342"/>
                  <a:gd name="connsiteY47" fmla="*/ 737870 h 1302385"/>
                  <a:gd name="connsiteX48" fmla="*/ 227965 w 4858342"/>
                  <a:gd name="connsiteY48" fmla="*/ 790575 h 1302385"/>
                  <a:gd name="connsiteX49" fmla="*/ 134620 w 4858342"/>
                  <a:gd name="connsiteY49" fmla="*/ 802640 h 1302385"/>
                  <a:gd name="connsiteX50" fmla="*/ 43180 w 4858342"/>
                  <a:gd name="connsiteY50" fmla="*/ 840740 h 1302385"/>
                  <a:gd name="connsiteX51" fmla="*/ 5080 w 4858342"/>
                  <a:gd name="connsiteY51" fmla="*/ 871220 h 1302385"/>
                  <a:gd name="connsiteX52" fmla="*/ 0 w 4858342"/>
                  <a:gd name="connsiteY52" fmla="*/ 978535 h 1302385"/>
                  <a:gd name="connsiteX0" fmla="*/ 0 w 4858353"/>
                  <a:gd name="connsiteY0" fmla="*/ 978535 h 1302385"/>
                  <a:gd name="connsiteX1" fmla="*/ 79375 w 4858353"/>
                  <a:gd name="connsiteY1" fmla="*/ 1090295 h 1302385"/>
                  <a:gd name="connsiteX2" fmla="*/ 203200 w 4858353"/>
                  <a:gd name="connsiteY2" fmla="*/ 1099820 h 1302385"/>
                  <a:gd name="connsiteX3" fmla="*/ 325120 w 4858353"/>
                  <a:gd name="connsiteY3" fmla="*/ 1076960 h 1302385"/>
                  <a:gd name="connsiteX4" fmla="*/ 439420 w 4858353"/>
                  <a:gd name="connsiteY4" fmla="*/ 1115060 h 1302385"/>
                  <a:gd name="connsiteX5" fmla="*/ 553720 w 4858353"/>
                  <a:gd name="connsiteY5" fmla="*/ 1145540 h 1302385"/>
                  <a:gd name="connsiteX6" fmla="*/ 675640 w 4858353"/>
                  <a:gd name="connsiteY6" fmla="*/ 1122680 h 1302385"/>
                  <a:gd name="connsiteX7" fmla="*/ 782320 w 4858353"/>
                  <a:gd name="connsiteY7" fmla="*/ 1115060 h 1302385"/>
                  <a:gd name="connsiteX8" fmla="*/ 897890 w 4858353"/>
                  <a:gd name="connsiteY8" fmla="*/ 1185545 h 1302385"/>
                  <a:gd name="connsiteX9" fmla="*/ 958215 w 4858353"/>
                  <a:gd name="connsiteY9" fmla="*/ 1156335 h 1302385"/>
                  <a:gd name="connsiteX10" fmla="*/ 1064260 w 4858353"/>
                  <a:gd name="connsiteY10" fmla="*/ 993140 h 1302385"/>
                  <a:gd name="connsiteX11" fmla="*/ 1117600 w 4858353"/>
                  <a:gd name="connsiteY11" fmla="*/ 886460 h 1302385"/>
                  <a:gd name="connsiteX12" fmla="*/ 1148080 w 4858353"/>
                  <a:gd name="connsiteY12" fmla="*/ 787400 h 1302385"/>
                  <a:gd name="connsiteX13" fmla="*/ 1210310 w 4858353"/>
                  <a:gd name="connsiteY13" fmla="*/ 705485 h 1302385"/>
                  <a:gd name="connsiteX14" fmla="*/ 1273810 w 4858353"/>
                  <a:gd name="connsiteY14" fmla="*/ 622935 h 1302385"/>
                  <a:gd name="connsiteX15" fmla="*/ 1447800 w 4858353"/>
                  <a:gd name="connsiteY15" fmla="*/ 534670 h 1302385"/>
                  <a:gd name="connsiteX16" fmla="*/ 1625600 w 4858353"/>
                  <a:gd name="connsiteY16" fmla="*/ 455930 h 1302385"/>
                  <a:gd name="connsiteX17" fmla="*/ 1698625 w 4858353"/>
                  <a:gd name="connsiteY17" fmla="*/ 472440 h 1302385"/>
                  <a:gd name="connsiteX18" fmla="*/ 1788160 w 4858353"/>
                  <a:gd name="connsiteY18" fmla="*/ 444500 h 1302385"/>
                  <a:gd name="connsiteX19" fmla="*/ 1898650 w 4858353"/>
                  <a:gd name="connsiteY19" fmla="*/ 427355 h 1302385"/>
                  <a:gd name="connsiteX20" fmla="*/ 1973580 w 4858353"/>
                  <a:gd name="connsiteY20" fmla="*/ 389255 h 1302385"/>
                  <a:gd name="connsiteX21" fmla="*/ 2023110 w 4858353"/>
                  <a:gd name="connsiteY21" fmla="*/ 299720 h 1302385"/>
                  <a:gd name="connsiteX22" fmla="*/ 2142490 w 4858353"/>
                  <a:gd name="connsiteY22" fmla="*/ 393700 h 1302385"/>
                  <a:gd name="connsiteX23" fmla="*/ 2298065 w 4858353"/>
                  <a:gd name="connsiteY23" fmla="*/ 441960 h 1302385"/>
                  <a:gd name="connsiteX24" fmla="*/ 2473325 w 4858353"/>
                  <a:gd name="connsiteY24" fmla="*/ 508635 h 1302385"/>
                  <a:gd name="connsiteX25" fmla="*/ 2600325 w 4858353"/>
                  <a:gd name="connsiteY25" fmla="*/ 521335 h 1302385"/>
                  <a:gd name="connsiteX26" fmla="*/ 2967036 w 4858353"/>
                  <a:gd name="connsiteY26" fmla="*/ 625315 h 1302385"/>
                  <a:gd name="connsiteX27" fmla="*/ 4857750 w 4858353"/>
                  <a:gd name="connsiteY27" fmla="*/ 1302385 h 1302385"/>
                  <a:gd name="connsiteX28" fmla="*/ 2989263 w 4858353"/>
                  <a:gd name="connsiteY28" fmla="*/ 481647 h 1302385"/>
                  <a:gd name="connsiteX29" fmla="*/ 2930524 w 4858353"/>
                  <a:gd name="connsiteY29" fmla="*/ 370522 h 1302385"/>
                  <a:gd name="connsiteX30" fmla="*/ 2838450 w 4858353"/>
                  <a:gd name="connsiteY30" fmla="*/ 403860 h 1302385"/>
                  <a:gd name="connsiteX31" fmla="*/ 2641600 w 4858353"/>
                  <a:gd name="connsiteY31" fmla="*/ 364173 h 1302385"/>
                  <a:gd name="connsiteX32" fmla="*/ 2466340 w 4858353"/>
                  <a:gd name="connsiteY32" fmla="*/ 368300 h 1302385"/>
                  <a:gd name="connsiteX33" fmla="*/ 2291080 w 4858353"/>
                  <a:gd name="connsiteY33" fmla="*/ 284480 h 1302385"/>
                  <a:gd name="connsiteX34" fmla="*/ 2045970 w 4858353"/>
                  <a:gd name="connsiteY34" fmla="*/ 184150 h 1302385"/>
                  <a:gd name="connsiteX35" fmla="*/ 1856740 w 4858353"/>
                  <a:gd name="connsiteY35" fmla="*/ 109220 h 1302385"/>
                  <a:gd name="connsiteX36" fmla="*/ 1750060 w 4858353"/>
                  <a:gd name="connsiteY36" fmla="*/ 55880 h 1302385"/>
                  <a:gd name="connsiteX37" fmla="*/ 1695450 w 4858353"/>
                  <a:gd name="connsiteY37" fmla="*/ 19685 h 1302385"/>
                  <a:gd name="connsiteX38" fmla="*/ 1581785 w 4858353"/>
                  <a:gd name="connsiteY38" fmla="*/ 0 h 1302385"/>
                  <a:gd name="connsiteX39" fmla="*/ 1383665 w 4858353"/>
                  <a:gd name="connsiteY39" fmla="*/ 73660 h 1302385"/>
                  <a:gd name="connsiteX40" fmla="*/ 1129030 w 4858353"/>
                  <a:gd name="connsiteY40" fmla="*/ 163195 h 1302385"/>
                  <a:gd name="connsiteX41" fmla="*/ 1016000 w 4858353"/>
                  <a:gd name="connsiteY41" fmla="*/ 219710 h 1302385"/>
                  <a:gd name="connsiteX42" fmla="*/ 781050 w 4858353"/>
                  <a:gd name="connsiteY42" fmla="*/ 232410 h 1302385"/>
                  <a:gd name="connsiteX43" fmla="*/ 633730 w 4858353"/>
                  <a:gd name="connsiteY43" fmla="*/ 344170 h 1302385"/>
                  <a:gd name="connsiteX44" fmla="*/ 523875 w 4858353"/>
                  <a:gd name="connsiteY44" fmla="*/ 329565 h 1302385"/>
                  <a:gd name="connsiteX45" fmla="*/ 462280 w 4858353"/>
                  <a:gd name="connsiteY45" fmla="*/ 490220 h 1302385"/>
                  <a:gd name="connsiteX46" fmla="*/ 401320 w 4858353"/>
                  <a:gd name="connsiteY46" fmla="*/ 680720 h 1302385"/>
                  <a:gd name="connsiteX47" fmla="*/ 321310 w 4858353"/>
                  <a:gd name="connsiteY47" fmla="*/ 737870 h 1302385"/>
                  <a:gd name="connsiteX48" fmla="*/ 227965 w 4858353"/>
                  <a:gd name="connsiteY48" fmla="*/ 790575 h 1302385"/>
                  <a:gd name="connsiteX49" fmla="*/ 134620 w 4858353"/>
                  <a:gd name="connsiteY49" fmla="*/ 802640 h 1302385"/>
                  <a:gd name="connsiteX50" fmla="*/ 43180 w 4858353"/>
                  <a:gd name="connsiteY50" fmla="*/ 840740 h 1302385"/>
                  <a:gd name="connsiteX51" fmla="*/ 5080 w 4858353"/>
                  <a:gd name="connsiteY51" fmla="*/ 871220 h 1302385"/>
                  <a:gd name="connsiteX52" fmla="*/ 0 w 4858353"/>
                  <a:gd name="connsiteY52" fmla="*/ 978535 h 1302385"/>
                  <a:gd name="connsiteX0" fmla="*/ 0 w 4862440"/>
                  <a:gd name="connsiteY0" fmla="*/ 978535 h 1302507"/>
                  <a:gd name="connsiteX1" fmla="*/ 79375 w 4862440"/>
                  <a:gd name="connsiteY1" fmla="*/ 1090295 h 1302507"/>
                  <a:gd name="connsiteX2" fmla="*/ 203200 w 4862440"/>
                  <a:gd name="connsiteY2" fmla="*/ 1099820 h 1302507"/>
                  <a:gd name="connsiteX3" fmla="*/ 325120 w 4862440"/>
                  <a:gd name="connsiteY3" fmla="*/ 1076960 h 1302507"/>
                  <a:gd name="connsiteX4" fmla="*/ 439420 w 4862440"/>
                  <a:gd name="connsiteY4" fmla="*/ 1115060 h 1302507"/>
                  <a:gd name="connsiteX5" fmla="*/ 553720 w 4862440"/>
                  <a:gd name="connsiteY5" fmla="*/ 1145540 h 1302507"/>
                  <a:gd name="connsiteX6" fmla="*/ 675640 w 4862440"/>
                  <a:gd name="connsiteY6" fmla="*/ 1122680 h 1302507"/>
                  <a:gd name="connsiteX7" fmla="*/ 782320 w 4862440"/>
                  <a:gd name="connsiteY7" fmla="*/ 1115060 h 1302507"/>
                  <a:gd name="connsiteX8" fmla="*/ 897890 w 4862440"/>
                  <a:gd name="connsiteY8" fmla="*/ 1185545 h 1302507"/>
                  <a:gd name="connsiteX9" fmla="*/ 958215 w 4862440"/>
                  <a:gd name="connsiteY9" fmla="*/ 1156335 h 1302507"/>
                  <a:gd name="connsiteX10" fmla="*/ 1064260 w 4862440"/>
                  <a:gd name="connsiteY10" fmla="*/ 993140 h 1302507"/>
                  <a:gd name="connsiteX11" fmla="*/ 1117600 w 4862440"/>
                  <a:gd name="connsiteY11" fmla="*/ 886460 h 1302507"/>
                  <a:gd name="connsiteX12" fmla="*/ 1148080 w 4862440"/>
                  <a:gd name="connsiteY12" fmla="*/ 787400 h 1302507"/>
                  <a:gd name="connsiteX13" fmla="*/ 1210310 w 4862440"/>
                  <a:gd name="connsiteY13" fmla="*/ 705485 h 1302507"/>
                  <a:gd name="connsiteX14" fmla="*/ 1273810 w 4862440"/>
                  <a:gd name="connsiteY14" fmla="*/ 622935 h 1302507"/>
                  <a:gd name="connsiteX15" fmla="*/ 1447800 w 4862440"/>
                  <a:gd name="connsiteY15" fmla="*/ 534670 h 1302507"/>
                  <a:gd name="connsiteX16" fmla="*/ 1625600 w 4862440"/>
                  <a:gd name="connsiteY16" fmla="*/ 455930 h 1302507"/>
                  <a:gd name="connsiteX17" fmla="*/ 1698625 w 4862440"/>
                  <a:gd name="connsiteY17" fmla="*/ 472440 h 1302507"/>
                  <a:gd name="connsiteX18" fmla="*/ 1788160 w 4862440"/>
                  <a:gd name="connsiteY18" fmla="*/ 444500 h 1302507"/>
                  <a:gd name="connsiteX19" fmla="*/ 1898650 w 4862440"/>
                  <a:gd name="connsiteY19" fmla="*/ 427355 h 1302507"/>
                  <a:gd name="connsiteX20" fmla="*/ 1973580 w 4862440"/>
                  <a:gd name="connsiteY20" fmla="*/ 389255 h 1302507"/>
                  <a:gd name="connsiteX21" fmla="*/ 2023110 w 4862440"/>
                  <a:gd name="connsiteY21" fmla="*/ 299720 h 1302507"/>
                  <a:gd name="connsiteX22" fmla="*/ 2142490 w 4862440"/>
                  <a:gd name="connsiteY22" fmla="*/ 393700 h 1302507"/>
                  <a:gd name="connsiteX23" fmla="*/ 2298065 w 4862440"/>
                  <a:gd name="connsiteY23" fmla="*/ 441960 h 1302507"/>
                  <a:gd name="connsiteX24" fmla="*/ 2473325 w 4862440"/>
                  <a:gd name="connsiteY24" fmla="*/ 508635 h 1302507"/>
                  <a:gd name="connsiteX25" fmla="*/ 2600325 w 4862440"/>
                  <a:gd name="connsiteY25" fmla="*/ 521335 h 1302507"/>
                  <a:gd name="connsiteX26" fmla="*/ 2967036 w 4862440"/>
                  <a:gd name="connsiteY26" fmla="*/ 625315 h 1302507"/>
                  <a:gd name="connsiteX27" fmla="*/ 4857750 w 4862440"/>
                  <a:gd name="connsiteY27" fmla="*/ 1302385 h 1302507"/>
                  <a:gd name="connsiteX28" fmla="*/ 3565525 w 4862440"/>
                  <a:gd name="connsiteY28" fmla="*/ 611823 h 1302507"/>
                  <a:gd name="connsiteX29" fmla="*/ 2989263 w 4862440"/>
                  <a:gd name="connsiteY29" fmla="*/ 481647 h 1302507"/>
                  <a:gd name="connsiteX30" fmla="*/ 2930524 w 4862440"/>
                  <a:gd name="connsiteY30" fmla="*/ 370522 h 1302507"/>
                  <a:gd name="connsiteX31" fmla="*/ 2838450 w 4862440"/>
                  <a:gd name="connsiteY31" fmla="*/ 403860 h 1302507"/>
                  <a:gd name="connsiteX32" fmla="*/ 2641600 w 4862440"/>
                  <a:gd name="connsiteY32" fmla="*/ 364173 h 1302507"/>
                  <a:gd name="connsiteX33" fmla="*/ 2466340 w 4862440"/>
                  <a:gd name="connsiteY33" fmla="*/ 368300 h 1302507"/>
                  <a:gd name="connsiteX34" fmla="*/ 2291080 w 4862440"/>
                  <a:gd name="connsiteY34" fmla="*/ 284480 h 1302507"/>
                  <a:gd name="connsiteX35" fmla="*/ 2045970 w 4862440"/>
                  <a:gd name="connsiteY35" fmla="*/ 184150 h 1302507"/>
                  <a:gd name="connsiteX36" fmla="*/ 1856740 w 4862440"/>
                  <a:gd name="connsiteY36" fmla="*/ 109220 h 1302507"/>
                  <a:gd name="connsiteX37" fmla="*/ 1750060 w 4862440"/>
                  <a:gd name="connsiteY37" fmla="*/ 55880 h 1302507"/>
                  <a:gd name="connsiteX38" fmla="*/ 1695450 w 4862440"/>
                  <a:gd name="connsiteY38" fmla="*/ 19685 h 1302507"/>
                  <a:gd name="connsiteX39" fmla="*/ 1581785 w 4862440"/>
                  <a:gd name="connsiteY39" fmla="*/ 0 h 1302507"/>
                  <a:gd name="connsiteX40" fmla="*/ 1383665 w 4862440"/>
                  <a:gd name="connsiteY40" fmla="*/ 73660 h 1302507"/>
                  <a:gd name="connsiteX41" fmla="*/ 1129030 w 4862440"/>
                  <a:gd name="connsiteY41" fmla="*/ 163195 h 1302507"/>
                  <a:gd name="connsiteX42" fmla="*/ 1016000 w 4862440"/>
                  <a:gd name="connsiteY42" fmla="*/ 219710 h 1302507"/>
                  <a:gd name="connsiteX43" fmla="*/ 781050 w 4862440"/>
                  <a:gd name="connsiteY43" fmla="*/ 232410 h 1302507"/>
                  <a:gd name="connsiteX44" fmla="*/ 633730 w 4862440"/>
                  <a:gd name="connsiteY44" fmla="*/ 344170 h 1302507"/>
                  <a:gd name="connsiteX45" fmla="*/ 523875 w 4862440"/>
                  <a:gd name="connsiteY45" fmla="*/ 329565 h 1302507"/>
                  <a:gd name="connsiteX46" fmla="*/ 462280 w 4862440"/>
                  <a:gd name="connsiteY46" fmla="*/ 490220 h 1302507"/>
                  <a:gd name="connsiteX47" fmla="*/ 401320 w 4862440"/>
                  <a:gd name="connsiteY47" fmla="*/ 680720 h 1302507"/>
                  <a:gd name="connsiteX48" fmla="*/ 321310 w 4862440"/>
                  <a:gd name="connsiteY48" fmla="*/ 737870 h 1302507"/>
                  <a:gd name="connsiteX49" fmla="*/ 227965 w 4862440"/>
                  <a:gd name="connsiteY49" fmla="*/ 790575 h 1302507"/>
                  <a:gd name="connsiteX50" fmla="*/ 134620 w 4862440"/>
                  <a:gd name="connsiteY50" fmla="*/ 802640 h 1302507"/>
                  <a:gd name="connsiteX51" fmla="*/ 43180 w 4862440"/>
                  <a:gd name="connsiteY51" fmla="*/ 840740 h 1302507"/>
                  <a:gd name="connsiteX52" fmla="*/ 5080 w 4862440"/>
                  <a:gd name="connsiteY52" fmla="*/ 871220 h 1302507"/>
                  <a:gd name="connsiteX53" fmla="*/ 0 w 4862440"/>
                  <a:gd name="connsiteY53" fmla="*/ 978535 h 1302507"/>
                  <a:gd name="connsiteX0" fmla="*/ 0 w 4862440"/>
                  <a:gd name="connsiteY0" fmla="*/ 978535 h 1302507"/>
                  <a:gd name="connsiteX1" fmla="*/ 79375 w 4862440"/>
                  <a:gd name="connsiteY1" fmla="*/ 1090295 h 1302507"/>
                  <a:gd name="connsiteX2" fmla="*/ 203200 w 4862440"/>
                  <a:gd name="connsiteY2" fmla="*/ 1099820 h 1302507"/>
                  <a:gd name="connsiteX3" fmla="*/ 325120 w 4862440"/>
                  <a:gd name="connsiteY3" fmla="*/ 1076960 h 1302507"/>
                  <a:gd name="connsiteX4" fmla="*/ 439420 w 4862440"/>
                  <a:gd name="connsiteY4" fmla="*/ 1115060 h 1302507"/>
                  <a:gd name="connsiteX5" fmla="*/ 553720 w 4862440"/>
                  <a:gd name="connsiteY5" fmla="*/ 1145540 h 1302507"/>
                  <a:gd name="connsiteX6" fmla="*/ 675640 w 4862440"/>
                  <a:gd name="connsiteY6" fmla="*/ 1122680 h 1302507"/>
                  <a:gd name="connsiteX7" fmla="*/ 782320 w 4862440"/>
                  <a:gd name="connsiteY7" fmla="*/ 1115060 h 1302507"/>
                  <a:gd name="connsiteX8" fmla="*/ 897890 w 4862440"/>
                  <a:gd name="connsiteY8" fmla="*/ 1185545 h 1302507"/>
                  <a:gd name="connsiteX9" fmla="*/ 958215 w 4862440"/>
                  <a:gd name="connsiteY9" fmla="*/ 1156335 h 1302507"/>
                  <a:gd name="connsiteX10" fmla="*/ 1064260 w 4862440"/>
                  <a:gd name="connsiteY10" fmla="*/ 993140 h 1302507"/>
                  <a:gd name="connsiteX11" fmla="*/ 1117600 w 4862440"/>
                  <a:gd name="connsiteY11" fmla="*/ 886460 h 1302507"/>
                  <a:gd name="connsiteX12" fmla="*/ 1148080 w 4862440"/>
                  <a:gd name="connsiteY12" fmla="*/ 787400 h 1302507"/>
                  <a:gd name="connsiteX13" fmla="*/ 1210310 w 4862440"/>
                  <a:gd name="connsiteY13" fmla="*/ 705485 h 1302507"/>
                  <a:gd name="connsiteX14" fmla="*/ 1273810 w 4862440"/>
                  <a:gd name="connsiteY14" fmla="*/ 622935 h 1302507"/>
                  <a:gd name="connsiteX15" fmla="*/ 1447800 w 4862440"/>
                  <a:gd name="connsiteY15" fmla="*/ 534670 h 1302507"/>
                  <a:gd name="connsiteX16" fmla="*/ 1625600 w 4862440"/>
                  <a:gd name="connsiteY16" fmla="*/ 455930 h 1302507"/>
                  <a:gd name="connsiteX17" fmla="*/ 1698625 w 4862440"/>
                  <a:gd name="connsiteY17" fmla="*/ 472440 h 1302507"/>
                  <a:gd name="connsiteX18" fmla="*/ 1788160 w 4862440"/>
                  <a:gd name="connsiteY18" fmla="*/ 444500 h 1302507"/>
                  <a:gd name="connsiteX19" fmla="*/ 1898650 w 4862440"/>
                  <a:gd name="connsiteY19" fmla="*/ 427355 h 1302507"/>
                  <a:gd name="connsiteX20" fmla="*/ 1973580 w 4862440"/>
                  <a:gd name="connsiteY20" fmla="*/ 389255 h 1302507"/>
                  <a:gd name="connsiteX21" fmla="*/ 2023110 w 4862440"/>
                  <a:gd name="connsiteY21" fmla="*/ 299720 h 1302507"/>
                  <a:gd name="connsiteX22" fmla="*/ 2142490 w 4862440"/>
                  <a:gd name="connsiteY22" fmla="*/ 393700 h 1302507"/>
                  <a:gd name="connsiteX23" fmla="*/ 2298065 w 4862440"/>
                  <a:gd name="connsiteY23" fmla="*/ 441960 h 1302507"/>
                  <a:gd name="connsiteX24" fmla="*/ 2473325 w 4862440"/>
                  <a:gd name="connsiteY24" fmla="*/ 508635 h 1302507"/>
                  <a:gd name="connsiteX25" fmla="*/ 2600325 w 4862440"/>
                  <a:gd name="connsiteY25" fmla="*/ 521335 h 1302507"/>
                  <a:gd name="connsiteX26" fmla="*/ 2967036 w 4862440"/>
                  <a:gd name="connsiteY26" fmla="*/ 625315 h 1302507"/>
                  <a:gd name="connsiteX27" fmla="*/ 4857750 w 4862440"/>
                  <a:gd name="connsiteY27" fmla="*/ 1302385 h 1302507"/>
                  <a:gd name="connsiteX28" fmla="*/ 3565525 w 4862440"/>
                  <a:gd name="connsiteY28" fmla="*/ 611823 h 1302507"/>
                  <a:gd name="connsiteX29" fmla="*/ 2989263 w 4862440"/>
                  <a:gd name="connsiteY29" fmla="*/ 481647 h 1302507"/>
                  <a:gd name="connsiteX30" fmla="*/ 2930524 w 4862440"/>
                  <a:gd name="connsiteY30" fmla="*/ 370522 h 1302507"/>
                  <a:gd name="connsiteX31" fmla="*/ 2838450 w 4862440"/>
                  <a:gd name="connsiteY31" fmla="*/ 403860 h 1302507"/>
                  <a:gd name="connsiteX32" fmla="*/ 2641600 w 4862440"/>
                  <a:gd name="connsiteY32" fmla="*/ 364173 h 1302507"/>
                  <a:gd name="connsiteX33" fmla="*/ 2466340 w 4862440"/>
                  <a:gd name="connsiteY33" fmla="*/ 368300 h 1302507"/>
                  <a:gd name="connsiteX34" fmla="*/ 2291080 w 4862440"/>
                  <a:gd name="connsiteY34" fmla="*/ 284480 h 1302507"/>
                  <a:gd name="connsiteX35" fmla="*/ 2045970 w 4862440"/>
                  <a:gd name="connsiteY35" fmla="*/ 184150 h 1302507"/>
                  <a:gd name="connsiteX36" fmla="*/ 1856740 w 4862440"/>
                  <a:gd name="connsiteY36" fmla="*/ 109220 h 1302507"/>
                  <a:gd name="connsiteX37" fmla="*/ 1750060 w 4862440"/>
                  <a:gd name="connsiteY37" fmla="*/ 55880 h 1302507"/>
                  <a:gd name="connsiteX38" fmla="*/ 1695450 w 4862440"/>
                  <a:gd name="connsiteY38" fmla="*/ 19685 h 1302507"/>
                  <a:gd name="connsiteX39" fmla="*/ 1581785 w 4862440"/>
                  <a:gd name="connsiteY39" fmla="*/ 0 h 1302507"/>
                  <a:gd name="connsiteX40" fmla="*/ 1383665 w 4862440"/>
                  <a:gd name="connsiteY40" fmla="*/ 73660 h 1302507"/>
                  <a:gd name="connsiteX41" fmla="*/ 1129030 w 4862440"/>
                  <a:gd name="connsiteY41" fmla="*/ 163195 h 1302507"/>
                  <a:gd name="connsiteX42" fmla="*/ 1016000 w 4862440"/>
                  <a:gd name="connsiteY42" fmla="*/ 219710 h 1302507"/>
                  <a:gd name="connsiteX43" fmla="*/ 781050 w 4862440"/>
                  <a:gd name="connsiteY43" fmla="*/ 232410 h 1302507"/>
                  <a:gd name="connsiteX44" fmla="*/ 633730 w 4862440"/>
                  <a:gd name="connsiteY44" fmla="*/ 344170 h 1302507"/>
                  <a:gd name="connsiteX45" fmla="*/ 523875 w 4862440"/>
                  <a:gd name="connsiteY45" fmla="*/ 329565 h 1302507"/>
                  <a:gd name="connsiteX46" fmla="*/ 462280 w 4862440"/>
                  <a:gd name="connsiteY46" fmla="*/ 490220 h 1302507"/>
                  <a:gd name="connsiteX47" fmla="*/ 401320 w 4862440"/>
                  <a:gd name="connsiteY47" fmla="*/ 680720 h 1302507"/>
                  <a:gd name="connsiteX48" fmla="*/ 321310 w 4862440"/>
                  <a:gd name="connsiteY48" fmla="*/ 737870 h 1302507"/>
                  <a:gd name="connsiteX49" fmla="*/ 227965 w 4862440"/>
                  <a:gd name="connsiteY49" fmla="*/ 790575 h 1302507"/>
                  <a:gd name="connsiteX50" fmla="*/ 134620 w 4862440"/>
                  <a:gd name="connsiteY50" fmla="*/ 802640 h 1302507"/>
                  <a:gd name="connsiteX51" fmla="*/ 43180 w 4862440"/>
                  <a:gd name="connsiteY51" fmla="*/ 840740 h 1302507"/>
                  <a:gd name="connsiteX52" fmla="*/ 5080 w 4862440"/>
                  <a:gd name="connsiteY52" fmla="*/ 871220 h 1302507"/>
                  <a:gd name="connsiteX53" fmla="*/ 0 w 4862440"/>
                  <a:gd name="connsiteY53" fmla="*/ 978535 h 1302507"/>
                  <a:gd name="connsiteX0" fmla="*/ 0 w 4888335"/>
                  <a:gd name="connsiteY0" fmla="*/ 978535 h 1305073"/>
                  <a:gd name="connsiteX1" fmla="*/ 79375 w 4888335"/>
                  <a:gd name="connsiteY1" fmla="*/ 1090295 h 1305073"/>
                  <a:gd name="connsiteX2" fmla="*/ 203200 w 4888335"/>
                  <a:gd name="connsiteY2" fmla="*/ 1099820 h 1305073"/>
                  <a:gd name="connsiteX3" fmla="*/ 325120 w 4888335"/>
                  <a:gd name="connsiteY3" fmla="*/ 1076960 h 1305073"/>
                  <a:gd name="connsiteX4" fmla="*/ 439420 w 4888335"/>
                  <a:gd name="connsiteY4" fmla="*/ 1115060 h 1305073"/>
                  <a:gd name="connsiteX5" fmla="*/ 553720 w 4888335"/>
                  <a:gd name="connsiteY5" fmla="*/ 1145540 h 1305073"/>
                  <a:gd name="connsiteX6" fmla="*/ 675640 w 4888335"/>
                  <a:gd name="connsiteY6" fmla="*/ 1122680 h 1305073"/>
                  <a:gd name="connsiteX7" fmla="*/ 782320 w 4888335"/>
                  <a:gd name="connsiteY7" fmla="*/ 1115060 h 1305073"/>
                  <a:gd name="connsiteX8" fmla="*/ 897890 w 4888335"/>
                  <a:gd name="connsiteY8" fmla="*/ 1185545 h 1305073"/>
                  <a:gd name="connsiteX9" fmla="*/ 958215 w 4888335"/>
                  <a:gd name="connsiteY9" fmla="*/ 1156335 h 1305073"/>
                  <a:gd name="connsiteX10" fmla="*/ 1064260 w 4888335"/>
                  <a:gd name="connsiteY10" fmla="*/ 993140 h 1305073"/>
                  <a:gd name="connsiteX11" fmla="*/ 1117600 w 4888335"/>
                  <a:gd name="connsiteY11" fmla="*/ 886460 h 1305073"/>
                  <a:gd name="connsiteX12" fmla="*/ 1148080 w 4888335"/>
                  <a:gd name="connsiteY12" fmla="*/ 787400 h 1305073"/>
                  <a:gd name="connsiteX13" fmla="*/ 1210310 w 4888335"/>
                  <a:gd name="connsiteY13" fmla="*/ 705485 h 1305073"/>
                  <a:gd name="connsiteX14" fmla="*/ 1273810 w 4888335"/>
                  <a:gd name="connsiteY14" fmla="*/ 622935 h 1305073"/>
                  <a:gd name="connsiteX15" fmla="*/ 1447800 w 4888335"/>
                  <a:gd name="connsiteY15" fmla="*/ 534670 h 1305073"/>
                  <a:gd name="connsiteX16" fmla="*/ 1625600 w 4888335"/>
                  <a:gd name="connsiteY16" fmla="*/ 455930 h 1305073"/>
                  <a:gd name="connsiteX17" fmla="*/ 1698625 w 4888335"/>
                  <a:gd name="connsiteY17" fmla="*/ 472440 h 1305073"/>
                  <a:gd name="connsiteX18" fmla="*/ 1788160 w 4888335"/>
                  <a:gd name="connsiteY18" fmla="*/ 444500 h 1305073"/>
                  <a:gd name="connsiteX19" fmla="*/ 1898650 w 4888335"/>
                  <a:gd name="connsiteY19" fmla="*/ 427355 h 1305073"/>
                  <a:gd name="connsiteX20" fmla="*/ 1973580 w 4888335"/>
                  <a:gd name="connsiteY20" fmla="*/ 389255 h 1305073"/>
                  <a:gd name="connsiteX21" fmla="*/ 2023110 w 4888335"/>
                  <a:gd name="connsiteY21" fmla="*/ 299720 h 1305073"/>
                  <a:gd name="connsiteX22" fmla="*/ 2142490 w 4888335"/>
                  <a:gd name="connsiteY22" fmla="*/ 393700 h 1305073"/>
                  <a:gd name="connsiteX23" fmla="*/ 2298065 w 4888335"/>
                  <a:gd name="connsiteY23" fmla="*/ 441960 h 1305073"/>
                  <a:gd name="connsiteX24" fmla="*/ 2473325 w 4888335"/>
                  <a:gd name="connsiteY24" fmla="*/ 508635 h 1305073"/>
                  <a:gd name="connsiteX25" fmla="*/ 2600325 w 4888335"/>
                  <a:gd name="connsiteY25" fmla="*/ 521335 h 1305073"/>
                  <a:gd name="connsiteX26" fmla="*/ 2967036 w 4888335"/>
                  <a:gd name="connsiteY26" fmla="*/ 625315 h 1305073"/>
                  <a:gd name="connsiteX27" fmla="*/ 4857750 w 4888335"/>
                  <a:gd name="connsiteY27" fmla="*/ 1302385 h 1305073"/>
                  <a:gd name="connsiteX28" fmla="*/ 3946524 w 4888335"/>
                  <a:gd name="connsiteY28" fmla="*/ 549910 h 1305073"/>
                  <a:gd name="connsiteX29" fmla="*/ 3565525 w 4888335"/>
                  <a:gd name="connsiteY29" fmla="*/ 611823 h 1305073"/>
                  <a:gd name="connsiteX30" fmla="*/ 2989263 w 4888335"/>
                  <a:gd name="connsiteY30" fmla="*/ 481647 h 1305073"/>
                  <a:gd name="connsiteX31" fmla="*/ 2930524 w 4888335"/>
                  <a:gd name="connsiteY31" fmla="*/ 370522 h 1305073"/>
                  <a:gd name="connsiteX32" fmla="*/ 2838450 w 4888335"/>
                  <a:gd name="connsiteY32" fmla="*/ 403860 h 1305073"/>
                  <a:gd name="connsiteX33" fmla="*/ 2641600 w 4888335"/>
                  <a:gd name="connsiteY33" fmla="*/ 364173 h 1305073"/>
                  <a:gd name="connsiteX34" fmla="*/ 2466340 w 4888335"/>
                  <a:gd name="connsiteY34" fmla="*/ 368300 h 1305073"/>
                  <a:gd name="connsiteX35" fmla="*/ 2291080 w 4888335"/>
                  <a:gd name="connsiteY35" fmla="*/ 284480 h 1305073"/>
                  <a:gd name="connsiteX36" fmla="*/ 2045970 w 4888335"/>
                  <a:gd name="connsiteY36" fmla="*/ 184150 h 1305073"/>
                  <a:gd name="connsiteX37" fmla="*/ 1856740 w 4888335"/>
                  <a:gd name="connsiteY37" fmla="*/ 109220 h 1305073"/>
                  <a:gd name="connsiteX38" fmla="*/ 1750060 w 4888335"/>
                  <a:gd name="connsiteY38" fmla="*/ 55880 h 1305073"/>
                  <a:gd name="connsiteX39" fmla="*/ 1695450 w 4888335"/>
                  <a:gd name="connsiteY39" fmla="*/ 19685 h 1305073"/>
                  <a:gd name="connsiteX40" fmla="*/ 1581785 w 4888335"/>
                  <a:gd name="connsiteY40" fmla="*/ 0 h 1305073"/>
                  <a:gd name="connsiteX41" fmla="*/ 1383665 w 4888335"/>
                  <a:gd name="connsiteY41" fmla="*/ 73660 h 1305073"/>
                  <a:gd name="connsiteX42" fmla="*/ 1129030 w 4888335"/>
                  <a:gd name="connsiteY42" fmla="*/ 163195 h 1305073"/>
                  <a:gd name="connsiteX43" fmla="*/ 1016000 w 4888335"/>
                  <a:gd name="connsiteY43" fmla="*/ 219710 h 1305073"/>
                  <a:gd name="connsiteX44" fmla="*/ 781050 w 4888335"/>
                  <a:gd name="connsiteY44" fmla="*/ 232410 h 1305073"/>
                  <a:gd name="connsiteX45" fmla="*/ 633730 w 4888335"/>
                  <a:gd name="connsiteY45" fmla="*/ 344170 h 1305073"/>
                  <a:gd name="connsiteX46" fmla="*/ 523875 w 4888335"/>
                  <a:gd name="connsiteY46" fmla="*/ 329565 h 1305073"/>
                  <a:gd name="connsiteX47" fmla="*/ 462280 w 4888335"/>
                  <a:gd name="connsiteY47" fmla="*/ 490220 h 1305073"/>
                  <a:gd name="connsiteX48" fmla="*/ 401320 w 4888335"/>
                  <a:gd name="connsiteY48" fmla="*/ 680720 h 1305073"/>
                  <a:gd name="connsiteX49" fmla="*/ 321310 w 4888335"/>
                  <a:gd name="connsiteY49" fmla="*/ 737870 h 1305073"/>
                  <a:gd name="connsiteX50" fmla="*/ 227965 w 4888335"/>
                  <a:gd name="connsiteY50" fmla="*/ 790575 h 1305073"/>
                  <a:gd name="connsiteX51" fmla="*/ 134620 w 4888335"/>
                  <a:gd name="connsiteY51" fmla="*/ 802640 h 1305073"/>
                  <a:gd name="connsiteX52" fmla="*/ 43180 w 4888335"/>
                  <a:gd name="connsiteY52" fmla="*/ 840740 h 1305073"/>
                  <a:gd name="connsiteX53" fmla="*/ 5080 w 4888335"/>
                  <a:gd name="connsiteY53" fmla="*/ 871220 h 1305073"/>
                  <a:gd name="connsiteX54" fmla="*/ 0 w 4888335"/>
                  <a:gd name="connsiteY54" fmla="*/ 978535 h 1305073"/>
                  <a:gd name="connsiteX0" fmla="*/ 0 w 4888335"/>
                  <a:gd name="connsiteY0" fmla="*/ 978535 h 1305073"/>
                  <a:gd name="connsiteX1" fmla="*/ 79375 w 4888335"/>
                  <a:gd name="connsiteY1" fmla="*/ 1090295 h 1305073"/>
                  <a:gd name="connsiteX2" fmla="*/ 203200 w 4888335"/>
                  <a:gd name="connsiteY2" fmla="*/ 1099820 h 1305073"/>
                  <a:gd name="connsiteX3" fmla="*/ 325120 w 4888335"/>
                  <a:gd name="connsiteY3" fmla="*/ 1076960 h 1305073"/>
                  <a:gd name="connsiteX4" fmla="*/ 439420 w 4888335"/>
                  <a:gd name="connsiteY4" fmla="*/ 1115060 h 1305073"/>
                  <a:gd name="connsiteX5" fmla="*/ 553720 w 4888335"/>
                  <a:gd name="connsiteY5" fmla="*/ 1145540 h 1305073"/>
                  <a:gd name="connsiteX6" fmla="*/ 675640 w 4888335"/>
                  <a:gd name="connsiteY6" fmla="*/ 1122680 h 1305073"/>
                  <a:gd name="connsiteX7" fmla="*/ 782320 w 4888335"/>
                  <a:gd name="connsiteY7" fmla="*/ 1115060 h 1305073"/>
                  <a:gd name="connsiteX8" fmla="*/ 897890 w 4888335"/>
                  <a:gd name="connsiteY8" fmla="*/ 1185545 h 1305073"/>
                  <a:gd name="connsiteX9" fmla="*/ 958215 w 4888335"/>
                  <a:gd name="connsiteY9" fmla="*/ 1156335 h 1305073"/>
                  <a:gd name="connsiteX10" fmla="*/ 1064260 w 4888335"/>
                  <a:gd name="connsiteY10" fmla="*/ 993140 h 1305073"/>
                  <a:gd name="connsiteX11" fmla="*/ 1117600 w 4888335"/>
                  <a:gd name="connsiteY11" fmla="*/ 886460 h 1305073"/>
                  <a:gd name="connsiteX12" fmla="*/ 1148080 w 4888335"/>
                  <a:gd name="connsiteY12" fmla="*/ 787400 h 1305073"/>
                  <a:gd name="connsiteX13" fmla="*/ 1210310 w 4888335"/>
                  <a:gd name="connsiteY13" fmla="*/ 705485 h 1305073"/>
                  <a:gd name="connsiteX14" fmla="*/ 1273810 w 4888335"/>
                  <a:gd name="connsiteY14" fmla="*/ 622935 h 1305073"/>
                  <a:gd name="connsiteX15" fmla="*/ 1447800 w 4888335"/>
                  <a:gd name="connsiteY15" fmla="*/ 534670 h 1305073"/>
                  <a:gd name="connsiteX16" fmla="*/ 1625600 w 4888335"/>
                  <a:gd name="connsiteY16" fmla="*/ 455930 h 1305073"/>
                  <a:gd name="connsiteX17" fmla="*/ 1698625 w 4888335"/>
                  <a:gd name="connsiteY17" fmla="*/ 472440 h 1305073"/>
                  <a:gd name="connsiteX18" fmla="*/ 1788160 w 4888335"/>
                  <a:gd name="connsiteY18" fmla="*/ 444500 h 1305073"/>
                  <a:gd name="connsiteX19" fmla="*/ 1898650 w 4888335"/>
                  <a:gd name="connsiteY19" fmla="*/ 427355 h 1305073"/>
                  <a:gd name="connsiteX20" fmla="*/ 1973580 w 4888335"/>
                  <a:gd name="connsiteY20" fmla="*/ 389255 h 1305073"/>
                  <a:gd name="connsiteX21" fmla="*/ 2023110 w 4888335"/>
                  <a:gd name="connsiteY21" fmla="*/ 299720 h 1305073"/>
                  <a:gd name="connsiteX22" fmla="*/ 2142490 w 4888335"/>
                  <a:gd name="connsiteY22" fmla="*/ 393700 h 1305073"/>
                  <a:gd name="connsiteX23" fmla="*/ 2298065 w 4888335"/>
                  <a:gd name="connsiteY23" fmla="*/ 441960 h 1305073"/>
                  <a:gd name="connsiteX24" fmla="*/ 2473325 w 4888335"/>
                  <a:gd name="connsiteY24" fmla="*/ 508635 h 1305073"/>
                  <a:gd name="connsiteX25" fmla="*/ 2600325 w 4888335"/>
                  <a:gd name="connsiteY25" fmla="*/ 521335 h 1305073"/>
                  <a:gd name="connsiteX26" fmla="*/ 2967036 w 4888335"/>
                  <a:gd name="connsiteY26" fmla="*/ 625315 h 1305073"/>
                  <a:gd name="connsiteX27" fmla="*/ 4857750 w 4888335"/>
                  <a:gd name="connsiteY27" fmla="*/ 1302385 h 1305073"/>
                  <a:gd name="connsiteX28" fmla="*/ 3946524 w 4888335"/>
                  <a:gd name="connsiteY28" fmla="*/ 549910 h 1305073"/>
                  <a:gd name="connsiteX29" fmla="*/ 4232274 w 4888335"/>
                  <a:gd name="connsiteY29" fmla="*/ 940435 h 1305073"/>
                  <a:gd name="connsiteX30" fmla="*/ 3565525 w 4888335"/>
                  <a:gd name="connsiteY30" fmla="*/ 611823 h 1305073"/>
                  <a:gd name="connsiteX31" fmla="*/ 2989263 w 4888335"/>
                  <a:gd name="connsiteY31" fmla="*/ 481647 h 1305073"/>
                  <a:gd name="connsiteX32" fmla="*/ 2930524 w 4888335"/>
                  <a:gd name="connsiteY32" fmla="*/ 370522 h 1305073"/>
                  <a:gd name="connsiteX33" fmla="*/ 2838450 w 4888335"/>
                  <a:gd name="connsiteY33" fmla="*/ 403860 h 1305073"/>
                  <a:gd name="connsiteX34" fmla="*/ 2641600 w 4888335"/>
                  <a:gd name="connsiteY34" fmla="*/ 364173 h 1305073"/>
                  <a:gd name="connsiteX35" fmla="*/ 2466340 w 4888335"/>
                  <a:gd name="connsiteY35" fmla="*/ 368300 h 1305073"/>
                  <a:gd name="connsiteX36" fmla="*/ 2291080 w 4888335"/>
                  <a:gd name="connsiteY36" fmla="*/ 284480 h 1305073"/>
                  <a:gd name="connsiteX37" fmla="*/ 2045970 w 4888335"/>
                  <a:gd name="connsiteY37" fmla="*/ 184150 h 1305073"/>
                  <a:gd name="connsiteX38" fmla="*/ 1856740 w 4888335"/>
                  <a:gd name="connsiteY38" fmla="*/ 109220 h 1305073"/>
                  <a:gd name="connsiteX39" fmla="*/ 1750060 w 4888335"/>
                  <a:gd name="connsiteY39" fmla="*/ 55880 h 1305073"/>
                  <a:gd name="connsiteX40" fmla="*/ 1695450 w 4888335"/>
                  <a:gd name="connsiteY40" fmla="*/ 19685 h 1305073"/>
                  <a:gd name="connsiteX41" fmla="*/ 1581785 w 4888335"/>
                  <a:gd name="connsiteY41" fmla="*/ 0 h 1305073"/>
                  <a:gd name="connsiteX42" fmla="*/ 1383665 w 4888335"/>
                  <a:gd name="connsiteY42" fmla="*/ 73660 h 1305073"/>
                  <a:gd name="connsiteX43" fmla="*/ 1129030 w 4888335"/>
                  <a:gd name="connsiteY43" fmla="*/ 163195 h 1305073"/>
                  <a:gd name="connsiteX44" fmla="*/ 1016000 w 4888335"/>
                  <a:gd name="connsiteY44" fmla="*/ 219710 h 1305073"/>
                  <a:gd name="connsiteX45" fmla="*/ 781050 w 4888335"/>
                  <a:gd name="connsiteY45" fmla="*/ 232410 h 1305073"/>
                  <a:gd name="connsiteX46" fmla="*/ 633730 w 4888335"/>
                  <a:gd name="connsiteY46" fmla="*/ 344170 h 1305073"/>
                  <a:gd name="connsiteX47" fmla="*/ 523875 w 4888335"/>
                  <a:gd name="connsiteY47" fmla="*/ 329565 h 1305073"/>
                  <a:gd name="connsiteX48" fmla="*/ 462280 w 4888335"/>
                  <a:gd name="connsiteY48" fmla="*/ 490220 h 1305073"/>
                  <a:gd name="connsiteX49" fmla="*/ 401320 w 4888335"/>
                  <a:gd name="connsiteY49" fmla="*/ 680720 h 1305073"/>
                  <a:gd name="connsiteX50" fmla="*/ 321310 w 4888335"/>
                  <a:gd name="connsiteY50" fmla="*/ 737870 h 1305073"/>
                  <a:gd name="connsiteX51" fmla="*/ 227965 w 4888335"/>
                  <a:gd name="connsiteY51" fmla="*/ 790575 h 1305073"/>
                  <a:gd name="connsiteX52" fmla="*/ 134620 w 4888335"/>
                  <a:gd name="connsiteY52" fmla="*/ 802640 h 1305073"/>
                  <a:gd name="connsiteX53" fmla="*/ 43180 w 4888335"/>
                  <a:gd name="connsiteY53" fmla="*/ 840740 h 1305073"/>
                  <a:gd name="connsiteX54" fmla="*/ 5080 w 4888335"/>
                  <a:gd name="connsiteY54" fmla="*/ 871220 h 1305073"/>
                  <a:gd name="connsiteX55" fmla="*/ 0 w 4888335"/>
                  <a:gd name="connsiteY55" fmla="*/ 978535 h 1305073"/>
                  <a:gd name="connsiteX0" fmla="*/ 0 w 4888335"/>
                  <a:gd name="connsiteY0" fmla="*/ 978535 h 1305073"/>
                  <a:gd name="connsiteX1" fmla="*/ 79375 w 4888335"/>
                  <a:gd name="connsiteY1" fmla="*/ 1090295 h 1305073"/>
                  <a:gd name="connsiteX2" fmla="*/ 203200 w 4888335"/>
                  <a:gd name="connsiteY2" fmla="*/ 1099820 h 1305073"/>
                  <a:gd name="connsiteX3" fmla="*/ 325120 w 4888335"/>
                  <a:gd name="connsiteY3" fmla="*/ 1076960 h 1305073"/>
                  <a:gd name="connsiteX4" fmla="*/ 439420 w 4888335"/>
                  <a:gd name="connsiteY4" fmla="*/ 1115060 h 1305073"/>
                  <a:gd name="connsiteX5" fmla="*/ 553720 w 4888335"/>
                  <a:gd name="connsiteY5" fmla="*/ 1145540 h 1305073"/>
                  <a:gd name="connsiteX6" fmla="*/ 675640 w 4888335"/>
                  <a:gd name="connsiteY6" fmla="*/ 1122680 h 1305073"/>
                  <a:gd name="connsiteX7" fmla="*/ 782320 w 4888335"/>
                  <a:gd name="connsiteY7" fmla="*/ 1115060 h 1305073"/>
                  <a:gd name="connsiteX8" fmla="*/ 897890 w 4888335"/>
                  <a:gd name="connsiteY8" fmla="*/ 1185545 h 1305073"/>
                  <a:gd name="connsiteX9" fmla="*/ 958215 w 4888335"/>
                  <a:gd name="connsiteY9" fmla="*/ 1156335 h 1305073"/>
                  <a:gd name="connsiteX10" fmla="*/ 1064260 w 4888335"/>
                  <a:gd name="connsiteY10" fmla="*/ 993140 h 1305073"/>
                  <a:gd name="connsiteX11" fmla="*/ 1117600 w 4888335"/>
                  <a:gd name="connsiteY11" fmla="*/ 886460 h 1305073"/>
                  <a:gd name="connsiteX12" fmla="*/ 1148080 w 4888335"/>
                  <a:gd name="connsiteY12" fmla="*/ 787400 h 1305073"/>
                  <a:gd name="connsiteX13" fmla="*/ 1210310 w 4888335"/>
                  <a:gd name="connsiteY13" fmla="*/ 705485 h 1305073"/>
                  <a:gd name="connsiteX14" fmla="*/ 1273810 w 4888335"/>
                  <a:gd name="connsiteY14" fmla="*/ 622935 h 1305073"/>
                  <a:gd name="connsiteX15" fmla="*/ 1447800 w 4888335"/>
                  <a:gd name="connsiteY15" fmla="*/ 534670 h 1305073"/>
                  <a:gd name="connsiteX16" fmla="*/ 1625600 w 4888335"/>
                  <a:gd name="connsiteY16" fmla="*/ 455930 h 1305073"/>
                  <a:gd name="connsiteX17" fmla="*/ 1698625 w 4888335"/>
                  <a:gd name="connsiteY17" fmla="*/ 472440 h 1305073"/>
                  <a:gd name="connsiteX18" fmla="*/ 1788160 w 4888335"/>
                  <a:gd name="connsiteY18" fmla="*/ 444500 h 1305073"/>
                  <a:gd name="connsiteX19" fmla="*/ 1898650 w 4888335"/>
                  <a:gd name="connsiteY19" fmla="*/ 427355 h 1305073"/>
                  <a:gd name="connsiteX20" fmla="*/ 1973580 w 4888335"/>
                  <a:gd name="connsiteY20" fmla="*/ 389255 h 1305073"/>
                  <a:gd name="connsiteX21" fmla="*/ 2023110 w 4888335"/>
                  <a:gd name="connsiteY21" fmla="*/ 299720 h 1305073"/>
                  <a:gd name="connsiteX22" fmla="*/ 2142490 w 4888335"/>
                  <a:gd name="connsiteY22" fmla="*/ 393700 h 1305073"/>
                  <a:gd name="connsiteX23" fmla="*/ 2298065 w 4888335"/>
                  <a:gd name="connsiteY23" fmla="*/ 441960 h 1305073"/>
                  <a:gd name="connsiteX24" fmla="*/ 2473325 w 4888335"/>
                  <a:gd name="connsiteY24" fmla="*/ 508635 h 1305073"/>
                  <a:gd name="connsiteX25" fmla="*/ 2600325 w 4888335"/>
                  <a:gd name="connsiteY25" fmla="*/ 521335 h 1305073"/>
                  <a:gd name="connsiteX26" fmla="*/ 2967036 w 4888335"/>
                  <a:gd name="connsiteY26" fmla="*/ 625315 h 1305073"/>
                  <a:gd name="connsiteX27" fmla="*/ 4857750 w 4888335"/>
                  <a:gd name="connsiteY27" fmla="*/ 1302385 h 1305073"/>
                  <a:gd name="connsiteX28" fmla="*/ 3946524 w 4888335"/>
                  <a:gd name="connsiteY28" fmla="*/ 549910 h 1305073"/>
                  <a:gd name="connsiteX29" fmla="*/ 4156074 w 4888335"/>
                  <a:gd name="connsiteY29" fmla="*/ 897573 h 1305073"/>
                  <a:gd name="connsiteX30" fmla="*/ 3565525 w 4888335"/>
                  <a:gd name="connsiteY30" fmla="*/ 611823 h 1305073"/>
                  <a:gd name="connsiteX31" fmla="*/ 2989263 w 4888335"/>
                  <a:gd name="connsiteY31" fmla="*/ 481647 h 1305073"/>
                  <a:gd name="connsiteX32" fmla="*/ 2930524 w 4888335"/>
                  <a:gd name="connsiteY32" fmla="*/ 370522 h 1305073"/>
                  <a:gd name="connsiteX33" fmla="*/ 2838450 w 4888335"/>
                  <a:gd name="connsiteY33" fmla="*/ 403860 h 1305073"/>
                  <a:gd name="connsiteX34" fmla="*/ 2641600 w 4888335"/>
                  <a:gd name="connsiteY34" fmla="*/ 364173 h 1305073"/>
                  <a:gd name="connsiteX35" fmla="*/ 2466340 w 4888335"/>
                  <a:gd name="connsiteY35" fmla="*/ 368300 h 1305073"/>
                  <a:gd name="connsiteX36" fmla="*/ 2291080 w 4888335"/>
                  <a:gd name="connsiteY36" fmla="*/ 284480 h 1305073"/>
                  <a:gd name="connsiteX37" fmla="*/ 2045970 w 4888335"/>
                  <a:gd name="connsiteY37" fmla="*/ 184150 h 1305073"/>
                  <a:gd name="connsiteX38" fmla="*/ 1856740 w 4888335"/>
                  <a:gd name="connsiteY38" fmla="*/ 109220 h 1305073"/>
                  <a:gd name="connsiteX39" fmla="*/ 1750060 w 4888335"/>
                  <a:gd name="connsiteY39" fmla="*/ 55880 h 1305073"/>
                  <a:gd name="connsiteX40" fmla="*/ 1695450 w 4888335"/>
                  <a:gd name="connsiteY40" fmla="*/ 19685 h 1305073"/>
                  <a:gd name="connsiteX41" fmla="*/ 1581785 w 4888335"/>
                  <a:gd name="connsiteY41" fmla="*/ 0 h 1305073"/>
                  <a:gd name="connsiteX42" fmla="*/ 1383665 w 4888335"/>
                  <a:gd name="connsiteY42" fmla="*/ 73660 h 1305073"/>
                  <a:gd name="connsiteX43" fmla="*/ 1129030 w 4888335"/>
                  <a:gd name="connsiteY43" fmla="*/ 163195 h 1305073"/>
                  <a:gd name="connsiteX44" fmla="*/ 1016000 w 4888335"/>
                  <a:gd name="connsiteY44" fmla="*/ 219710 h 1305073"/>
                  <a:gd name="connsiteX45" fmla="*/ 781050 w 4888335"/>
                  <a:gd name="connsiteY45" fmla="*/ 232410 h 1305073"/>
                  <a:gd name="connsiteX46" fmla="*/ 633730 w 4888335"/>
                  <a:gd name="connsiteY46" fmla="*/ 344170 h 1305073"/>
                  <a:gd name="connsiteX47" fmla="*/ 523875 w 4888335"/>
                  <a:gd name="connsiteY47" fmla="*/ 329565 h 1305073"/>
                  <a:gd name="connsiteX48" fmla="*/ 462280 w 4888335"/>
                  <a:gd name="connsiteY48" fmla="*/ 490220 h 1305073"/>
                  <a:gd name="connsiteX49" fmla="*/ 401320 w 4888335"/>
                  <a:gd name="connsiteY49" fmla="*/ 680720 h 1305073"/>
                  <a:gd name="connsiteX50" fmla="*/ 321310 w 4888335"/>
                  <a:gd name="connsiteY50" fmla="*/ 737870 h 1305073"/>
                  <a:gd name="connsiteX51" fmla="*/ 227965 w 4888335"/>
                  <a:gd name="connsiteY51" fmla="*/ 790575 h 1305073"/>
                  <a:gd name="connsiteX52" fmla="*/ 134620 w 4888335"/>
                  <a:gd name="connsiteY52" fmla="*/ 802640 h 1305073"/>
                  <a:gd name="connsiteX53" fmla="*/ 43180 w 4888335"/>
                  <a:gd name="connsiteY53" fmla="*/ 840740 h 1305073"/>
                  <a:gd name="connsiteX54" fmla="*/ 5080 w 4888335"/>
                  <a:gd name="connsiteY54" fmla="*/ 871220 h 1305073"/>
                  <a:gd name="connsiteX55" fmla="*/ 0 w 4888335"/>
                  <a:gd name="connsiteY55" fmla="*/ 978535 h 1305073"/>
                  <a:gd name="connsiteX0" fmla="*/ 0 w 4888335"/>
                  <a:gd name="connsiteY0" fmla="*/ 978535 h 1305073"/>
                  <a:gd name="connsiteX1" fmla="*/ 79375 w 4888335"/>
                  <a:gd name="connsiteY1" fmla="*/ 1090295 h 1305073"/>
                  <a:gd name="connsiteX2" fmla="*/ 203200 w 4888335"/>
                  <a:gd name="connsiteY2" fmla="*/ 1099820 h 1305073"/>
                  <a:gd name="connsiteX3" fmla="*/ 325120 w 4888335"/>
                  <a:gd name="connsiteY3" fmla="*/ 1076960 h 1305073"/>
                  <a:gd name="connsiteX4" fmla="*/ 439420 w 4888335"/>
                  <a:gd name="connsiteY4" fmla="*/ 1115060 h 1305073"/>
                  <a:gd name="connsiteX5" fmla="*/ 553720 w 4888335"/>
                  <a:gd name="connsiteY5" fmla="*/ 1145540 h 1305073"/>
                  <a:gd name="connsiteX6" fmla="*/ 675640 w 4888335"/>
                  <a:gd name="connsiteY6" fmla="*/ 1122680 h 1305073"/>
                  <a:gd name="connsiteX7" fmla="*/ 782320 w 4888335"/>
                  <a:gd name="connsiteY7" fmla="*/ 1115060 h 1305073"/>
                  <a:gd name="connsiteX8" fmla="*/ 897890 w 4888335"/>
                  <a:gd name="connsiteY8" fmla="*/ 1185545 h 1305073"/>
                  <a:gd name="connsiteX9" fmla="*/ 958215 w 4888335"/>
                  <a:gd name="connsiteY9" fmla="*/ 1156335 h 1305073"/>
                  <a:gd name="connsiteX10" fmla="*/ 1064260 w 4888335"/>
                  <a:gd name="connsiteY10" fmla="*/ 993140 h 1305073"/>
                  <a:gd name="connsiteX11" fmla="*/ 1117600 w 4888335"/>
                  <a:gd name="connsiteY11" fmla="*/ 886460 h 1305073"/>
                  <a:gd name="connsiteX12" fmla="*/ 1148080 w 4888335"/>
                  <a:gd name="connsiteY12" fmla="*/ 787400 h 1305073"/>
                  <a:gd name="connsiteX13" fmla="*/ 1210310 w 4888335"/>
                  <a:gd name="connsiteY13" fmla="*/ 705485 h 1305073"/>
                  <a:gd name="connsiteX14" fmla="*/ 1273810 w 4888335"/>
                  <a:gd name="connsiteY14" fmla="*/ 622935 h 1305073"/>
                  <a:gd name="connsiteX15" fmla="*/ 1447800 w 4888335"/>
                  <a:gd name="connsiteY15" fmla="*/ 534670 h 1305073"/>
                  <a:gd name="connsiteX16" fmla="*/ 1625600 w 4888335"/>
                  <a:gd name="connsiteY16" fmla="*/ 455930 h 1305073"/>
                  <a:gd name="connsiteX17" fmla="*/ 1698625 w 4888335"/>
                  <a:gd name="connsiteY17" fmla="*/ 472440 h 1305073"/>
                  <a:gd name="connsiteX18" fmla="*/ 1788160 w 4888335"/>
                  <a:gd name="connsiteY18" fmla="*/ 444500 h 1305073"/>
                  <a:gd name="connsiteX19" fmla="*/ 1898650 w 4888335"/>
                  <a:gd name="connsiteY19" fmla="*/ 427355 h 1305073"/>
                  <a:gd name="connsiteX20" fmla="*/ 1973580 w 4888335"/>
                  <a:gd name="connsiteY20" fmla="*/ 389255 h 1305073"/>
                  <a:gd name="connsiteX21" fmla="*/ 2023110 w 4888335"/>
                  <a:gd name="connsiteY21" fmla="*/ 299720 h 1305073"/>
                  <a:gd name="connsiteX22" fmla="*/ 2142490 w 4888335"/>
                  <a:gd name="connsiteY22" fmla="*/ 393700 h 1305073"/>
                  <a:gd name="connsiteX23" fmla="*/ 2298065 w 4888335"/>
                  <a:gd name="connsiteY23" fmla="*/ 441960 h 1305073"/>
                  <a:gd name="connsiteX24" fmla="*/ 2473325 w 4888335"/>
                  <a:gd name="connsiteY24" fmla="*/ 508635 h 1305073"/>
                  <a:gd name="connsiteX25" fmla="*/ 2600325 w 4888335"/>
                  <a:gd name="connsiteY25" fmla="*/ 521335 h 1305073"/>
                  <a:gd name="connsiteX26" fmla="*/ 2967036 w 4888335"/>
                  <a:gd name="connsiteY26" fmla="*/ 625315 h 1305073"/>
                  <a:gd name="connsiteX27" fmla="*/ 4857750 w 4888335"/>
                  <a:gd name="connsiteY27" fmla="*/ 1302385 h 1305073"/>
                  <a:gd name="connsiteX28" fmla="*/ 3946524 w 4888335"/>
                  <a:gd name="connsiteY28" fmla="*/ 549910 h 1305073"/>
                  <a:gd name="connsiteX29" fmla="*/ 3951287 w 4888335"/>
                  <a:gd name="connsiteY29" fmla="*/ 688023 h 1305073"/>
                  <a:gd name="connsiteX30" fmla="*/ 4156074 w 4888335"/>
                  <a:gd name="connsiteY30" fmla="*/ 897573 h 1305073"/>
                  <a:gd name="connsiteX31" fmla="*/ 3565525 w 4888335"/>
                  <a:gd name="connsiteY31" fmla="*/ 611823 h 1305073"/>
                  <a:gd name="connsiteX32" fmla="*/ 2989263 w 4888335"/>
                  <a:gd name="connsiteY32" fmla="*/ 481647 h 1305073"/>
                  <a:gd name="connsiteX33" fmla="*/ 2930524 w 4888335"/>
                  <a:gd name="connsiteY33" fmla="*/ 370522 h 1305073"/>
                  <a:gd name="connsiteX34" fmla="*/ 2838450 w 4888335"/>
                  <a:gd name="connsiteY34" fmla="*/ 403860 h 1305073"/>
                  <a:gd name="connsiteX35" fmla="*/ 2641600 w 4888335"/>
                  <a:gd name="connsiteY35" fmla="*/ 364173 h 1305073"/>
                  <a:gd name="connsiteX36" fmla="*/ 2466340 w 4888335"/>
                  <a:gd name="connsiteY36" fmla="*/ 368300 h 1305073"/>
                  <a:gd name="connsiteX37" fmla="*/ 2291080 w 4888335"/>
                  <a:gd name="connsiteY37" fmla="*/ 284480 h 1305073"/>
                  <a:gd name="connsiteX38" fmla="*/ 2045970 w 4888335"/>
                  <a:gd name="connsiteY38" fmla="*/ 184150 h 1305073"/>
                  <a:gd name="connsiteX39" fmla="*/ 1856740 w 4888335"/>
                  <a:gd name="connsiteY39" fmla="*/ 109220 h 1305073"/>
                  <a:gd name="connsiteX40" fmla="*/ 1750060 w 4888335"/>
                  <a:gd name="connsiteY40" fmla="*/ 55880 h 1305073"/>
                  <a:gd name="connsiteX41" fmla="*/ 1695450 w 4888335"/>
                  <a:gd name="connsiteY41" fmla="*/ 19685 h 1305073"/>
                  <a:gd name="connsiteX42" fmla="*/ 1581785 w 4888335"/>
                  <a:gd name="connsiteY42" fmla="*/ 0 h 1305073"/>
                  <a:gd name="connsiteX43" fmla="*/ 1383665 w 4888335"/>
                  <a:gd name="connsiteY43" fmla="*/ 73660 h 1305073"/>
                  <a:gd name="connsiteX44" fmla="*/ 1129030 w 4888335"/>
                  <a:gd name="connsiteY44" fmla="*/ 163195 h 1305073"/>
                  <a:gd name="connsiteX45" fmla="*/ 1016000 w 4888335"/>
                  <a:gd name="connsiteY45" fmla="*/ 219710 h 1305073"/>
                  <a:gd name="connsiteX46" fmla="*/ 781050 w 4888335"/>
                  <a:gd name="connsiteY46" fmla="*/ 232410 h 1305073"/>
                  <a:gd name="connsiteX47" fmla="*/ 633730 w 4888335"/>
                  <a:gd name="connsiteY47" fmla="*/ 344170 h 1305073"/>
                  <a:gd name="connsiteX48" fmla="*/ 523875 w 4888335"/>
                  <a:gd name="connsiteY48" fmla="*/ 329565 h 1305073"/>
                  <a:gd name="connsiteX49" fmla="*/ 462280 w 4888335"/>
                  <a:gd name="connsiteY49" fmla="*/ 490220 h 1305073"/>
                  <a:gd name="connsiteX50" fmla="*/ 401320 w 4888335"/>
                  <a:gd name="connsiteY50" fmla="*/ 680720 h 1305073"/>
                  <a:gd name="connsiteX51" fmla="*/ 321310 w 4888335"/>
                  <a:gd name="connsiteY51" fmla="*/ 737870 h 1305073"/>
                  <a:gd name="connsiteX52" fmla="*/ 227965 w 4888335"/>
                  <a:gd name="connsiteY52" fmla="*/ 790575 h 1305073"/>
                  <a:gd name="connsiteX53" fmla="*/ 134620 w 4888335"/>
                  <a:gd name="connsiteY53" fmla="*/ 802640 h 1305073"/>
                  <a:gd name="connsiteX54" fmla="*/ 43180 w 4888335"/>
                  <a:gd name="connsiteY54" fmla="*/ 840740 h 1305073"/>
                  <a:gd name="connsiteX55" fmla="*/ 5080 w 4888335"/>
                  <a:gd name="connsiteY55" fmla="*/ 871220 h 1305073"/>
                  <a:gd name="connsiteX56" fmla="*/ 0 w 4888335"/>
                  <a:gd name="connsiteY56" fmla="*/ 978535 h 1305073"/>
                  <a:gd name="connsiteX0" fmla="*/ 0 w 4888335"/>
                  <a:gd name="connsiteY0" fmla="*/ 978535 h 1305073"/>
                  <a:gd name="connsiteX1" fmla="*/ 79375 w 4888335"/>
                  <a:gd name="connsiteY1" fmla="*/ 1090295 h 1305073"/>
                  <a:gd name="connsiteX2" fmla="*/ 203200 w 4888335"/>
                  <a:gd name="connsiteY2" fmla="*/ 1099820 h 1305073"/>
                  <a:gd name="connsiteX3" fmla="*/ 325120 w 4888335"/>
                  <a:gd name="connsiteY3" fmla="*/ 1076960 h 1305073"/>
                  <a:gd name="connsiteX4" fmla="*/ 439420 w 4888335"/>
                  <a:gd name="connsiteY4" fmla="*/ 1115060 h 1305073"/>
                  <a:gd name="connsiteX5" fmla="*/ 553720 w 4888335"/>
                  <a:gd name="connsiteY5" fmla="*/ 1145540 h 1305073"/>
                  <a:gd name="connsiteX6" fmla="*/ 675640 w 4888335"/>
                  <a:gd name="connsiteY6" fmla="*/ 1122680 h 1305073"/>
                  <a:gd name="connsiteX7" fmla="*/ 782320 w 4888335"/>
                  <a:gd name="connsiteY7" fmla="*/ 1115060 h 1305073"/>
                  <a:gd name="connsiteX8" fmla="*/ 897890 w 4888335"/>
                  <a:gd name="connsiteY8" fmla="*/ 1185545 h 1305073"/>
                  <a:gd name="connsiteX9" fmla="*/ 958215 w 4888335"/>
                  <a:gd name="connsiteY9" fmla="*/ 1156335 h 1305073"/>
                  <a:gd name="connsiteX10" fmla="*/ 1064260 w 4888335"/>
                  <a:gd name="connsiteY10" fmla="*/ 993140 h 1305073"/>
                  <a:gd name="connsiteX11" fmla="*/ 1117600 w 4888335"/>
                  <a:gd name="connsiteY11" fmla="*/ 886460 h 1305073"/>
                  <a:gd name="connsiteX12" fmla="*/ 1148080 w 4888335"/>
                  <a:gd name="connsiteY12" fmla="*/ 787400 h 1305073"/>
                  <a:gd name="connsiteX13" fmla="*/ 1210310 w 4888335"/>
                  <a:gd name="connsiteY13" fmla="*/ 705485 h 1305073"/>
                  <a:gd name="connsiteX14" fmla="*/ 1273810 w 4888335"/>
                  <a:gd name="connsiteY14" fmla="*/ 622935 h 1305073"/>
                  <a:gd name="connsiteX15" fmla="*/ 1447800 w 4888335"/>
                  <a:gd name="connsiteY15" fmla="*/ 534670 h 1305073"/>
                  <a:gd name="connsiteX16" fmla="*/ 1625600 w 4888335"/>
                  <a:gd name="connsiteY16" fmla="*/ 455930 h 1305073"/>
                  <a:gd name="connsiteX17" fmla="*/ 1698625 w 4888335"/>
                  <a:gd name="connsiteY17" fmla="*/ 472440 h 1305073"/>
                  <a:gd name="connsiteX18" fmla="*/ 1788160 w 4888335"/>
                  <a:gd name="connsiteY18" fmla="*/ 444500 h 1305073"/>
                  <a:gd name="connsiteX19" fmla="*/ 1898650 w 4888335"/>
                  <a:gd name="connsiteY19" fmla="*/ 427355 h 1305073"/>
                  <a:gd name="connsiteX20" fmla="*/ 1973580 w 4888335"/>
                  <a:gd name="connsiteY20" fmla="*/ 389255 h 1305073"/>
                  <a:gd name="connsiteX21" fmla="*/ 2023110 w 4888335"/>
                  <a:gd name="connsiteY21" fmla="*/ 299720 h 1305073"/>
                  <a:gd name="connsiteX22" fmla="*/ 2142490 w 4888335"/>
                  <a:gd name="connsiteY22" fmla="*/ 393700 h 1305073"/>
                  <a:gd name="connsiteX23" fmla="*/ 2298065 w 4888335"/>
                  <a:gd name="connsiteY23" fmla="*/ 441960 h 1305073"/>
                  <a:gd name="connsiteX24" fmla="*/ 2473325 w 4888335"/>
                  <a:gd name="connsiteY24" fmla="*/ 508635 h 1305073"/>
                  <a:gd name="connsiteX25" fmla="*/ 2600325 w 4888335"/>
                  <a:gd name="connsiteY25" fmla="*/ 521335 h 1305073"/>
                  <a:gd name="connsiteX26" fmla="*/ 2967036 w 4888335"/>
                  <a:gd name="connsiteY26" fmla="*/ 625315 h 1305073"/>
                  <a:gd name="connsiteX27" fmla="*/ 4857750 w 4888335"/>
                  <a:gd name="connsiteY27" fmla="*/ 1302385 h 1305073"/>
                  <a:gd name="connsiteX28" fmla="*/ 3946524 w 4888335"/>
                  <a:gd name="connsiteY28" fmla="*/ 549910 h 1305073"/>
                  <a:gd name="connsiteX29" fmla="*/ 3951287 w 4888335"/>
                  <a:gd name="connsiteY29" fmla="*/ 688023 h 1305073"/>
                  <a:gd name="connsiteX30" fmla="*/ 4156074 w 4888335"/>
                  <a:gd name="connsiteY30" fmla="*/ 897573 h 1305073"/>
                  <a:gd name="connsiteX31" fmla="*/ 3565525 w 4888335"/>
                  <a:gd name="connsiteY31" fmla="*/ 611823 h 1305073"/>
                  <a:gd name="connsiteX32" fmla="*/ 2989263 w 4888335"/>
                  <a:gd name="connsiteY32" fmla="*/ 481647 h 1305073"/>
                  <a:gd name="connsiteX33" fmla="*/ 2930524 w 4888335"/>
                  <a:gd name="connsiteY33" fmla="*/ 370522 h 1305073"/>
                  <a:gd name="connsiteX34" fmla="*/ 2838450 w 4888335"/>
                  <a:gd name="connsiteY34" fmla="*/ 403860 h 1305073"/>
                  <a:gd name="connsiteX35" fmla="*/ 2641600 w 4888335"/>
                  <a:gd name="connsiteY35" fmla="*/ 364173 h 1305073"/>
                  <a:gd name="connsiteX36" fmla="*/ 2466340 w 4888335"/>
                  <a:gd name="connsiteY36" fmla="*/ 368300 h 1305073"/>
                  <a:gd name="connsiteX37" fmla="*/ 2291080 w 4888335"/>
                  <a:gd name="connsiteY37" fmla="*/ 284480 h 1305073"/>
                  <a:gd name="connsiteX38" fmla="*/ 2045970 w 4888335"/>
                  <a:gd name="connsiteY38" fmla="*/ 184150 h 1305073"/>
                  <a:gd name="connsiteX39" fmla="*/ 1856740 w 4888335"/>
                  <a:gd name="connsiteY39" fmla="*/ 109220 h 1305073"/>
                  <a:gd name="connsiteX40" fmla="*/ 1750060 w 4888335"/>
                  <a:gd name="connsiteY40" fmla="*/ 55880 h 1305073"/>
                  <a:gd name="connsiteX41" fmla="*/ 1695450 w 4888335"/>
                  <a:gd name="connsiteY41" fmla="*/ 19685 h 1305073"/>
                  <a:gd name="connsiteX42" fmla="*/ 1581785 w 4888335"/>
                  <a:gd name="connsiteY42" fmla="*/ 0 h 1305073"/>
                  <a:gd name="connsiteX43" fmla="*/ 1383665 w 4888335"/>
                  <a:gd name="connsiteY43" fmla="*/ 73660 h 1305073"/>
                  <a:gd name="connsiteX44" fmla="*/ 1129030 w 4888335"/>
                  <a:gd name="connsiteY44" fmla="*/ 163195 h 1305073"/>
                  <a:gd name="connsiteX45" fmla="*/ 1016000 w 4888335"/>
                  <a:gd name="connsiteY45" fmla="*/ 219710 h 1305073"/>
                  <a:gd name="connsiteX46" fmla="*/ 781050 w 4888335"/>
                  <a:gd name="connsiteY46" fmla="*/ 232410 h 1305073"/>
                  <a:gd name="connsiteX47" fmla="*/ 633730 w 4888335"/>
                  <a:gd name="connsiteY47" fmla="*/ 344170 h 1305073"/>
                  <a:gd name="connsiteX48" fmla="*/ 523875 w 4888335"/>
                  <a:gd name="connsiteY48" fmla="*/ 329565 h 1305073"/>
                  <a:gd name="connsiteX49" fmla="*/ 462280 w 4888335"/>
                  <a:gd name="connsiteY49" fmla="*/ 490220 h 1305073"/>
                  <a:gd name="connsiteX50" fmla="*/ 401320 w 4888335"/>
                  <a:gd name="connsiteY50" fmla="*/ 680720 h 1305073"/>
                  <a:gd name="connsiteX51" fmla="*/ 321310 w 4888335"/>
                  <a:gd name="connsiteY51" fmla="*/ 737870 h 1305073"/>
                  <a:gd name="connsiteX52" fmla="*/ 227965 w 4888335"/>
                  <a:gd name="connsiteY52" fmla="*/ 790575 h 1305073"/>
                  <a:gd name="connsiteX53" fmla="*/ 134620 w 4888335"/>
                  <a:gd name="connsiteY53" fmla="*/ 802640 h 1305073"/>
                  <a:gd name="connsiteX54" fmla="*/ 43180 w 4888335"/>
                  <a:gd name="connsiteY54" fmla="*/ 840740 h 1305073"/>
                  <a:gd name="connsiteX55" fmla="*/ 5080 w 4888335"/>
                  <a:gd name="connsiteY55" fmla="*/ 871220 h 1305073"/>
                  <a:gd name="connsiteX56" fmla="*/ 0 w 4888335"/>
                  <a:gd name="connsiteY56" fmla="*/ 978535 h 1305073"/>
                  <a:gd name="connsiteX0" fmla="*/ 0 w 4887019"/>
                  <a:gd name="connsiteY0" fmla="*/ 978535 h 1305055"/>
                  <a:gd name="connsiteX1" fmla="*/ 79375 w 4887019"/>
                  <a:gd name="connsiteY1" fmla="*/ 1090295 h 1305055"/>
                  <a:gd name="connsiteX2" fmla="*/ 203200 w 4887019"/>
                  <a:gd name="connsiteY2" fmla="*/ 1099820 h 1305055"/>
                  <a:gd name="connsiteX3" fmla="*/ 325120 w 4887019"/>
                  <a:gd name="connsiteY3" fmla="*/ 1076960 h 1305055"/>
                  <a:gd name="connsiteX4" fmla="*/ 439420 w 4887019"/>
                  <a:gd name="connsiteY4" fmla="*/ 1115060 h 1305055"/>
                  <a:gd name="connsiteX5" fmla="*/ 553720 w 4887019"/>
                  <a:gd name="connsiteY5" fmla="*/ 1145540 h 1305055"/>
                  <a:gd name="connsiteX6" fmla="*/ 675640 w 4887019"/>
                  <a:gd name="connsiteY6" fmla="*/ 1122680 h 1305055"/>
                  <a:gd name="connsiteX7" fmla="*/ 782320 w 4887019"/>
                  <a:gd name="connsiteY7" fmla="*/ 1115060 h 1305055"/>
                  <a:gd name="connsiteX8" fmla="*/ 897890 w 4887019"/>
                  <a:gd name="connsiteY8" fmla="*/ 1185545 h 1305055"/>
                  <a:gd name="connsiteX9" fmla="*/ 958215 w 4887019"/>
                  <a:gd name="connsiteY9" fmla="*/ 1156335 h 1305055"/>
                  <a:gd name="connsiteX10" fmla="*/ 1064260 w 4887019"/>
                  <a:gd name="connsiteY10" fmla="*/ 993140 h 1305055"/>
                  <a:gd name="connsiteX11" fmla="*/ 1117600 w 4887019"/>
                  <a:gd name="connsiteY11" fmla="*/ 886460 h 1305055"/>
                  <a:gd name="connsiteX12" fmla="*/ 1148080 w 4887019"/>
                  <a:gd name="connsiteY12" fmla="*/ 787400 h 1305055"/>
                  <a:gd name="connsiteX13" fmla="*/ 1210310 w 4887019"/>
                  <a:gd name="connsiteY13" fmla="*/ 705485 h 1305055"/>
                  <a:gd name="connsiteX14" fmla="*/ 1273810 w 4887019"/>
                  <a:gd name="connsiteY14" fmla="*/ 622935 h 1305055"/>
                  <a:gd name="connsiteX15" fmla="*/ 1447800 w 4887019"/>
                  <a:gd name="connsiteY15" fmla="*/ 534670 h 1305055"/>
                  <a:gd name="connsiteX16" fmla="*/ 1625600 w 4887019"/>
                  <a:gd name="connsiteY16" fmla="*/ 455930 h 1305055"/>
                  <a:gd name="connsiteX17" fmla="*/ 1698625 w 4887019"/>
                  <a:gd name="connsiteY17" fmla="*/ 472440 h 1305055"/>
                  <a:gd name="connsiteX18" fmla="*/ 1788160 w 4887019"/>
                  <a:gd name="connsiteY18" fmla="*/ 444500 h 1305055"/>
                  <a:gd name="connsiteX19" fmla="*/ 1898650 w 4887019"/>
                  <a:gd name="connsiteY19" fmla="*/ 427355 h 1305055"/>
                  <a:gd name="connsiteX20" fmla="*/ 1973580 w 4887019"/>
                  <a:gd name="connsiteY20" fmla="*/ 389255 h 1305055"/>
                  <a:gd name="connsiteX21" fmla="*/ 2023110 w 4887019"/>
                  <a:gd name="connsiteY21" fmla="*/ 299720 h 1305055"/>
                  <a:gd name="connsiteX22" fmla="*/ 2142490 w 4887019"/>
                  <a:gd name="connsiteY22" fmla="*/ 393700 h 1305055"/>
                  <a:gd name="connsiteX23" fmla="*/ 2298065 w 4887019"/>
                  <a:gd name="connsiteY23" fmla="*/ 441960 h 1305055"/>
                  <a:gd name="connsiteX24" fmla="*/ 2473325 w 4887019"/>
                  <a:gd name="connsiteY24" fmla="*/ 508635 h 1305055"/>
                  <a:gd name="connsiteX25" fmla="*/ 2600325 w 4887019"/>
                  <a:gd name="connsiteY25" fmla="*/ 521335 h 1305055"/>
                  <a:gd name="connsiteX26" fmla="*/ 2967036 w 4887019"/>
                  <a:gd name="connsiteY26" fmla="*/ 625315 h 1305055"/>
                  <a:gd name="connsiteX27" fmla="*/ 4857750 w 4887019"/>
                  <a:gd name="connsiteY27" fmla="*/ 1302385 h 1305055"/>
                  <a:gd name="connsiteX28" fmla="*/ 3898899 w 4887019"/>
                  <a:gd name="connsiteY28" fmla="*/ 545147 h 1305055"/>
                  <a:gd name="connsiteX29" fmla="*/ 3951287 w 4887019"/>
                  <a:gd name="connsiteY29" fmla="*/ 688023 h 1305055"/>
                  <a:gd name="connsiteX30" fmla="*/ 4156074 w 4887019"/>
                  <a:gd name="connsiteY30" fmla="*/ 897573 h 1305055"/>
                  <a:gd name="connsiteX31" fmla="*/ 3565525 w 4887019"/>
                  <a:gd name="connsiteY31" fmla="*/ 611823 h 1305055"/>
                  <a:gd name="connsiteX32" fmla="*/ 2989263 w 4887019"/>
                  <a:gd name="connsiteY32" fmla="*/ 481647 h 1305055"/>
                  <a:gd name="connsiteX33" fmla="*/ 2930524 w 4887019"/>
                  <a:gd name="connsiteY33" fmla="*/ 370522 h 1305055"/>
                  <a:gd name="connsiteX34" fmla="*/ 2838450 w 4887019"/>
                  <a:gd name="connsiteY34" fmla="*/ 403860 h 1305055"/>
                  <a:gd name="connsiteX35" fmla="*/ 2641600 w 4887019"/>
                  <a:gd name="connsiteY35" fmla="*/ 364173 h 1305055"/>
                  <a:gd name="connsiteX36" fmla="*/ 2466340 w 4887019"/>
                  <a:gd name="connsiteY36" fmla="*/ 368300 h 1305055"/>
                  <a:gd name="connsiteX37" fmla="*/ 2291080 w 4887019"/>
                  <a:gd name="connsiteY37" fmla="*/ 284480 h 1305055"/>
                  <a:gd name="connsiteX38" fmla="*/ 2045970 w 4887019"/>
                  <a:gd name="connsiteY38" fmla="*/ 184150 h 1305055"/>
                  <a:gd name="connsiteX39" fmla="*/ 1856740 w 4887019"/>
                  <a:gd name="connsiteY39" fmla="*/ 109220 h 1305055"/>
                  <a:gd name="connsiteX40" fmla="*/ 1750060 w 4887019"/>
                  <a:gd name="connsiteY40" fmla="*/ 55880 h 1305055"/>
                  <a:gd name="connsiteX41" fmla="*/ 1695450 w 4887019"/>
                  <a:gd name="connsiteY41" fmla="*/ 19685 h 1305055"/>
                  <a:gd name="connsiteX42" fmla="*/ 1581785 w 4887019"/>
                  <a:gd name="connsiteY42" fmla="*/ 0 h 1305055"/>
                  <a:gd name="connsiteX43" fmla="*/ 1383665 w 4887019"/>
                  <a:gd name="connsiteY43" fmla="*/ 73660 h 1305055"/>
                  <a:gd name="connsiteX44" fmla="*/ 1129030 w 4887019"/>
                  <a:gd name="connsiteY44" fmla="*/ 163195 h 1305055"/>
                  <a:gd name="connsiteX45" fmla="*/ 1016000 w 4887019"/>
                  <a:gd name="connsiteY45" fmla="*/ 219710 h 1305055"/>
                  <a:gd name="connsiteX46" fmla="*/ 781050 w 4887019"/>
                  <a:gd name="connsiteY46" fmla="*/ 232410 h 1305055"/>
                  <a:gd name="connsiteX47" fmla="*/ 633730 w 4887019"/>
                  <a:gd name="connsiteY47" fmla="*/ 344170 h 1305055"/>
                  <a:gd name="connsiteX48" fmla="*/ 523875 w 4887019"/>
                  <a:gd name="connsiteY48" fmla="*/ 329565 h 1305055"/>
                  <a:gd name="connsiteX49" fmla="*/ 462280 w 4887019"/>
                  <a:gd name="connsiteY49" fmla="*/ 490220 h 1305055"/>
                  <a:gd name="connsiteX50" fmla="*/ 401320 w 4887019"/>
                  <a:gd name="connsiteY50" fmla="*/ 680720 h 1305055"/>
                  <a:gd name="connsiteX51" fmla="*/ 321310 w 4887019"/>
                  <a:gd name="connsiteY51" fmla="*/ 737870 h 1305055"/>
                  <a:gd name="connsiteX52" fmla="*/ 227965 w 4887019"/>
                  <a:gd name="connsiteY52" fmla="*/ 790575 h 1305055"/>
                  <a:gd name="connsiteX53" fmla="*/ 134620 w 4887019"/>
                  <a:gd name="connsiteY53" fmla="*/ 802640 h 1305055"/>
                  <a:gd name="connsiteX54" fmla="*/ 43180 w 4887019"/>
                  <a:gd name="connsiteY54" fmla="*/ 840740 h 1305055"/>
                  <a:gd name="connsiteX55" fmla="*/ 5080 w 4887019"/>
                  <a:gd name="connsiteY55" fmla="*/ 871220 h 1305055"/>
                  <a:gd name="connsiteX56" fmla="*/ 0 w 4887019"/>
                  <a:gd name="connsiteY56" fmla="*/ 978535 h 1305055"/>
                  <a:gd name="connsiteX0" fmla="*/ 0 w 4887019"/>
                  <a:gd name="connsiteY0" fmla="*/ 978535 h 1305055"/>
                  <a:gd name="connsiteX1" fmla="*/ 79375 w 4887019"/>
                  <a:gd name="connsiteY1" fmla="*/ 1090295 h 1305055"/>
                  <a:gd name="connsiteX2" fmla="*/ 203200 w 4887019"/>
                  <a:gd name="connsiteY2" fmla="*/ 1099820 h 1305055"/>
                  <a:gd name="connsiteX3" fmla="*/ 325120 w 4887019"/>
                  <a:gd name="connsiteY3" fmla="*/ 1076960 h 1305055"/>
                  <a:gd name="connsiteX4" fmla="*/ 439420 w 4887019"/>
                  <a:gd name="connsiteY4" fmla="*/ 1115060 h 1305055"/>
                  <a:gd name="connsiteX5" fmla="*/ 553720 w 4887019"/>
                  <a:gd name="connsiteY5" fmla="*/ 1145540 h 1305055"/>
                  <a:gd name="connsiteX6" fmla="*/ 675640 w 4887019"/>
                  <a:gd name="connsiteY6" fmla="*/ 1122680 h 1305055"/>
                  <a:gd name="connsiteX7" fmla="*/ 782320 w 4887019"/>
                  <a:gd name="connsiteY7" fmla="*/ 1115060 h 1305055"/>
                  <a:gd name="connsiteX8" fmla="*/ 897890 w 4887019"/>
                  <a:gd name="connsiteY8" fmla="*/ 1185545 h 1305055"/>
                  <a:gd name="connsiteX9" fmla="*/ 958215 w 4887019"/>
                  <a:gd name="connsiteY9" fmla="*/ 1156335 h 1305055"/>
                  <a:gd name="connsiteX10" fmla="*/ 1064260 w 4887019"/>
                  <a:gd name="connsiteY10" fmla="*/ 993140 h 1305055"/>
                  <a:gd name="connsiteX11" fmla="*/ 1117600 w 4887019"/>
                  <a:gd name="connsiteY11" fmla="*/ 886460 h 1305055"/>
                  <a:gd name="connsiteX12" fmla="*/ 1148080 w 4887019"/>
                  <a:gd name="connsiteY12" fmla="*/ 787400 h 1305055"/>
                  <a:gd name="connsiteX13" fmla="*/ 1210310 w 4887019"/>
                  <a:gd name="connsiteY13" fmla="*/ 705485 h 1305055"/>
                  <a:gd name="connsiteX14" fmla="*/ 1273810 w 4887019"/>
                  <a:gd name="connsiteY14" fmla="*/ 622935 h 1305055"/>
                  <a:gd name="connsiteX15" fmla="*/ 1447800 w 4887019"/>
                  <a:gd name="connsiteY15" fmla="*/ 534670 h 1305055"/>
                  <a:gd name="connsiteX16" fmla="*/ 1625600 w 4887019"/>
                  <a:gd name="connsiteY16" fmla="*/ 455930 h 1305055"/>
                  <a:gd name="connsiteX17" fmla="*/ 1698625 w 4887019"/>
                  <a:gd name="connsiteY17" fmla="*/ 472440 h 1305055"/>
                  <a:gd name="connsiteX18" fmla="*/ 1788160 w 4887019"/>
                  <a:gd name="connsiteY18" fmla="*/ 444500 h 1305055"/>
                  <a:gd name="connsiteX19" fmla="*/ 1898650 w 4887019"/>
                  <a:gd name="connsiteY19" fmla="*/ 427355 h 1305055"/>
                  <a:gd name="connsiteX20" fmla="*/ 1973580 w 4887019"/>
                  <a:gd name="connsiteY20" fmla="*/ 389255 h 1305055"/>
                  <a:gd name="connsiteX21" fmla="*/ 2023110 w 4887019"/>
                  <a:gd name="connsiteY21" fmla="*/ 299720 h 1305055"/>
                  <a:gd name="connsiteX22" fmla="*/ 2142490 w 4887019"/>
                  <a:gd name="connsiteY22" fmla="*/ 393700 h 1305055"/>
                  <a:gd name="connsiteX23" fmla="*/ 2298065 w 4887019"/>
                  <a:gd name="connsiteY23" fmla="*/ 441960 h 1305055"/>
                  <a:gd name="connsiteX24" fmla="*/ 2473325 w 4887019"/>
                  <a:gd name="connsiteY24" fmla="*/ 508635 h 1305055"/>
                  <a:gd name="connsiteX25" fmla="*/ 2600325 w 4887019"/>
                  <a:gd name="connsiteY25" fmla="*/ 521335 h 1305055"/>
                  <a:gd name="connsiteX26" fmla="*/ 2967036 w 4887019"/>
                  <a:gd name="connsiteY26" fmla="*/ 625315 h 1305055"/>
                  <a:gd name="connsiteX27" fmla="*/ 4857750 w 4887019"/>
                  <a:gd name="connsiteY27" fmla="*/ 1302385 h 1305055"/>
                  <a:gd name="connsiteX28" fmla="*/ 3898899 w 4887019"/>
                  <a:gd name="connsiteY28" fmla="*/ 545147 h 1305055"/>
                  <a:gd name="connsiteX29" fmla="*/ 3927474 w 4887019"/>
                  <a:gd name="connsiteY29" fmla="*/ 673735 h 1305055"/>
                  <a:gd name="connsiteX30" fmla="*/ 4156074 w 4887019"/>
                  <a:gd name="connsiteY30" fmla="*/ 897573 h 1305055"/>
                  <a:gd name="connsiteX31" fmla="*/ 3565525 w 4887019"/>
                  <a:gd name="connsiteY31" fmla="*/ 611823 h 1305055"/>
                  <a:gd name="connsiteX32" fmla="*/ 2989263 w 4887019"/>
                  <a:gd name="connsiteY32" fmla="*/ 481647 h 1305055"/>
                  <a:gd name="connsiteX33" fmla="*/ 2930524 w 4887019"/>
                  <a:gd name="connsiteY33" fmla="*/ 370522 h 1305055"/>
                  <a:gd name="connsiteX34" fmla="*/ 2838450 w 4887019"/>
                  <a:gd name="connsiteY34" fmla="*/ 403860 h 1305055"/>
                  <a:gd name="connsiteX35" fmla="*/ 2641600 w 4887019"/>
                  <a:gd name="connsiteY35" fmla="*/ 364173 h 1305055"/>
                  <a:gd name="connsiteX36" fmla="*/ 2466340 w 4887019"/>
                  <a:gd name="connsiteY36" fmla="*/ 368300 h 1305055"/>
                  <a:gd name="connsiteX37" fmla="*/ 2291080 w 4887019"/>
                  <a:gd name="connsiteY37" fmla="*/ 284480 h 1305055"/>
                  <a:gd name="connsiteX38" fmla="*/ 2045970 w 4887019"/>
                  <a:gd name="connsiteY38" fmla="*/ 184150 h 1305055"/>
                  <a:gd name="connsiteX39" fmla="*/ 1856740 w 4887019"/>
                  <a:gd name="connsiteY39" fmla="*/ 109220 h 1305055"/>
                  <a:gd name="connsiteX40" fmla="*/ 1750060 w 4887019"/>
                  <a:gd name="connsiteY40" fmla="*/ 55880 h 1305055"/>
                  <a:gd name="connsiteX41" fmla="*/ 1695450 w 4887019"/>
                  <a:gd name="connsiteY41" fmla="*/ 19685 h 1305055"/>
                  <a:gd name="connsiteX42" fmla="*/ 1581785 w 4887019"/>
                  <a:gd name="connsiteY42" fmla="*/ 0 h 1305055"/>
                  <a:gd name="connsiteX43" fmla="*/ 1383665 w 4887019"/>
                  <a:gd name="connsiteY43" fmla="*/ 73660 h 1305055"/>
                  <a:gd name="connsiteX44" fmla="*/ 1129030 w 4887019"/>
                  <a:gd name="connsiteY44" fmla="*/ 163195 h 1305055"/>
                  <a:gd name="connsiteX45" fmla="*/ 1016000 w 4887019"/>
                  <a:gd name="connsiteY45" fmla="*/ 219710 h 1305055"/>
                  <a:gd name="connsiteX46" fmla="*/ 781050 w 4887019"/>
                  <a:gd name="connsiteY46" fmla="*/ 232410 h 1305055"/>
                  <a:gd name="connsiteX47" fmla="*/ 633730 w 4887019"/>
                  <a:gd name="connsiteY47" fmla="*/ 344170 h 1305055"/>
                  <a:gd name="connsiteX48" fmla="*/ 523875 w 4887019"/>
                  <a:gd name="connsiteY48" fmla="*/ 329565 h 1305055"/>
                  <a:gd name="connsiteX49" fmla="*/ 462280 w 4887019"/>
                  <a:gd name="connsiteY49" fmla="*/ 490220 h 1305055"/>
                  <a:gd name="connsiteX50" fmla="*/ 401320 w 4887019"/>
                  <a:gd name="connsiteY50" fmla="*/ 680720 h 1305055"/>
                  <a:gd name="connsiteX51" fmla="*/ 321310 w 4887019"/>
                  <a:gd name="connsiteY51" fmla="*/ 737870 h 1305055"/>
                  <a:gd name="connsiteX52" fmla="*/ 227965 w 4887019"/>
                  <a:gd name="connsiteY52" fmla="*/ 790575 h 1305055"/>
                  <a:gd name="connsiteX53" fmla="*/ 134620 w 4887019"/>
                  <a:gd name="connsiteY53" fmla="*/ 802640 h 1305055"/>
                  <a:gd name="connsiteX54" fmla="*/ 43180 w 4887019"/>
                  <a:gd name="connsiteY54" fmla="*/ 840740 h 1305055"/>
                  <a:gd name="connsiteX55" fmla="*/ 5080 w 4887019"/>
                  <a:gd name="connsiteY55" fmla="*/ 871220 h 1305055"/>
                  <a:gd name="connsiteX56" fmla="*/ 0 w 4887019"/>
                  <a:gd name="connsiteY56" fmla="*/ 978535 h 1305055"/>
                  <a:gd name="connsiteX0" fmla="*/ 0 w 4887019"/>
                  <a:gd name="connsiteY0" fmla="*/ 978535 h 1305055"/>
                  <a:gd name="connsiteX1" fmla="*/ 79375 w 4887019"/>
                  <a:gd name="connsiteY1" fmla="*/ 1090295 h 1305055"/>
                  <a:gd name="connsiteX2" fmla="*/ 203200 w 4887019"/>
                  <a:gd name="connsiteY2" fmla="*/ 1099820 h 1305055"/>
                  <a:gd name="connsiteX3" fmla="*/ 325120 w 4887019"/>
                  <a:gd name="connsiteY3" fmla="*/ 1076960 h 1305055"/>
                  <a:gd name="connsiteX4" fmla="*/ 439420 w 4887019"/>
                  <a:gd name="connsiteY4" fmla="*/ 1115060 h 1305055"/>
                  <a:gd name="connsiteX5" fmla="*/ 553720 w 4887019"/>
                  <a:gd name="connsiteY5" fmla="*/ 1145540 h 1305055"/>
                  <a:gd name="connsiteX6" fmla="*/ 675640 w 4887019"/>
                  <a:gd name="connsiteY6" fmla="*/ 1122680 h 1305055"/>
                  <a:gd name="connsiteX7" fmla="*/ 782320 w 4887019"/>
                  <a:gd name="connsiteY7" fmla="*/ 1115060 h 1305055"/>
                  <a:gd name="connsiteX8" fmla="*/ 897890 w 4887019"/>
                  <a:gd name="connsiteY8" fmla="*/ 1185545 h 1305055"/>
                  <a:gd name="connsiteX9" fmla="*/ 958215 w 4887019"/>
                  <a:gd name="connsiteY9" fmla="*/ 1156335 h 1305055"/>
                  <a:gd name="connsiteX10" fmla="*/ 1064260 w 4887019"/>
                  <a:gd name="connsiteY10" fmla="*/ 993140 h 1305055"/>
                  <a:gd name="connsiteX11" fmla="*/ 1117600 w 4887019"/>
                  <a:gd name="connsiteY11" fmla="*/ 886460 h 1305055"/>
                  <a:gd name="connsiteX12" fmla="*/ 1148080 w 4887019"/>
                  <a:gd name="connsiteY12" fmla="*/ 787400 h 1305055"/>
                  <a:gd name="connsiteX13" fmla="*/ 1210310 w 4887019"/>
                  <a:gd name="connsiteY13" fmla="*/ 705485 h 1305055"/>
                  <a:gd name="connsiteX14" fmla="*/ 1273810 w 4887019"/>
                  <a:gd name="connsiteY14" fmla="*/ 622935 h 1305055"/>
                  <a:gd name="connsiteX15" fmla="*/ 1447800 w 4887019"/>
                  <a:gd name="connsiteY15" fmla="*/ 534670 h 1305055"/>
                  <a:gd name="connsiteX16" fmla="*/ 1625600 w 4887019"/>
                  <a:gd name="connsiteY16" fmla="*/ 455930 h 1305055"/>
                  <a:gd name="connsiteX17" fmla="*/ 1698625 w 4887019"/>
                  <a:gd name="connsiteY17" fmla="*/ 472440 h 1305055"/>
                  <a:gd name="connsiteX18" fmla="*/ 1788160 w 4887019"/>
                  <a:gd name="connsiteY18" fmla="*/ 444500 h 1305055"/>
                  <a:gd name="connsiteX19" fmla="*/ 1898650 w 4887019"/>
                  <a:gd name="connsiteY19" fmla="*/ 427355 h 1305055"/>
                  <a:gd name="connsiteX20" fmla="*/ 1973580 w 4887019"/>
                  <a:gd name="connsiteY20" fmla="*/ 389255 h 1305055"/>
                  <a:gd name="connsiteX21" fmla="*/ 2023110 w 4887019"/>
                  <a:gd name="connsiteY21" fmla="*/ 299720 h 1305055"/>
                  <a:gd name="connsiteX22" fmla="*/ 2142490 w 4887019"/>
                  <a:gd name="connsiteY22" fmla="*/ 393700 h 1305055"/>
                  <a:gd name="connsiteX23" fmla="*/ 2298065 w 4887019"/>
                  <a:gd name="connsiteY23" fmla="*/ 441960 h 1305055"/>
                  <a:gd name="connsiteX24" fmla="*/ 2473325 w 4887019"/>
                  <a:gd name="connsiteY24" fmla="*/ 508635 h 1305055"/>
                  <a:gd name="connsiteX25" fmla="*/ 2600325 w 4887019"/>
                  <a:gd name="connsiteY25" fmla="*/ 521335 h 1305055"/>
                  <a:gd name="connsiteX26" fmla="*/ 2967036 w 4887019"/>
                  <a:gd name="connsiteY26" fmla="*/ 625315 h 1305055"/>
                  <a:gd name="connsiteX27" fmla="*/ 4857750 w 4887019"/>
                  <a:gd name="connsiteY27" fmla="*/ 1302385 h 1305055"/>
                  <a:gd name="connsiteX28" fmla="*/ 3898899 w 4887019"/>
                  <a:gd name="connsiteY28" fmla="*/ 545147 h 1305055"/>
                  <a:gd name="connsiteX29" fmla="*/ 3927474 w 4887019"/>
                  <a:gd name="connsiteY29" fmla="*/ 673735 h 1305055"/>
                  <a:gd name="connsiteX30" fmla="*/ 4141787 w 4887019"/>
                  <a:gd name="connsiteY30" fmla="*/ 883286 h 1305055"/>
                  <a:gd name="connsiteX31" fmla="*/ 3565525 w 4887019"/>
                  <a:gd name="connsiteY31" fmla="*/ 611823 h 1305055"/>
                  <a:gd name="connsiteX32" fmla="*/ 2989263 w 4887019"/>
                  <a:gd name="connsiteY32" fmla="*/ 481647 h 1305055"/>
                  <a:gd name="connsiteX33" fmla="*/ 2930524 w 4887019"/>
                  <a:gd name="connsiteY33" fmla="*/ 370522 h 1305055"/>
                  <a:gd name="connsiteX34" fmla="*/ 2838450 w 4887019"/>
                  <a:gd name="connsiteY34" fmla="*/ 403860 h 1305055"/>
                  <a:gd name="connsiteX35" fmla="*/ 2641600 w 4887019"/>
                  <a:gd name="connsiteY35" fmla="*/ 364173 h 1305055"/>
                  <a:gd name="connsiteX36" fmla="*/ 2466340 w 4887019"/>
                  <a:gd name="connsiteY36" fmla="*/ 368300 h 1305055"/>
                  <a:gd name="connsiteX37" fmla="*/ 2291080 w 4887019"/>
                  <a:gd name="connsiteY37" fmla="*/ 284480 h 1305055"/>
                  <a:gd name="connsiteX38" fmla="*/ 2045970 w 4887019"/>
                  <a:gd name="connsiteY38" fmla="*/ 184150 h 1305055"/>
                  <a:gd name="connsiteX39" fmla="*/ 1856740 w 4887019"/>
                  <a:gd name="connsiteY39" fmla="*/ 109220 h 1305055"/>
                  <a:gd name="connsiteX40" fmla="*/ 1750060 w 4887019"/>
                  <a:gd name="connsiteY40" fmla="*/ 55880 h 1305055"/>
                  <a:gd name="connsiteX41" fmla="*/ 1695450 w 4887019"/>
                  <a:gd name="connsiteY41" fmla="*/ 19685 h 1305055"/>
                  <a:gd name="connsiteX42" fmla="*/ 1581785 w 4887019"/>
                  <a:gd name="connsiteY42" fmla="*/ 0 h 1305055"/>
                  <a:gd name="connsiteX43" fmla="*/ 1383665 w 4887019"/>
                  <a:gd name="connsiteY43" fmla="*/ 73660 h 1305055"/>
                  <a:gd name="connsiteX44" fmla="*/ 1129030 w 4887019"/>
                  <a:gd name="connsiteY44" fmla="*/ 163195 h 1305055"/>
                  <a:gd name="connsiteX45" fmla="*/ 1016000 w 4887019"/>
                  <a:gd name="connsiteY45" fmla="*/ 219710 h 1305055"/>
                  <a:gd name="connsiteX46" fmla="*/ 781050 w 4887019"/>
                  <a:gd name="connsiteY46" fmla="*/ 232410 h 1305055"/>
                  <a:gd name="connsiteX47" fmla="*/ 633730 w 4887019"/>
                  <a:gd name="connsiteY47" fmla="*/ 344170 h 1305055"/>
                  <a:gd name="connsiteX48" fmla="*/ 523875 w 4887019"/>
                  <a:gd name="connsiteY48" fmla="*/ 329565 h 1305055"/>
                  <a:gd name="connsiteX49" fmla="*/ 462280 w 4887019"/>
                  <a:gd name="connsiteY49" fmla="*/ 490220 h 1305055"/>
                  <a:gd name="connsiteX50" fmla="*/ 401320 w 4887019"/>
                  <a:gd name="connsiteY50" fmla="*/ 680720 h 1305055"/>
                  <a:gd name="connsiteX51" fmla="*/ 321310 w 4887019"/>
                  <a:gd name="connsiteY51" fmla="*/ 737870 h 1305055"/>
                  <a:gd name="connsiteX52" fmla="*/ 227965 w 4887019"/>
                  <a:gd name="connsiteY52" fmla="*/ 790575 h 1305055"/>
                  <a:gd name="connsiteX53" fmla="*/ 134620 w 4887019"/>
                  <a:gd name="connsiteY53" fmla="*/ 802640 h 1305055"/>
                  <a:gd name="connsiteX54" fmla="*/ 43180 w 4887019"/>
                  <a:gd name="connsiteY54" fmla="*/ 840740 h 1305055"/>
                  <a:gd name="connsiteX55" fmla="*/ 5080 w 4887019"/>
                  <a:gd name="connsiteY55" fmla="*/ 871220 h 1305055"/>
                  <a:gd name="connsiteX56" fmla="*/ 0 w 4887019"/>
                  <a:gd name="connsiteY56" fmla="*/ 978535 h 1305055"/>
                  <a:gd name="connsiteX0" fmla="*/ 0 w 4886735"/>
                  <a:gd name="connsiteY0" fmla="*/ 978535 h 1302449"/>
                  <a:gd name="connsiteX1" fmla="*/ 79375 w 4886735"/>
                  <a:gd name="connsiteY1" fmla="*/ 1090295 h 1302449"/>
                  <a:gd name="connsiteX2" fmla="*/ 203200 w 4886735"/>
                  <a:gd name="connsiteY2" fmla="*/ 1099820 h 1302449"/>
                  <a:gd name="connsiteX3" fmla="*/ 325120 w 4886735"/>
                  <a:gd name="connsiteY3" fmla="*/ 1076960 h 1302449"/>
                  <a:gd name="connsiteX4" fmla="*/ 439420 w 4886735"/>
                  <a:gd name="connsiteY4" fmla="*/ 1115060 h 1302449"/>
                  <a:gd name="connsiteX5" fmla="*/ 553720 w 4886735"/>
                  <a:gd name="connsiteY5" fmla="*/ 1145540 h 1302449"/>
                  <a:gd name="connsiteX6" fmla="*/ 675640 w 4886735"/>
                  <a:gd name="connsiteY6" fmla="*/ 1122680 h 1302449"/>
                  <a:gd name="connsiteX7" fmla="*/ 782320 w 4886735"/>
                  <a:gd name="connsiteY7" fmla="*/ 1115060 h 1302449"/>
                  <a:gd name="connsiteX8" fmla="*/ 897890 w 4886735"/>
                  <a:gd name="connsiteY8" fmla="*/ 1185545 h 1302449"/>
                  <a:gd name="connsiteX9" fmla="*/ 958215 w 4886735"/>
                  <a:gd name="connsiteY9" fmla="*/ 1156335 h 1302449"/>
                  <a:gd name="connsiteX10" fmla="*/ 1064260 w 4886735"/>
                  <a:gd name="connsiteY10" fmla="*/ 993140 h 1302449"/>
                  <a:gd name="connsiteX11" fmla="*/ 1117600 w 4886735"/>
                  <a:gd name="connsiteY11" fmla="*/ 886460 h 1302449"/>
                  <a:gd name="connsiteX12" fmla="*/ 1148080 w 4886735"/>
                  <a:gd name="connsiteY12" fmla="*/ 787400 h 1302449"/>
                  <a:gd name="connsiteX13" fmla="*/ 1210310 w 4886735"/>
                  <a:gd name="connsiteY13" fmla="*/ 705485 h 1302449"/>
                  <a:gd name="connsiteX14" fmla="*/ 1273810 w 4886735"/>
                  <a:gd name="connsiteY14" fmla="*/ 622935 h 1302449"/>
                  <a:gd name="connsiteX15" fmla="*/ 1447800 w 4886735"/>
                  <a:gd name="connsiteY15" fmla="*/ 534670 h 1302449"/>
                  <a:gd name="connsiteX16" fmla="*/ 1625600 w 4886735"/>
                  <a:gd name="connsiteY16" fmla="*/ 455930 h 1302449"/>
                  <a:gd name="connsiteX17" fmla="*/ 1698625 w 4886735"/>
                  <a:gd name="connsiteY17" fmla="*/ 472440 h 1302449"/>
                  <a:gd name="connsiteX18" fmla="*/ 1788160 w 4886735"/>
                  <a:gd name="connsiteY18" fmla="*/ 444500 h 1302449"/>
                  <a:gd name="connsiteX19" fmla="*/ 1898650 w 4886735"/>
                  <a:gd name="connsiteY19" fmla="*/ 427355 h 1302449"/>
                  <a:gd name="connsiteX20" fmla="*/ 1973580 w 4886735"/>
                  <a:gd name="connsiteY20" fmla="*/ 389255 h 1302449"/>
                  <a:gd name="connsiteX21" fmla="*/ 2023110 w 4886735"/>
                  <a:gd name="connsiteY21" fmla="*/ 299720 h 1302449"/>
                  <a:gd name="connsiteX22" fmla="*/ 2142490 w 4886735"/>
                  <a:gd name="connsiteY22" fmla="*/ 393700 h 1302449"/>
                  <a:gd name="connsiteX23" fmla="*/ 2298065 w 4886735"/>
                  <a:gd name="connsiteY23" fmla="*/ 441960 h 1302449"/>
                  <a:gd name="connsiteX24" fmla="*/ 2473325 w 4886735"/>
                  <a:gd name="connsiteY24" fmla="*/ 508635 h 1302449"/>
                  <a:gd name="connsiteX25" fmla="*/ 2600325 w 4886735"/>
                  <a:gd name="connsiteY25" fmla="*/ 521335 h 1302449"/>
                  <a:gd name="connsiteX26" fmla="*/ 2967036 w 4886735"/>
                  <a:gd name="connsiteY26" fmla="*/ 625315 h 1302449"/>
                  <a:gd name="connsiteX27" fmla="*/ 4857750 w 4886735"/>
                  <a:gd name="connsiteY27" fmla="*/ 1302385 h 1302449"/>
                  <a:gd name="connsiteX28" fmla="*/ 4117974 w 4886735"/>
                  <a:gd name="connsiteY28" fmla="*/ 702310 h 1302449"/>
                  <a:gd name="connsiteX29" fmla="*/ 3898899 w 4886735"/>
                  <a:gd name="connsiteY29" fmla="*/ 545147 h 1302449"/>
                  <a:gd name="connsiteX30" fmla="*/ 3927474 w 4886735"/>
                  <a:gd name="connsiteY30" fmla="*/ 673735 h 1302449"/>
                  <a:gd name="connsiteX31" fmla="*/ 4141787 w 4886735"/>
                  <a:gd name="connsiteY31" fmla="*/ 883286 h 1302449"/>
                  <a:gd name="connsiteX32" fmla="*/ 3565525 w 4886735"/>
                  <a:gd name="connsiteY32" fmla="*/ 611823 h 1302449"/>
                  <a:gd name="connsiteX33" fmla="*/ 2989263 w 4886735"/>
                  <a:gd name="connsiteY33" fmla="*/ 481647 h 1302449"/>
                  <a:gd name="connsiteX34" fmla="*/ 2930524 w 4886735"/>
                  <a:gd name="connsiteY34" fmla="*/ 370522 h 1302449"/>
                  <a:gd name="connsiteX35" fmla="*/ 2838450 w 4886735"/>
                  <a:gd name="connsiteY35" fmla="*/ 403860 h 1302449"/>
                  <a:gd name="connsiteX36" fmla="*/ 2641600 w 4886735"/>
                  <a:gd name="connsiteY36" fmla="*/ 364173 h 1302449"/>
                  <a:gd name="connsiteX37" fmla="*/ 2466340 w 4886735"/>
                  <a:gd name="connsiteY37" fmla="*/ 368300 h 1302449"/>
                  <a:gd name="connsiteX38" fmla="*/ 2291080 w 4886735"/>
                  <a:gd name="connsiteY38" fmla="*/ 284480 h 1302449"/>
                  <a:gd name="connsiteX39" fmla="*/ 2045970 w 4886735"/>
                  <a:gd name="connsiteY39" fmla="*/ 184150 h 1302449"/>
                  <a:gd name="connsiteX40" fmla="*/ 1856740 w 4886735"/>
                  <a:gd name="connsiteY40" fmla="*/ 109220 h 1302449"/>
                  <a:gd name="connsiteX41" fmla="*/ 1750060 w 4886735"/>
                  <a:gd name="connsiteY41" fmla="*/ 55880 h 1302449"/>
                  <a:gd name="connsiteX42" fmla="*/ 1695450 w 4886735"/>
                  <a:gd name="connsiteY42" fmla="*/ 19685 h 1302449"/>
                  <a:gd name="connsiteX43" fmla="*/ 1581785 w 4886735"/>
                  <a:gd name="connsiteY43" fmla="*/ 0 h 1302449"/>
                  <a:gd name="connsiteX44" fmla="*/ 1383665 w 4886735"/>
                  <a:gd name="connsiteY44" fmla="*/ 73660 h 1302449"/>
                  <a:gd name="connsiteX45" fmla="*/ 1129030 w 4886735"/>
                  <a:gd name="connsiteY45" fmla="*/ 163195 h 1302449"/>
                  <a:gd name="connsiteX46" fmla="*/ 1016000 w 4886735"/>
                  <a:gd name="connsiteY46" fmla="*/ 219710 h 1302449"/>
                  <a:gd name="connsiteX47" fmla="*/ 781050 w 4886735"/>
                  <a:gd name="connsiteY47" fmla="*/ 232410 h 1302449"/>
                  <a:gd name="connsiteX48" fmla="*/ 633730 w 4886735"/>
                  <a:gd name="connsiteY48" fmla="*/ 344170 h 1302449"/>
                  <a:gd name="connsiteX49" fmla="*/ 523875 w 4886735"/>
                  <a:gd name="connsiteY49" fmla="*/ 329565 h 1302449"/>
                  <a:gd name="connsiteX50" fmla="*/ 462280 w 4886735"/>
                  <a:gd name="connsiteY50" fmla="*/ 490220 h 1302449"/>
                  <a:gd name="connsiteX51" fmla="*/ 401320 w 4886735"/>
                  <a:gd name="connsiteY51" fmla="*/ 680720 h 1302449"/>
                  <a:gd name="connsiteX52" fmla="*/ 321310 w 4886735"/>
                  <a:gd name="connsiteY52" fmla="*/ 737870 h 1302449"/>
                  <a:gd name="connsiteX53" fmla="*/ 227965 w 4886735"/>
                  <a:gd name="connsiteY53" fmla="*/ 790575 h 1302449"/>
                  <a:gd name="connsiteX54" fmla="*/ 134620 w 4886735"/>
                  <a:gd name="connsiteY54" fmla="*/ 802640 h 1302449"/>
                  <a:gd name="connsiteX55" fmla="*/ 43180 w 4886735"/>
                  <a:gd name="connsiteY55" fmla="*/ 840740 h 1302449"/>
                  <a:gd name="connsiteX56" fmla="*/ 5080 w 4886735"/>
                  <a:gd name="connsiteY56" fmla="*/ 871220 h 1302449"/>
                  <a:gd name="connsiteX57" fmla="*/ 0 w 4886735"/>
                  <a:gd name="connsiteY57" fmla="*/ 978535 h 1302449"/>
                  <a:gd name="connsiteX0" fmla="*/ 0 w 4905343"/>
                  <a:gd name="connsiteY0" fmla="*/ 978535 h 1305475"/>
                  <a:gd name="connsiteX1" fmla="*/ 79375 w 4905343"/>
                  <a:gd name="connsiteY1" fmla="*/ 1090295 h 1305475"/>
                  <a:gd name="connsiteX2" fmla="*/ 203200 w 4905343"/>
                  <a:gd name="connsiteY2" fmla="*/ 1099820 h 1305475"/>
                  <a:gd name="connsiteX3" fmla="*/ 325120 w 4905343"/>
                  <a:gd name="connsiteY3" fmla="*/ 1076960 h 1305475"/>
                  <a:gd name="connsiteX4" fmla="*/ 439420 w 4905343"/>
                  <a:gd name="connsiteY4" fmla="*/ 1115060 h 1305475"/>
                  <a:gd name="connsiteX5" fmla="*/ 553720 w 4905343"/>
                  <a:gd name="connsiteY5" fmla="*/ 1145540 h 1305475"/>
                  <a:gd name="connsiteX6" fmla="*/ 675640 w 4905343"/>
                  <a:gd name="connsiteY6" fmla="*/ 1122680 h 1305475"/>
                  <a:gd name="connsiteX7" fmla="*/ 782320 w 4905343"/>
                  <a:gd name="connsiteY7" fmla="*/ 1115060 h 1305475"/>
                  <a:gd name="connsiteX8" fmla="*/ 897890 w 4905343"/>
                  <a:gd name="connsiteY8" fmla="*/ 1185545 h 1305475"/>
                  <a:gd name="connsiteX9" fmla="*/ 958215 w 4905343"/>
                  <a:gd name="connsiteY9" fmla="*/ 1156335 h 1305475"/>
                  <a:gd name="connsiteX10" fmla="*/ 1064260 w 4905343"/>
                  <a:gd name="connsiteY10" fmla="*/ 993140 h 1305475"/>
                  <a:gd name="connsiteX11" fmla="*/ 1117600 w 4905343"/>
                  <a:gd name="connsiteY11" fmla="*/ 886460 h 1305475"/>
                  <a:gd name="connsiteX12" fmla="*/ 1148080 w 4905343"/>
                  <a:gd name="connsiteY12" fmla="*/ 787400 h 1305475"/>
                  <a:gd name="connsiteX13" fmla="*/ 1210310 w 4905343"/>
                  <a:gd name="connsiteY13" fmla="*/ 705485 h 1305475"/>
                  <a:gd name="connsiteX14" fmla="*/ 1273810 w 4905343"/>
                  <a:gd name="connsiteY14" fmla="*/ 622935 h 1305475"/>
                  <a:gd name="connsiteX15" fmla="*/ 1447800 w 4905343"/>
                  <a:gd name="connsiteY15" fmla="*/ 534670 h 1305475"/>
                  <a:gd name="connsiteX16" fmla="*/ 1625600 w 4905343"/>
                  <a:gd name="connsiteY16" fmla="*/ 455930 h 1305475"/>
                  <a:gd name="connsiteX17" fmla="*/ 1698625 w 4905343"/>
                  <a:gd name="connsiteY17" fmla="*/ 472440 h 1305475"/>
                  <a:gd name="connsiteX18" fmla="*/ 1788160 w 4905343"/>
                  <a:gd name="connsiteY18" fmla="*/ 444500 h 1305475"/>
                  <a:gd name="connsiteX19" fmla="*/ 1898650 w 4905343"/>
                  <a:gd name="connsiteY19" fmla="*/ 427355 h 1305475"/>
                  <a:gd name="connsiteX20" fmla="*/ 1973580 w 4905343"/>
                  <a:gd name="connsiteY20" fmla="*/ 389255 h 1305475"/>
                  <a:gd name="connsiteX21" fmla="*/ 2023110 w 4905343"/>
                  <a:gd name="connsiteY21" fmla="*/ 299720 h 1305475"/>
                  <a:gd name="connsiteX22" fmla="*/ 2142490 w 4905343"/>
                  <a:gd name="connsiteY22" fmla="*/ 393700 h 1305475"/>
                  <a:gd name="connsiteX23" fmla="*/ 2298065 w 4905343"/>
                  <a:gd name="connsiteY23" fmla="*/ 441960 h 1305475"/>
                  <a:gd name="connsiteX24" fmla="*/ 2473325 w 4905343"/>
                  <a:gd name="connsiteY24" fmla="*/ 508635 h 1305475"/>
                  <a:gd name="connsiteX25" fmla="*/ 2600325 w 4905343"/>
                  <a:gd name="connsiteY25" fmla="*/ 521335 h 1305475"/>
                  <a:gd name="connsiteX26" fmla="*/ 2967036 w 4905343"/>
                  <a:gd name="connsiteY26" fmla="*/ 625315 h 1305475"/>
                  <a:gd name="connsiteX27" fmla="*/ 4857750 w 4905343"/>
                  <a:gd name="connsiteY27" fmla="*/ 1302385 h 1305475"/>
                  <a:gd name="connsiteX28" fmla="*/ 4275137 w 4905343"/>
                  <a:gd name="connsiteY28" fmla="*/ 811848 h 1305475"/>
                  <a:gd name="connsiteX29" fmla="*/ 4117974 w 4905343"/>
                  <a:gd name="connsiteY29" fmla="*/ 702310 h 1305475"/>
                  <a:gd name="connsiteX30" fmla="*/ 3898899 w 4905343"/>
                  <a:gd name="connsiteY30" fmla="*/ 545147 h 1305475"/>
                  <a:gd name="connsiteX31" fmla="*/ 3927474 w 4905343"/>
                  <a:gd name="connsiteY31" fmla="*/ 673735 h 1305475"/>
                  <a:gd name="connsiteX32" fmla="*/ 4141787 w 4905343"/>
                  <a:gd name="connsiteY32" fmla="*/ 883286 h 1305475"/>
                  <a:gd name="connsiteX33" fmla="*/ 3565525 w 4905343"/>
                  <a:gd name="connsiteY33" fmla="*/ 611823 h 1305475"/>
                  <a:gd name="connsiteX34" fmla="*/ 2989263 w 4905343"/>
                  <a:gd name="connsiteY34" fmla="*/ 481647 h 1305475"/>
                  <a:gd name="connsiteX35" fmla="*/ 2930524 w 4905343"/>
                  <a:gd name="connsiteY35" fmla="*/ 370522 h 1305475"/>
                  <a:gd name="connsiteX36" fmla="*/ 2838450 w 4905343"/>
                  <a:gd name="connsiteY36" fmla="*/ 403860 h 1305475"/>
                  <a:gd name="connsiteX37" fmla="*/ 2641600 w 4905343"/>
                  <a:gd name="connsiteY37" fmla="*/ 364173 h 1305475"/>
                  <a:gd name="connsiteX38" fmla="*/ 2466340 w 4905343"/>
                  <a:gd name="connsiteY38" fmla="*/ 368300 h 1305475"/>
                  <a:gd name="connsiteX39" fmla="*/ 2291080 w 4905343"/>
                  <a:gd name="connsiteY39" fmla="*/ 284480 h 1305475"/>
                  <a:gd name="connsiteX40" fmla="*/ 2045970 w 4905343"/>
                  <a:gd name="connsiteY40" fmla="*/ 184150 h 1305475"/>
                  <a:gd name="connsiteX41" fmla="*/ 1856740 w 4905343"/>
                  <a:gd name="connsiteY41" fmla="*/ 109220 h 1305475"/>
                  <a:gd name="connsiteX42" fmla="*/ 1750060 w 4905343"/>
                  <a:gd name="connsiteY42" fmla="*/ 55880 h 1305475"/>
                  <a:gd name="connsiteX43" fmla="*/ 1695450 w 4905343"/>
                  <a:gd name="connsiteY43" fmla="*/ 19685 h 1305475"/>
                  <a:gd name="connsiteX44" fmla="*/ 1581785 w 4905343"/>
                  <a:gd name="connsiteY44" fmla="*/ 0 h 1305475"/>
                  <a:gd name="connsiteX45" fmla="*/ 1383665 w 4905343"/>
                  <a:gd name="connsiteY45" fmla="*/ 73660 h 1305475"/>
                  <a:gd name="connsiteX46" fmla="*/ 1129030 w 4905343"/>
                  <a:gd name="connsiteY46" fmla="*/ 163195 h 1305475"/>
                  <a:gd name="connsiteX47" fmla="*/ 1016000 w 4905343"/>
                  <a:gd name="connsiteY47" fmla="*/ 219710 h 1305475"/>
                  <a:gd name="connsiteX48" fmla="*/ 781050 w 4905343"/>
                  <a:gd name="connsiteY48" fmla="*/ 232410 h 1305475"/>
                  <a:gd name="connsiteX49" fmla="*/ 633730 w 4905343"/>
                  <a:gd name="connsiteY49" fmla="*/ 344170 h 1305475"/>
                  <a:gd name="connsiteX50" fmla="*/ 523875 w 4905343"/>
                  <a:gd name="connsiteY50" fmla="*/ 329565 h 1305475"/>
                  <a:gd name="connsiteX51" fmla="*/ 462280 w 4905343"/>
                  <a:gd name="connsiteY51" fmla="*/ 490220 h 1305475"/>
                  <a:gd name="connsiteX52" fmla="*/ 401320 w 4905343"/>
                  <a:gd name="connsiteY52" fmla="*/ 680720 h 1305475"/>
                  <a:gd name="connsiteX53" fmla="*/ 321310 w 4905343"/>
                  <a:gd name="connsiteY53" fmla="*/ 737870 h 1305475"/>
                  <a:gd name="connsiteX54" fmla="*/ 227965 w 4905343"/>
                  <a:gd name="connsiteY54" fmla="*/ 790575 h 1305475"/>
                  <a:gd name="connsiteX55" fmla="*/ 134620 w 4905343"/>
                  <a:gd name="connsiteY55" fmla="*/ 802640 h 1305475"/>
                  <a:gd name="connsiteX56" fmla="*/ 43180 w 4905343"/>
                  <a:gd name="connsiteY56" fmla="*/ 840740 h 1305475"/>
                  <a:gd name="connsiteX57" fmla="*/ 5080 w 4905343"/>
                  <a:gd name="connsiteY57" fmla="*/ 871220 h 1305475"/>
                  <a:gd name="connsiteX58" fmla="*/ 0 w 4905343"/>
                  <a:gd name="connsiteY58" fmla="*/ 978535 h 1305475"/>
                  <a:gd name="connsiteX0" fmla="*/ 0 w 4905343"/>
                  <a:gd name="connsiteY0" fmla="*/ 978535 h 1305475"/>
                  <a:gd name="connsiteX1" fmla="*/ 79375 w 4905343"/>
                  <a:gd name="connsiteY1" fmla="*/ 1090295 h 1305475"/>
                  <a:gd name="connsiteX2" fmla="*/ 203200 w 4905343"/>
                  <a:gd name="connsiteY2" fmla="*/ 1099820 h 1305475"/>
                  <a:gd name="connsiteX3" fmla="*/ 325120 w 4905343"/>
                  <a:gd name="connsiteY3" fmla="*/ 1076960 h 1305475"/>
                  <a:gd name="connsiteX4" fmla="*/ 439420 w 4905343"/>
                  <a:gd name="connsiteY4" fmla="*/ 1115060 h 1305475"/>
                  <a:gd name="connsiteX5" fmla="*/ 553720 w 4905343"/>
                  <a:gd name="connsiteY5" fmla="*/ 1145540 h 1305475"/>
                  <a:gd name="connsiteX6" fmla="*/ 675640 w 4905343"/>
                  <a:gd name="connsiteY6" fmla="*/ 1122680 h 1305475"/>
                  <a:gd name="connsiteX7" fmla="*/ 782320 w 4905343"/>
                  <a:gd name="connsiteY7" fmla="*/ 1115060 h 1305475"/>
                  <a:gd name="connsiteX8" fmla="*/ 897890 w 4905343"/>
                  <a:gd name="connsiteY8" fmla="*/ 1185545 h 1305475"/>
                  <a:gd name="connsiteX9" fmla="*/ 958215 w 4905343"/>
                  <a:gd name="connsiteY9" fmla="*/ 1156335 h 1305475"/>
                  <a:gd name="connsiteX10" fmla="*/ 1064260 w 4905343"/>
                  <a:gd name="connsiteY10" fmla="*/ 993140 h 1305475"/>
                  <a:gd name="connsiteX11" fmla="*/ 1117600 w 4905343"/>
                  <a:gd name="connsiteY11" fmla="*/ 886460 h 1305475"/>
                  <a:gd name="connsiteX12" fmla="*/ 1148080 w 4905343"/>
                  <a:gd name="connsiteY12" fmla="*/ 787400 h 1305475"/>
                  <a:gd name="connsiteX13" fmla="*/ 1210310 w 4905343"/>
                  <a:gd name="connsiteY13" fmla="*/ 705485 h 1305475"/>
                  <a:gd name="connsiteX14" fmla="*/ 1273810 w 4905343"/>
                  <a:gd name="connsiteY14" fmla="*/ 622935 h 1305475"/>
                  <a:gd name="connsiteX15" fmla="*/ 1447800 w 4905343"/>
                  <a:gd name="connsiteY15" fmla="*/ 534670 h 1305475"/>
                  <a:gd name="connsiteX16" fmla="*/ 1625600 w 4905343"/>
                  <a:gd name="connsiteY16" fmla="*/ 455930 h 1305475"/>
                  <a:gd name="connsiteX17" fmla="*/ 1698625 w 4905343"/>
                  <a:gd name="connsiteY17" fmla="*/ 472440 h 1305475"/>
                  <a:gd name="connsiteX18" fmla="*/ 1788160 w 4905343"/>
                  <a:gd name="connsiteY18" fmla="*/ 444500 h 1305475"/>
                  <a:gd name="connsiteX19" fmla="*/ 1898650 w 4905343"/>
                  <a:gd name="connsiteY19" fmla="*/ 427355 h 1305475"/>
                  <a:gd name="connsiteX20" fmla="*/ 1973580 w 4905343"/>
                  <a:gd name="connsiteY20" fmla="*/ 389255 h 1305475"/>
                  <a:gd name="connsiteX21" fmla="*/ 2023110 w 4905343"/>
                  <a:gd name="connsiteY21" fmla="*/ 299720 h 1305475"/>
                  <a:gd name="connsiteX22" fmla="*/ 2142490 w 4905343"/>
                  <a:gd name="connsiteY22" fmla="*/ 393700 h 1305475"/>
                  <a:gd name="connsiteX23" fmla="*/ 2298065 w 4905343"/>
                  <a:gd name="connsiteY23" fmla="*/ 441960 h 1305475"/>
                  <a:gd name="connsiteX24" fmla="*/ 2473325 w 4905343"/>
                  <a:gd name="connsiteY24" fmla="*/ 508635 h 1305475"/>
                  <a:gd name="connsiteX25" fmla="*/ 2600325 w 4905343"/>
                  <a:gd name="connsiteY25" fmla="*/ 521335 h 1305475"/>
                  <a:gd name="connsiteX26" fmla="*/ 2967036 w 4905343"/>
                  <a:gd name="connsiteY26" fmla="*/ 625315 h 1305475"/>
                  <a:gd name="connsiteX27" fmla="*/ 3127374 w 4905343"/>
                  <a:gd name="connsiteY27" fmla="*/ 778510 h 1305475"/>
                  <a:gd name="connsiteX28" fmla="*/ 4857750 w 4905343"/>
                  <a:gd name="connsiteY28" fmla="*/ 1302385 h 1305475"/>
                  <a:gd name="connsiteX29" fmla="*/ 4275137 w 4905343"/>
                  <a:gd name="connsiteY29" fmla="*/ 811848 h 1305475"/>
                  <a:gd name="connsiteX30" fmla="*/ 4117974 w 4905343"/>
                  <a:gd name="connsiteY30" fmla="*/ 702310 h 1305475"/>
                  <a:gd name="connsiteX31" fmla="*/ 3898899 w 4905343"/>
                  <a:gd name="connsiteY31" fmla="*/ 545147 h 1305475"/>
                  <a:gd name="connsiteX32" fmla="*/ 3927474 w 4905343"/>
                  <a:gd name="connsiteY32" fmla="*/ 673735 h 1305475"/>
                  <a:gd name="connsiteX33" fmla="*/ 4141787 w 4905343"/>
                  <a:gd name="connsiteY33" fmla="*/ 883286 h 1305475"/>
                  <a:gd name="connsiteX34" fmla="*/ 3565525 w 4905343"/>
                  <a:gd name="connsiteY34" fmla="*/ 611823 h 1305475"/>
                  <a:gd name="connsiteX35" fmla="*/ 2989263 w 4905343"/>
                  <a:gd name="connsiteY35" fmla="*/ 481647 h 1305475"/>
                  <a:gd name="connsiteX36" fmla="*/ 2930524 w 4905343"/>
                  <a:gd name="connsiteY36" fmla="*/ 370522 h 1305475"/>
                  <a:gd name="connsiteX37" fmla="*/ 2838450 w 4905343"/>
                  <a:gd name="connsiteY37" fmla="*/ 403860 h 1305475"/>
                  <a:gd name="connsiteX38" fmla="*/ 2641600 w 4905343"/>
                  <a:gd name="connsiteY38" fmla="*/ 364173 h 1305475"/>
                  <a:gd name="connsiteX39" fmla="*/ 2466340 w 4905343"/>
                  <a:gd name="connsiteY39" fmla="*/ 368300 h 1305475"/>
                  <a:gd name="connsiteX40" fmla="*/ 2291080 w 4905343"/>
                  <a:gd name="connsiteY40" fmla="*/ 284480 h 1305475"/>
                  <a:gd name="connsiteX41" fmla="*/ 2045970 w 4905343"/>
                  <a:gd name="connsiteY41" fmla="*/ 184150 h 1305475"/>
                  <a:gd name="connsiteX42" fmla="*/ 1856740 w 4905343"/>
                  <a:gd name="connsiteY42" fmla="*/ 109220 h 1305475"/>
                  <a:gd name="connsiteX43" fmla="*/ 1750060 w 4905343"/>
                  <a:gd name="connsiteY43" fmla="*/ 55880 h 1305475"/>
                  <a:gd name="connsiteX44" fmla="*/ 1695450 w 4905343"/>
                  <a:gd name="connsiteY44" fmla="*/ 19685 h 1305475"/>
                  <a:gd name="connsiteX45" fmla="*/ 1581785 w 4905343"/>
                  <a:gd name="connsiteY45" fmla="*/ 0 h 1305475"/>
                  <a:gd name="connsiteX46" fmla="*/ 1383665 w 4905343"/>
                  <a:gd name="connsiteY46" fmla="*/ 73660 h 1305475"/>
                  <a:gd name="connsiteX47" fmla="*/ 1129030 w 4905343"/>
                  <a:gd name="connsiteY47" fmla="*/ 163195 h 1305475"/>
                  <a:gd name="connsiteX48" fmla="*/ 1016000 w 4905343"/>
                  <a:gd name="connsiteY48" fmla="*/ 219710 h 1305475"/>
                  <a:gd name="connsiteX49" fmla="*/ 781050 w 4905343"/>
                  <a:gd name="connsiteY49" fmla="*/ 232410 h 1305475"/>
                  <a:gd name="connsiteX50" fmla="*/ 633730 w 4905343"/>
                  <a:gd name="connsiteY50" fmla="*/ 344170 h 1305475"/>
                  <a:gd name="connsiteX51" fmla="*/ 523875 w 4905343"/>
                  <a:gd name="connsiteY51" fmla="*/ 329565 h 1305475"/>
                  <a:gd name="connsiteX52" fmla="*/ 462280 w 4905343"/>
                  <a:gd name="connsiteY52" fmla="*/ 490220 h 1305475"/>
                  <a:gd name="connsiteX53" fmla="*/ 401320 w 4905343"/>
                  <a:gd name="connsiteY53" fmla="*/ 680720 h 1305475"/>
                  <a:gd name="connsiteX54" fmla="*/ 321310 w 4905343"/>
                  <a:gd name="connsiteY54" fmla="*/ 737870 h 1305475"/>
                  <a:gd name="connsiteX55" fmla="*/ 227965 w 4905343"/>
                  <a:gd name="connsiteY55" fmla="*/ 790575 h 1305475"/>
                  <a:gd name="connsiteX56" fmla="*/ 134620 w 4905343"/>
                  <a:gd name="connsiteY56" fmla="*/ 802640 h 1305475"/>
                  <a:gd name="connsiteX57" fmla="*/ 43180 w 4905343"/>
                  <a:gd name="connsiteY57" fmla="*/ 840740 h 1305475"/>
                  <a:gd name="connsiteX58" fmla="*/ 5080 w 4905343"/>
                  <a:gd name="connsiteY58" fmla="*/ 871220 h 1305475"/>
                  <a:gd name="connsiteX59" fmla="*/ 0 w 4905343"/>
                  <a:gd name="connsiteY59" fmla="*/ 978535 h 1305475"/>
                  <a:gd name="connsiteX0" fmla="*/ 0 w 4905343"/>
                  <a:gd name="connsiteY0" fmla="*/ 978535 h 1305475"/>
                  <a:gd name="connsiteX1" fmla="*/ 79375 w 4905343"/>
                  <a:gd name="connsiteY1" fmla="*/ 1090295 h 1305475"/>
                  <a:gd name="connsiteX2" fmla="*/ 203200 w 4905343"/>
                  <a:gd name="connsiteY2" fmla="*/ 1099820 h 1305475"/>
                  <a:gd name="connsiteX3" fmla="*/ 325120 w 4905343"/>
                  <a:gd name="connsiteY3" fmla="*/ 1076960 h 1305475"/>
                  <a:gd name="connsiteX4" fmla="*/ 439420 w 4905343"/>
                  <a:gd name="connsiteY4" fmla="*/ 1115060 h 1305475"/>
                  <a:gd name="connsiteX5" fmla="*/ 553720 w 4905343"/>
                  <a:gd name="connsiteY5" fmla="*/ 1145540 h 1305475"/>
                  <a:gd name="connsiteX6" fmla="*/ 675640 w 4905343"/>
                  <a:gd name="connsiteY6" fmla="*/ 1122680 h 1305475"/>
                  <a:gd name="connsiteX7" fmla="*/ 782320 w 4905343"/>
                  <a:gd name="connsiteY7" fmla="*/ 1115060 h 1305475"/>
                  <a:gd name="connsiteX8" fmla="*/ 897890 w 4905343"/>
                  <a:gd name="connsiteY8" fmla="*/ 1185545 h 1305475"/>
                  <a:gd name="connsiteX9" fmla="*/ 958215 w 4905343"/>
                  <a:gd name="connsiteY9" fmla="*/ 1156335 h 1305475"/>
                  <a:gd name="connsiteX10" fmla="*/ 1064260 w 4905343"/>
                  <a:gd name="connsiteY10" fmla="*/ 993140 h 1305475"/>
                  <a:gd name="connsiteX11" fmla="*/ 1117600 w 4905343"/>
                  <a:gd name="connsiteY11" fmla="*/ 886460 h 1305475"/>
                  <a:gd name="connsiteX12" fmla="*/ 1148080 w 4905343"/>
                  <a:gd name="connsiteY12" fmla="*/ 787400 h 1305475"/>
                  <a:gd name="connsiteX13" fmla="*/ 1210310 w 4905343"/>
                  <a:gd name="connsiteY13" fmla="*/ 705485 h 1305475"/>
                  <a:gd name="connsiteX14" fmla="*/ 1273810 w 4905343"/>
                  <a:gd name="connsiteY14" fmla="*/ 622935 h 1305475"/>
                  <a:gd name="connsiteX15" fmla="*/ 1447800 w 4905343"/>
                  <a:gd name="connsiteY15" fmla="*/ 534670 h 1305475"/>
                  <a:gd name="connsiteX16" fmla="*/ 1625600 w 4905343"/>
                  <a:gd name="connsiteY16" fmla="*/ 455930 h 1305475"/>
                  <a:gd name="connsiteX17" fmla="*/ 1698625 w 4905343"/>
                  <a:gd name="connsiteY17" fmla="*/ 472440 h 1305475"/>
                  <a:gd name="connsiteX18" fmla="*/ 1788160 w 4905343"/>
                  <a:gd name="connsiteY18" fmla="*/ 444500 h 1305475"/>
                  <a:gd name="connsiteX19" fmla="*/ 1898650 w 4905343"/>
                  <a:gd name="connsiteY19" fmla="*/ 427355 h 1305475"/>
                  <a:gd name="connsiteX20" fmla="*/ 1973580 w 4905343"/>
                  <a:gd name="connsiteY20" fmla="*/ 389255 h 1305475"/>
                  <a:gd name="connsiteX21" fmla="*/ 2023110 w 4905343"/>
                  <a:gd name="connsiteY21" fmla="*/ 299720 h 1305475"/>
                  <a:gd name="connsiteX22" fmla="*/ 2142490 w 4905343"/>
                  <a:gd name="connsiteY22" fmla="*/ 393700 h 1305475"/>
                  <a:gd name="connsiteX23" fmla="*/ 2298065 w 4905343"/>
                  <a:gd name="connsiteY23" fmla="*/ 441960 h 1305475"/>
                  <a:gd name="connsiteX24" fmla="*/ 2473325 w 4905343"/>
                  <a:gd name="connsiteY24" fmla="*/ 508635 h 1305475"/>
                  <a:gd name="connsiteX25" fmla="*/ 2600325 w 4905343"/>
                  <a:gd name="connsiteY25" fmla="*/ 521335 h 1305475"/>
                  <a:gd name="connsiteX26" fmla="*/ 2967036 w 4905343"/>
                  <a:gd name="connsiteY26" fmla="*/ 625315 h 1305475"/>
                  <a:gd name="connsiteX27" fmla="*/ 3127374 w 4905343"/>
                  <a:gd name="connsiteY27" fmla="*/ 778510 h 1305475"/>
                  <a:gd name="connsiteX28" fmla="*/ 3422649 w 4905343"/>
                  <a:gd name="connsiteY28" fmla="*/ 911860 h 1305475"/>
                  <a:gd name="connsiteX29" fmla="*/ 4857750 w 4905343"/>
                  <a:gd name="connsiteY29" fmla="*/ 1302385 h 1305475"/>
                  <a:gd name="connsiteX30" fmla="*/ 4275137 w 4905343"/>
                  <a:gd name="connsiteY30" fmla="*/ 811848 h 1305475"/>
                  <a:gd name="connsiteX31" fmla="*/ 4117974 w 4905343"/>
                  <a:gd name="connsiteY31" fmla="*/ 702310 h 1305475"/>
                  <a:gd name="connsiteX32" fmla="*/ 3898899 w 4905343"/>
                  <a:gd name="connsiteY32" fmla="*/ 545147 h 1305475"/>
                  <a:gd name="connsiteX33" fmla="*/ 3927474 w 4905343"/>
                  <a:gd name="connsiteY33" fmla="*/ 673735 h 1305475"/>
                  <a:gd name="connsiteX34" fmla="*/ 4141787 w 4905343"/>
                  <a:gd name="connsiteY34" fmla="*/ 883286 h 1305475"/>
                  <a:gd name="connsiteX35" fmla="*/ 3565525 w 4905343"/>
                  <a:gd name="connsiteY35" fmla="*/ 611823 h 1305475"/>
                  <a:gd name="connsiteX36" fmla="*/ 2989263 w 4905343"/>
                  <a:gd name="connsiteY36" fmla="*/ 481647 h 1305475"/>
                  <a:gd name="connsiteX37" fmla="*/ 2930524 w 4905343"/>
                  <a:gd name="connsiteY37" fmla="*/ 370522 h 1305475"/>
                  <a:gd name="connsiteX38" fmla="*/ 2838450 w 4905343"/>
                  <a:gd name="connsiteY38" fmla="*/ 403860 h 1305475"/>
                  <a:gd name="connsiteX39" fmla="*/ 2641600 w 4905343"/>
                  <a:gd name="connsiteY39" fmla="*/ 364173 h 1305475"/>
                  <a:gd name="connsiteX40" fmla="*/ 2466340 w 4905343"/>
                  <a:gd name="connsiteY40" fmla="*/ 368300 h 1305475"/>
                  <a:gd name="connsiteX41" fmla="*/ 2291080 w 4905343"/>
                  <a:gd name="connsiteY41" fmla="*/ 284480 h 1305475"/>
                  <a:gd name="connsiteX42" fmla="*/ 2045970 w 4905343"/>
                  <a:gd name="connsiteY42" fmla="*/ 184150 h 1305475"/>
                  <a:gd name="connsiteX43" fmla="*/ 1856740 w 4905343"/>
                  <a:gd name="connsiteY43" fmla="*/ 109220 h 1305475"/>
                  <a:gd name="connsiteX44" fmla="*/ 1750060 w 4905343"/>
                  <a:gd name="connsiteY44" fmla="*/ 55880 h 1305475"/>
                  <a:gd name="connsiteX45" fmla="*/ 1695450 w 4905343"/>
                  <a:gd name="connsiteY45" fmla="*/ 19685 h 1305475"/>
                  <a:gd name="connsiteX46" fmla="*/ 1581785 w 4905343"/>
                  <a:gd name="connsiteY46" fmla="*/ 0 h 1305475"/>
                  <a:gd name="connsiteX47" fmla="*/ 1383665 w 4905343"/>
                  <a:gd name="connsiteY47" fmla="*/ 73660 h 1305475"/>
                  <a:gd name="connsiteX48" fmla="*/ 1129030 w 4905343"/>
                  <a:gd name="connsiteY48" fmla="*/ 163195 h 1305475"/>
                  <a:gd name="connsiteX49" fmla="*/ 1016000 w 4905343"/>
                  <a:gd name="connsiteY49" fmla="*/ 219710 h 1305475"/>
                  <a:gd name="connsiteX50" fmla="*/ 781050 w 4905343"/>
                  <a:gd name="connsiteY50" fmla="*/ 232410 h 1305475"/>
                  <a:gd name="connsiteX51" fmla="*/ 633730 w 4905343"/>
                  <a:gd name="connsiteY51" fmla="*/ 344170 h 1305475"/>
                  <a:gd name="connsiteX52" fmla="*/ 523875 w 4905343"/>
                  <a:gd name="connsiteY52" fmla="*/ 329565 h 1305475"/>
                  <a:gd name="connsiteX53" fmla="*/ 462280 w 4905343"/>
                  <a:gd name="connsiteY53" fmla="*/ 490220 h 1305475"/>
                  <a:gd name="connsiteX54" fmla="*/ 401320 w 4905343"/>
                  <a:gd name="connsiteY54" fmla="*/ 680720 h 1305475"/>
                  <a:gd name="connsiteX55" fmla="*/ 321310 w 4905343"/>
                  <a:gd name="connsiteY55" fmla="*/ 737870 h 1305475"/>
                  <a:gd name="connsiteX56" fmla="*/ 227965 w 4905343"/>
                  <a:gd name="connsiteY56" fmla="*/ 790575 h 1305475"/>
                  <a:gd name="connsiteX57" fmla="*/ 134620 w 4905343"/>
                  <a:gd name="connsiteY57" fmla="*/ 802640 h 1305475"/>
                  <a:gd name="connsiteX58" fmla="*/ 43180 w 4905343"/>
                  <a:gd name="connsiteY58" fmla="*/ 840740 h 1305475"/>
                  <a:gd name="connsiteX59" fmla="*/ 5080 w 4905343"/>
                  <a:gd name="connsiteY59" fmla="*/ 871220 h 1305475"/>
                  <a:gd name="connsiteX60" fmla="*/ 0 w 4905343"/>
                  <a:gd name="connsiteY60" fmla="*/ 978535 h 1305475"/>
                  <a:gd name="connsiteX0" fmla="*/ 0 w 4905343"/>
                  <a:gd name="connsiteY0" fmla="*/ 978535 h 1305475"/>
                  <a:gd name="connsiteX1" fmla="*/ 79375 w 4905343"/>
                  <a:gd name="connsiteY1" fmla="*/ 1090295 h 1305475"/>
                  <a:gd name="connsiteX2" fmla="*/ 203200 w 4905343"/>
                  <a:gd name="connsiteY2" fmla="*/ 1099820 h 1305475"/>
                  <a:gd name="connsiteX3" fmla="*/ 325120 w 4905343"/>
                  <a:gd name="connsiteY3" fmla="*/ 1076960 h 1305475"/>
                  <a:gd name="connsiteX4" fmla="*/ 439420 w 4905343"/>
                  <a:gd name="connsiteY4" fmla="*/ 1115060 h 1305475"/>
                  <a:gd name="connsiteX5" fmla="*/ 553720 w 4905343"/>
                  <a:gd name="connsiteY5" fmla="*/ 1145540 h 1305475"/>
                  <a:gd name="connsiteX6" fmla="*/ 675640 w 4905343"/>
                  <a:gd name="connsiteY6" fmla="*/ 1122680 h 1305475"/>
                  <a:gd name="connsiteX7" fmla="*/ 782320 w 4905343"/>
                  <a:gd name="connsiteY7" fmla="*/ 1115060 h 1305475"/>
                  <a:gd name="connsiteX8" fmla="*/ 897890 w 4905343"/>
                  <a:gd name="connsiteY8" fmla="*/ 1185545 h 1305475"/>
                  <a:gd name="connsiteX9" fmla="*/ 958215 w 4905343"/>
                  <a:gd name="connsiteY9" fmla="*/ 1156335 h 1305475"/>
                  <a:gd name="connsiteX10" fmla="*/ 1064260 w 4905343"/>
                  <a:gd name="connsiteY10" fmla="*/ 993140 h 1305475"/>
                  <a:gd name="connsiteX11" fmla="*/ 1117600 w 4905343"/>
                  <a:gd name="connsiteY11" fmla="*/ 886460 h 1305475"/>
                  <a:gd name="connsiteX12" fmla="*/ 1148080 w 4905343"/>
                  <a:gd name="connsiteY12" fmla="*/ 787400 h 1305475"/>
                  <a:gd name="connsiteX13" fmla="*/ 1210310 w 4905343"/>
                  <a:gd name="connsiteY13" fmla="*/ 705485 h 1305475"/>
                  <a:gd name="connsiteX14" fmla="*/ 1273810 w 4905343"/>
                  <a:gd name="connsiteY14" fmla="*/ 622935 h 1305475"/>
                  <a:gd name="connsiteX15" fmla="*/ 1447800 w 4905343"/>
                  <a:gd name="connsiteY15" fmla="*/ 534670 h 1305475"/>
                  <a:gd name="connsiteX16" fmla="*/ 1625600 w 4905343"/>
                  <a:gd name="connsiteY16" fmla="*/ 455930 h 1305475"/>
                  <a:gd name="connsiteX17" fmla="*/ 1698625 w 4905343"/>
                  <a:gd name="connsiteY17" fmla="*/ 472440 h 1305475"/>
                  <a:gd name="connsiteX18" fmla="*/ 1788160 w 4905343"/>
                  <a:gd name="connsiteY18" fmla="*/ 444500 h 1305475"/>
                  <a:gd name="connsiteX19" fmla="*/ 1898650 w 4905343"/>
                  <a:gd name="connsiteY19" fmla="*/ 427355 h 1305475"/>
                  <a:gd name="connsiteX20" fmla="*/ 1973580 w 4905343"/>
                  <a:gd name="connsiteY20" fmla="*/ 389255 h 1305475"/>
                  <a:gd name="connsiteX21" fmla="*/ 2023110 w 4905343"/>
                  <a:gd name="connsiteY21" fmla="*/ 299720 h 1305475"/>
                  <a:gd name="connsiteX22" fmla="*/ 2142490 w 4905343"/>
                  <a:gd name="connsiteY22" fmla="*/ 393700 h 1305475"/>
                  <a:gd name="connsiteX23" fmla="*/ 2298065 w 4905343"/>
                  <a:gd name="connsiteY23" fmla="*/ 441960 h 1305475"/>
                  <a:gd name="connsiteX24" fmla="*/ 2473325 w 4905343"/>
                  <a:gd name="connsiteY24" fmla="*/ 508635 h 1305475"/>
                  <a:gd name="connsiteX25" fmla="*/ 2600325 w 4905343"/>
                  <a:gd name="connsiteY25" fmla="*/ 521335 h 1305475"/>
                  <a:gd name="connsiteX26" fmla="*/ 2967036 w 4905343"/>
                  <a:gd name="connsiteY26" fmla="*/ 625315 h 1305475"/>
                  <a:gd name="connsiteX27" fmla="*/ 3127374 w 4905343"/>
                  <a:gd name="connsiteY27" fmla="*/ 778510 h 1305475"/>
                  <a:gd name="connsiteX28" fmla="*/ 3422649 w 4905343"/>
                  <a:gd name="connsiteY28" fmla="*/ 911860 h 1305475"/>
                  <a:gd name="connsiteX29" fmla="*/ 3651249 w 4905343"/>
                  <a:gd name="connsiteY29" fmla="*/ 978535 h 1305475"/>
                  <a:gd name="connsiteX30" fmla="*/ 4857750 w 4905343"/>
                  <a:gd name="connsiteY30" fmla="*/ 1302385 h 1305475"/>
                  <a:gd name="connsiteX31" fmla="*/ 4275137 w 4905343"/>
                  <a:gd name="connsiteY31" fmla="*/ 811848 h 1305475"/>
                  <a:gd name="connsiteX32" fmla="*/ 4117974 w 4905343"/>
                  <a:gd name="connsiteY32" fmla="*/ 702310 h 1305475"/>
                  <a:gd name="connsiteX33" fmla="*/ 3898899 w 4905343"/>
                  <a:gd name="connsiteY33" fmla="*/ 545147 h 1305475"/>
                  <a:gd name="connsiteX34" fmla="*/ 3927474 w 4905343"/>
                  <a:gd name="connsiteY34" fmla="*/ 673735 h 1305475"/>
                  <a:gd name="connsiteX35" fmla="*/ 4141787 w 4905343"/>
                  <a:gd name="connsiteY35" fmla="*/ 883286 h 1305475"/>
                  <a:gd name="connsiteX36" fmla="*/ 3565525 w 4905343"/>
                  <a:gd name="connsiteY36" fmla="*/ 611823 h 1305475"/>
                  <a:gd name="connsiteX37" fmla="*/ 2989263 w 4905343"/>
                  <a:gd name="connsiteY37" fmla="*/ 481647 h 1305475"/>
                  <a:gd name="connsiteX38" fmla="*/ 2930524 w 4905343"/>
                  <a:gd name="connsiteY38" fmla="*/ 370522 h 1305475"/>
                  <a:gd name="connsiteX39" fmla="*/ 2838450 w 4905343"/>
                  <a:gd name="connsiteY39" fmla="*/ 403860 h 1305475"/>
                  <a:gd name="connsiteX40" fmla="*/ 2641600 w 4905343"/>
                  <a:gd name="connsiteY40" fmla="*/ 364173 h 1305475"/>
                  <a:gd name="connsiteX41" fmla="*/ 2466340 w 4905343"/>
                  <a:gd name="connsiteY41" fmla="*/ 368300 h 1305475"/>
                  <a:gd name="connsiteX42" fmla="*/ 2291080 w 4905343"/>
                  <a:gd name="connsiteY42" fmla="*/ 284480 h 1305475"/>
                  <a:gd name="connsiteX43" fmla="*/ 2045970 w 4905343"/>
                  <a:gd name="connsiteY43" fmla="*/ 184150 h 1305475"/>
                  <a:gd name="connsiteX44" fmla="*/ 1856740 w 4905343"/>
                  <a:gd name="connsiteY44" fmla="*/ 109220 h 1305475"/>
                  <a:gd name="connsiteX45" fmla="*/ 1750060 w 4905343"/>
                  <a:gd name="connsiteY45" fmla="*/ 55880 h 1305475"/>
                  <a:gd name="connsiteX46" fmla="*/ 1695450 w 4905343"/>
                  <a:gd name="connsiteY46" fmla="*/ 19685 h 1305475"/>
                  <a:gd name="connsiteX47" fmla="*/ 1581785 w 4905343"/>
                  <a:gd name="connsiteY47" fmla="*/ 0 h 1305475"/>
                  <a:gd name="connsiteX48" fmla="*/ 1383665 w 4905343"/>
                  <a:gd name="connsiteY48" fmla="*/ 73660 h 1305475"/>
                  <a:gd name="connsiteX49" fmla="*/ 1129030 w 4905343"/>
                  <a:gd name="connsiteY49" fmla="*/ 163195 h 1305475"/>
                  <a:gd name="connsiteX50" fmla="*/ 1016000 w 4905343"/>
                  <a:gd name="connsiteY50" fmla="*/ 219710 h 1305475"/>
                  <a:gd name="connsiteX51" fmla="*/ 781050 w 4905343"/>
                  <a:gd name="connsiteY51" fmla="*/ 232410 h 1305475"/>
                  <a:gd name="connsiteX52" fmla="*/ 633730 w 4905343"/>
                  <a:gd name="connsiteY52" fmla="*/ 344170 h 1305475"/>
                  <a:gd name="connsiteX53" fmla="*/ 523875 w 4905343"/>
                  <a:gd name="connsiteY53" fmla="*/ 329565 h 1305475"/>
                  <a:gd name="connsiteX54" fmla="*/ 462280 w 4905343"/>
                  <a:gd name="connsiteY54" fmla="*/ 490220 h 1305475"/>
                  <a:gd name="connsiteX55" fmla="*/ 401320 w 4905343"/>
                  <a:gd name="connsiteY55" fmla="*/ 680720 h 1305475"/>
                  <a:gd name="connsiteX56" fmla="*/ 321310 w 4905343"/>
                  <a:gd name="connsiteY56" fmla="*/ 737870 h 1305475"/>
                  <a:gd name="connsiteX57" fmla="*/ 227965 w 4905343"/>
                  <a:gd name="connsiteY57" fmla="*/ 790575 h 1305475"/>
                  <a:gd name="connsiteX58" fmla="*/ 134620 w 4905343"/>
                  <a:gd name="connsiteY58" fmla="*/ 802640 h 1305475"/>
                  <a:gd name="connsiteX59" fmla="*/ 43180 w 4905343"/>
                  <a:gd name="connsiteY59" fmla="*/ 840740 h 1305475"/>
                  <a:gd name="connsiteX60" fmla="*/ 5080 w 4905343"/>
                  <a:gd name="connsiteY60" fmla="*/ 871220 h 1305475"/>
                  <a:gd name="connsiteX61" fmla="*/ 0 w 4905343"/>
                  <a:gd name="connsiteY61" fmla="*/ 978535 h 1305475"/>
                  <a:gd name="connsiteX0" fmla="*/ 0 w 4905343"/>
                  <a:gd name="connsiteY0" fmla="*/ 978535 h 1305475"/>
                  <a:gd name="connsiteX1" fmla="*/ 79375 w 4905343"/>
                  <a:gd name="connsiteY1" fmla="*/ 1090295 h 1305475"/>
                  <a:gd name="connsiteX2" fmla="*/ 203200 w 4905343"/>
                  <a:gd name="connsiteY2" fmla="*/ 1099820 h 1305475"/>
                  <a:gd name="connsiteX3" fmla="*/ 325120 w 4905343"/>
                  <a:gd name="connsiteY3" fmla="*/ 1076960 h 1305475"/>
                  <a:gd name="connsiteX4" fmla="*/ 439420 w 4905343"/>
                  <a:gd name="connsiteY4" fmla="*/ 1115060 h 1305475"/>
                  <a:gd name="connsiteX5" fmla="*/ 553720 w 4905343"/>
                  <a:gd name="connsiteY5" fmla="*/ 1145540 h 1305475"/>
                  <a:gd name="connsiteX6" fmla="*/ 675640 w 4905343"/>
                  <a:gd name="connsiteY6" fmla="*/ 1122680 h 1305475"/>
                  <a:gd name="connsiteX7" fmla="*/ 782320 w 4905343"/>
                  <a:gd name="connsiteY7" fmla="*/ 1115060 h 1305475"/>
                  <a:gd name="connsiteX8" fmla="*/ 897890 w 4905343"/>
                  <a:gd name="connsiteY8" fmla="*/ 1185545 h 1305475"/>
                  <a:gd name="connsiteX9" fmla="*/ 958215 w 4905343"/>
                  <a:gd name="connsiteY9" fmla="*/ 1156335 h 1305475"/>
                  <a:gd name="connsiteX10" fmla="*/ 1064260 w 4905343"/>
                  <a:gd name="connsiteY10" fmla="*/ 993140 h 1305475"/>
                  <a:gd name="connsiteX11" fmla="*/ 1117600 w 4905343"/>
                  <a:gd name="connsiteY11" fmla="*/ 886460 h 1305475"/>
                  <a:gd name="connsiteX12" fmla="*/ 1148080 w 4905343"/>
                  <a:gd name="connsiteY12" fmla="*/ 787400 h 1305475"/>
                  <a:gd name="connsiteX13" fmla="*/ 1210310 w 4905343"/>
                  <a:gd name="connsiteY13" fmla="*/ 705485 h 1305475"/>
                  <a:gd name="connsiteX14" fmla="*/ 1273810 w 4905343"/>
                  <a:gd name="connsiteY14" fmla="*/ 622935 h 1305475"/>
                  <a:gd name="connsiteX15" fmla="*/ 1447800 w 4905343"/>
                  <a:gd name="connsiteY15" fmla="*/ 534670 h 1305475"/>
                  <a:gd name="connsiteX16" fmla="*/ 1625600 w 4905343"/>
                  <a:gd name="connsiteY16" fmla="*/ 455930 h 1305475"/>
                  <a:gd name="connsiteX17" fmla="*/ 1698625 w 4905343"/>
                  <a:gd name="connsiteY17" fmla="*/ 472440 h 1305475"/>
                  <a:gd name="connsiteX18" fmla="*/ 1788160 w 4905343"/>
                  <a:gd name="connsiteY18" fmla="*/ 444500 h 1305475"/>
                  <a:gd name="connsiteX19" fmla="*/ 1898650 w 4905343"/>
                  <a:gd name="connsiteY19" fmla="*/ 427355 h 1305475"/>
                  <a:gd name="connsiteX20" fmla="*/ 1973580 w 4905343"/>
                  <a:gd name="connsiteY20" fmla="*/ 389255 h 1305475"/>
                  <a:gd name="connsiteX21" fmla="*/ 2023110 w 4905343"/>
                  <a:gd name="connsiteY21" fmla="*/ 299720 h 1305475"/>
                  <a:gd name="connsiteX22" fmla="*/ 2142490 w 4905343"/>
                  <a:gd name="connsiteY22" fmla="*/ 393700 h 1305475"/>
                  <a:gd name="connsiteX23" fmla="*/ 2298065 w 4905343"/>
                  <a:gd name="connsiteY23" fmla="*/ 441960 h 1305475"/>
                  <a:gd name="connsiteX24" fmla="*/ 2473325 w 4905343"/>
                  <a:gd name="connsiteY24" fmla="*/ 508635 h 1305475"/>
                  <a:gd name="connsiteX25" fmla="*/ 2600325 w 4905343"/>
                  <a:gd name="connsiteY25" fmla="*/ 521335 h 1305475"/>
                  <a:gd name="connsiteX26" fmla="*/ 2967036 w 4905343"/>
                  <a:gd name="connsiteY26" fmla="*/ 625315 h 1305475"/>
                  <a:gd name="connsiteX27" fmla="*/ 3127374 w 4905343"/>
                  <a:gd name="connsiteY27" fmla="*/ 778510 h 1305475"/>
                  <a:gd name="connsiteX28" fmla="*/ 3422649 w 4905343"/>
                  <a:gd name="connsiteY28" fmla="*/ 911860 h 1305475"/>
                  <a:gd name="connsiteX29" fmla="*/ 3651249 w 4905343"/>
                  <a:gd name="connsiteY29" fmla="*/ 978535 h 1305475"/>
                  <a:gd name="connsiteX30" fmla="*/ 3998912 w 4905343"/>
                  <a:gd name="connsiteY30" fmla="*/ 1183323 h 1305475"/>
                  <a:gd name="connsiteX31" fmla="*/ 4857750 w 4905343"/>
                  <a:gd name="connsiteY31" fmla="*/ 1302385 h 1305475"/>
                  <a:gd name="connsiteX32" fmla="*/ 4275137 w 4905343"/>
                  <a:gd name="connsiteY32" fmla="*/ 811848 h 1305475"/>
                  <a:gd name="connsiteX33" fmla="*/ 4117974 w 4905343"/>
                  <a:gd name="connsiteY33" fmla="*/ 702310 h 1305475"/>
                  <a:gd name="connsiteX34" fmla="*/ 3898899 w 4905343"/>
                  <a:gd name="connsiteY34" fmla="*/ 545147 h 1305475"/>
                  <a:gd name="connsiteX35" fmla="*/ 3927474 w 4905343"/>
                  <a:gd name="connsiteY35" fmla="*/ 673735 h 1305475"/>
                  <a:gd name="connsiteX36" fmla="*/ 4141787 w 4905343"/>
                  <a:gd name="connsiteY36" fmla="*/ 883286 h 1305475"/>
                  <a:gd name="connsiteX37" fmla="*/ 3565525 w 4905343"/>
                  <a:gd name="connsiteY37" fmla="*/ 611823 h 1305475"/>
                  <a:gd name="connsiteX38" fmla="*/ 2989263 w 4905343"/>
                  <a:gd name="connsiteY38" fmla="*/ 481647 h 1305475"/>
                  <a:gd name="connsiteX39" fmla="*/ 2930524 w 4905343"/>
                  <a:gd name="connsiteY39" fmla="*/ 370522 h 1305475"/>
                  <a:gd name="connsiteX40" fmla="*/ 2838450 w 4905343"/>
                  <a:gd name="connsiteY40" fmla="*/ 403860 h 1305475"/>
                  <a:gd name="connsiteX41" fmla="*/ 2641600 w 4905343"/>
                  <a:gd name="connsiteY41" fmla="*/ 364173 h 1305475"/>
                  <a:gd name="connsiteX42" fmla="*/ 2466340 w 4905343"/>
                  <a:gd name="connsiteY42" fmla="*/ 368300 h 1305475"/>
                  <a:gd name="connsiteX43" fmla="*/ 2291080 w 4905343"/>
                  <a:gd name="connsiteY43" fmla="*/ 284480 h 1305475"/>
                  <a:gd name="connsiteX44" fmla="*/ 2045970 w 4905343"/>
                  <a:gd name="connsiteY44" fmla="*/ 184150 h 1305475"/>
                  <a:gd name="connsiteX45" fmla="*/ 1856740 w 4905343"/>
                  <a:gd name="connsiteY45" fmla="*/ 109220 h 1305475"/>
                  <a:gd name="connsiteX46" fmla="*/ 1750060 w 4905343"/>
                  <a:gd name="connsiteY46" fmla="*/ 55880 h 1305475"/>
                  <a:gd name="connsiteX47" fmla="*/ 1695450 w 4905343"/>
                  <a:gd name="connsiteY47" fmla="*/ 19685 h 1305475"/>
                  <a:gd name="connsiteX48" fmla="*/ 1581785 w 4905343"/>
                  <a:gd name="connsiteY48" fmla="*/ 0 h 1305475"/>
                  <a:gd name="connsiteX49" fmla="*/ 1383665 w 4905343"/>
                  <a:gd name="connsiteY49" fmla="*/ 73660 h 1305475"/>
                  <a:gd name="connsiteX50" fmla="*/ 1129030 w 4905343"/>
                  <a:gd name="connsiteY50" fmla="*/ 163195 h 1305475"/>
                  <a:gd name="connsiteX51" fmla="*/ 1016000 w 4905343"/>
                  <a:gd name="connsiteY51" fmla="*/ 219710 h 1305475"/>
                  <a:gd name="connsiteX52" fmla="*/ 781050 w 4905343"/>
                  <a:gd name="connsiteY52" fmla="*/ 232410 h 1305475"/>
                  <a:gd name="connsiteX53" fmla="*/ 633730 w 4905343"/>
                  <a:gd name="connsiteY53" fmla="*/ 344170 h 1305475"/>
                  <a:gd name="connsiteX54" fmla="*/ 523875 w 4905343"/>
                  <a:gd name="connsiteY54" fmla="*/ 329565 h 1305475"/>
                  <a:gd name="connsiteX55" fmla="*/ 462280 w 4905343"/>
                  <a:gd name="connsiteY55" fmla="*/ 490220 h 1305475"/>
                  <a:gd name="connsiteX56" fmla="*/ 401320 w 4905343"/>
                  <a:gd name="connsiteY56" fmla="*/ 680720 h 1305475"/>
                  <a:gd name="connsiteX57" fmla="*/ 321310 w 4905343"/>
                  <a:gd name="connsiteY57" fmla="*/ 737870 h 1305475"/>
                  <a:gd name="connsiteX58" fmla="*/ 227965 w 4905343"/>
                  <a:gd name="connsiteY58" fmla="*/ 790575 h 1305475"/>
                  <a:gd name="connsiteX59" fmla="*/ 134620 w 4905343"/>
                  <a:gd name="connsiteY59" fmla="*/ 802640 h 1305475"/>
                  <a:gd name="connsiteX60" fmla="*/ 43180 w 4905343"/>
                  <a:gd name="connsiteY60" fmla="*/ 840740 h 1305475"/>
                  <a:gd name="connsiteX61" fmla="*/ 5080 w 4905343"/>
                  <a:gd name="connsiteY61" fmla="*/ 871220 h 1305475"/>
                  <a:gd name="connsiteX62" fmla="*/ 0 w 4905343"/>
                  <a:gd name="connsiteY62" fmla="*/ 978535 h 1305475"/>
                  <a:gd name="connsiteX0" fmla="*/ 0 w 4905343"/>
                  <a:gd name="connsiteY0" fmla="*/ 978535 h 1305475"/>
                  <a:gd name="connsiteX1" fmla="*/ 79375 w 4905343"/>
                  <a:gd name="connsiteY1" fmla="*/ 1090295 h 1305475"/>
                  <a:gd name="connsiteX2" fmla="*/ 203200 w 4905343"/>
                  <a:gd name="connsiteY2" fmla="*/ 1099820 h 1305475"/>
                  <a:gd name="connsiteX3" fmla="*/ 325120 w 4905343"/>
                  <a:gd name="connsiteY3" fmla="*/ 1076960 h 1305475"/>
                  <a:gd name="connsiteX4" fmla="*/ 439420 w 4905343"/>
                  <a:gd name="connsiteY4" fmla="*/ 1115060 h 1305475"/>
                  <a:gd name="connsiteX5" fmla="*/ 553720 w 4905343"/>
                  <a:gd name="connsiteY5" fmla="*/ 1145540 h 1305475"/>
                  <a:gd name="connsiteX6" fmla="*/ 675640 w 4905343"/>
                  <a:gd name="connsiteY6" fmla="*/ 1122680 h 1305475"/>
                  <a:gd name="connsiteX7" fmla="*/ 782320 w 4905343"/>
                  <a:gd name="connsiteY7" fmla="*/ 1115060 h 1305475"/>
                  <a:gd name="connsiteX8" fmla="*/ 897890 w 4905343"/>
                  <a:gd name="connsiteY8" fmla="*/ 1185545 h 1305475"/>
                  <a:gd name="connsiteX9" fmla="*/ 958215 w 4905343"/>
                  <a:gd name="connsiteY9" fmla="*/ 1156335 h 1305475"/>
                  <a:gd name="connsiteX10" fmla="*/ 1064260 w 4905343"/>
                  <a:gd name="connsiteY10" fmla="*/ 993140 h 1305475"/>
                  <a:gd name="connsiteX11" fmla="*/ 1117600 w 4905343"/>
                  <a:gd name="connsiteY11" fmla="*/ 886460 h 1305475"/>
                  <a:gd name="connsiteX12" fmla="*/ 1148080 w 4905343"/>
                  <a:gd name="connsiteY12" fmla="*/ 787400 h 1305475"/>
                  <a:gd name="connsiteX13" fmla="*/ 1210310 w 4905343"/>
                  <a:gd name="connsiteY13" fmla="*/ 705485 h 1305475"/>
                  <a:gd name="connsiteX14" fmla="*/ 1273810 w 4905343"/>
                  <a:gd name="connsiteY14" fmla="*/ 622935 h 1305475"/>
                  <a:gd name="connsiteX15" fmla="*/ 1447800 w 4905343"/>
                  <a:gd name="connsiteY15" fmla="*/ 534670 h 1305475"/>
                  <a:gd name="connsiteX16" fmla="*/ 1625600 w 4905343"/>
                  <a:gd name="connsiteY16" fmla="*/ 455930 h 1305475"/>
                  <a:gd name="connsiteX17" fmla="*/ 1698625 w 4905343"/>
                  <a:gd name="connsiteY17" fmla="*/ 472440 h 1305475"/>
                  <a:gd name="connsiteX18" fmla="*/ 1788160 w 4905343"/>
                  <a:gd name="connsiteY18" fmla="*/ 444500 h 1305475"/>
                  <a:gd name="connsiteX19" fmla="*/ 1898650 w 4905343"/>
                  <a:gd name="connsiteY19" fmla="*/ 427355 h 1305475"/>
                  <a:gd name="connsiteX20" fmla="*/ 1973580 w 4905343"/>
                  <a:gd name="connsiteY20" fmla="*/ 389255 h 1305475"/>
                  <a:gd name="connsiteX21" fmla="*/ 2023110 w 4905343"/>
                  <a:gd name="connsiteY21" fmla="*/ 299720 h 1305475"/>
                  <a:gd name="connsiteX22" fmla="*/ 2142490 w 4905343"/>
                  <a:gd name="connsiteY22" fmla="*/ 393700 h 1305475"/>
                  <a:gd name="connsiteX23" fmla="*/ 2298065 w 4905343"/>
                  <a:gd name="connsiteY23" fmla="*/ 441960 h 1305475"/>
                  <a:gd name="connsiteX24" fmla="*/ 2473325 w 4905343"/>
                  <a:gd name="connsiteY24" fmla="*/ 508635 h 1305475"/>
                  <a:gd name="connsiteX25" fmla="*/ 2600325 w 4905343"/>
                  <a:gd name="connsiteY25" fmla="*/ 521335 h 1305475"/>
                  <a:gd name="connsiteX26" fmla="*/ 2967036 w 4905343"/>
                  <a:gd name="connsiteY26" fmla="*/ 625315 h 1305475"/>
                  <a:gd name="connsiteX27" fmla="*/ 3127374 w 4905343"/>
                  <a:gd name="connsiteY27" fmla="*/ 778510 h 1305475"/>
                  <a:gd name="connsiteX28" fmla="*/ 3422649 w 4905343"/>
                  <a:gd name="connsiteY28" fmla="*/ 911860 h 1305475"/>
                  <a:gd name="connsiteX29" fmla="*/ 3651249 w 4905343"/>
                  <a:gd name="connsiteY29" fmla="*/ 978535 h 1305475"/>
                  <a:gd name="connsiteX30" fmla="*/ 3998912 w 4905343"/>
                  <a:gd name="connsiteY30" fmla="*/ 1183323 h 1305475"/>
                  <a:gd name="connsiteX31" fmla="*/ 4857750 w 4905343"/>
                  <a:gd name="connsiteY31" fmla="*/ 1302385 h 1305475"/>
                  <a:gd name="connsiteX32" fmla="*/ 4275137 w 4905343"/>
                  <a:gd name="connsiteY32" fmla="*/ 811848 h 1305475"/>
                  <a:gd name="connsiteX33" fmla="*/ 4117974 w 4905343"/>
                  <a:gd name="connsiteY33" fmla="*/ 702310 h 1305475"/>
                  <a:gd name="connsiteX34" fmla="*/ 3898899 w 4905343"/>
                  <a:gd name="connsiteY34" fmla="*/ 545147 h 1305475"/>
                  <a:gd name="connsiteX35" fmla="*/ 3927474 w 4905343"/>
                  <a:gd name="connsiteY35" fmla="*/ 673735 h 1305475"/>
                  <a:gd name="connsiteX36" fmla="*/ 4141787 w 4905343"/>
                  <a:gd name="connsiteY36" fmla="*/ 883286 h 1305475"/>
                  <a:gd name="connsiteX37" fmla="*/ 3565525 w 4905343"/>
                  <a:gd name="connsiteY37" fmla="*/ 611823 h 1305475"/>
                  <a:gd name="connsiteX38" fmla="*/ 2989263 w 4905343"/>
                  <a:gd name="connsiteY38" fmla="*/ 481647 h 1305475"/>
                  <a:gd name="connsiteX39" fmla="*/ 2930524 w 4905343"/>
                  <a:gd name="connsiteY39" fmla="*/ 370522 h 1305475"/>
                  <a:gd name="connsiteX40" fmla="*/ 2838450 w 4905343"/>
                  <a:gd name="connsiteY40" fmla="*/ 403860 h 1305475"/>
                  <a:gd name="connsiteX41" fmla="*/ 2641600 w 4905343"/>
                  <a:gd name="connsiteY41" fmla="*/ 364173 h 1305475"/>
                  <a:gd name="connsiteX42" fmla="*/ 2466340 w 4905343"/>
                  <a:gd name="connsiteY42" fmla="*/ 368300 h 1305475"/>
                  <a:gd name="connsiteX43" fmla="*/ 2291080 w 4905343"/>
                  <a:gd name="connsiteY43" fmla="*/ 284480 h 1305475"/>
                  <a:gd name="connsiteX44" fmla="*/ 2045970 w 4905343"/>
                  <a:gd name="connsiteY44" fmla="*/ 184150 h 1305475"/>
                  <a:gd name="connsiteX45" fmla="*/ 1856740 w 4905343"/>
                  <a:gd name="connsiteY45" fmla="*/ 109220 h 1305475"/>
                  <a:gd name="connsiteX46" fmla="*/ 1750060 w 4905343"/>
                  <a:gd name="connsiteY46" fmla="*/ 55880 h 1305475"/>
                  <a:gd name="connsiteX47" fmla="*/ 1695450 w 4905343"/>
                  <a:gd name="connsiteY47" fmla="*/ 19685 h 1305475"/>
                  <a:gd name="connsiteX48" fmla="*/ 1581785 w 4905343"/>
                  <a:gd name="connsiteY48" fmla="*/ 0 h 1305475"/>
                  <a:gd name="connsiteX49" fmla="*/ 1383665 w 4905343"/>
                  <a:gd name="connsiteY49" fmla="*/ 73660 h 1305475"/>
                  <a:gd name="connsiteX50" fmla="*/ 1129030 w 4905343"/>
                  <a:gd name="connsiteY50" fmla="*/ 163195 h 1305475"/>
                  <a:gd name="connsiteX51" fmla="*/ 1016000 w 4905343"/>
                  <a:gd name="connsiteY51" fmla="*/ 219710 h 1305475"/>
                  <a:gd name="connsiteX52" fmla="*/ 781050 w 4905343"/>
                  <a:gd name="connsiteY52" fmla="*/ 232410 h 1305475"/>
                  <a:gd name="connsiteX53" fmla="*/ 633730 w 4905343"/>
                  <a:gd name="connsiteY53" fmla="*/ 344170 h 1305475"/>
                  <a:gd name="connsiteX54" fmla="*/ 523875 w 4905343"/>
                  <a:gd name="connsiteY54" fmla="*/ 329565 h 1305475"/>
                  <a:gd name="connsiteX55" fmla="*/ 462280 w 4905343"/>
                  <a:gd name="connsiteY55" fmla="*/ 490220 h 1305475"/>
                  <a:gd name="connsiteX56" fmla="*/ 401320 w 4905343"/>
                  <a:gd name="connsiteY56" fmla="*/ 680720 h 1305475"/>
                  <a:gd name="connsiteX57" fmla="*/ 321310 w 4905343"/>
                  <a:gd name="connsiteY57" fmla="*/ 737870 h 1305475"/>
                  <a:gd name="connsiteX58" fmla="*/ 227965 w 4905343"/>
                  <a:gd name="connsiteY58" fmla="*/ 790575 h 1305475"/>
                  <a:gd name="connsiteX59" fmla="*/ 134620 w 4905343"/>
                  <a:gd name="connsiteY59" fmla="*/ 802640 h 1305475"/>
                  <a:gd name="connsiteX60" fmla="*/ 43180 w 4905343"/>
                  <a:gd name="connsiteY60" fmla="*/ 840740 h 1305475"/>
                  <a:gd name="connsiteX61" fmla="*/ 5080 w 4905343"/>
                  <a:gd name="connsiteY61" fmla="*/ 871220 h 1305475"/>
                  <a:gd name="connsiteX62" fmla="*/ 0 w 4905343"/>
                  <a:gd name="connsiteY62" fmla="*/ 978535 h 1305475"/>
                  <a:gd name="connsiteX0" fmla="*/ 0 w 4905343"/>
                  <a:gd name="connsiteY0" fmla="*/ 978535 h 1305475"/>
                  <a:gd name="connsiteX1" fmla="*/ 79375 w 4905343"/>
                  <a:gd name="connsiteY1" fmla="*/ 1090295 h 1305475"/>
                  <a:gd name="connsiteX2" fmla="*/ 203200 w 4905343"/>
                  <a:gd name="connsiteY2" fmla="*/ 1099820 h 1305475"/>
                  <a:gd name="connsiteX3" fmla="*/ 325120 w 4905343"/>
                  <a:gd name="connsiteY3" fmla="*/ 1076960 h 1305475"/>
                  <a:gd name="connsiteX4" fmla="*/ 439420 w 4905343"/>
                  <a:gd name="connsiteY4" fmla="*/ 1115060 h 1305475"/>
                  <a:gd name="connsiteX5" fmla="*/ 553720 w 4905343"/>
                  <a:gd name="connsiteY5" fmla="*/ 1145540 h 1305475"/>
                  <a:gd name="connsiteX6" fmla="*/ 675640 w 4905343"/>
                  <a:gd name="connsiteY6" fmla="*/ 1122680 h 1305475"/>
                  <a:gd name="connsiteX7" fmla="*/ 782320 w 4905343"/>
                  <a:gd name="connsiteY7" fmla="*/ 1115060 h 1305475"/>
                  <a:gd name="connsiteX8" fmla="*/ 897890 w 4905343"/>
                  <a:gd name="connsiteY8" fmla="*/ 1185545 h 1305475"/>
                  <a:gd name="connsiteX9" fmla="*/ 958215 w 4905343"/>
                  <a:gd name="connsiteY9" fmla="*/ 1156335 h 1305475"/>
                  <a:gd name="connsiteX10" fmla="*/ 1064260 w 4905343"/>
                  <a:gd name="connsiteY10" fmla="*/ 993140 h 1305475"/>
                  <a:gd name="connsiteX11" fmla="*/ 1117600 w 4905343"/>
                  <a:gd name="connsiteY11" fmla="*/ 886460 h 1305475"/>
                  <a:gd name="connsiteX12" fmla="*/ 1148080 w 4905343"/>
                  <a:gd name="connsiteY12" fmla="*/ 787400 h 1305475"/>
                  <a:gd name="connsiteX13" fmla="*/ 1210310 w 4905343"/>
                  <a:gd name="connsiteY13" fmla="*/ 705485 h 1305475"/>
                  <a:gd name="connsiteX14" fmla="*/ 1273810 w 4905343"/>
                  <a:gd name="connsiteY14" fmla="*/ 622935 h 1305475"/>
                  <a:gd name="connsiteX15" fmla="*/ 1447800 w 4905343"/>
                  <a:gd name="connsiteY15" fmla="*/ 534670 h 1305475"/>
                  <a:gd name="connsiteX16" fmla="*/ 1625600 w 4905343"/>
                  <a:gd name="connsiteY16" fmla="*/ 455930 h 1305475"/>
                  <a:gd name="connsiteX17" fmla="*/ 1698625 w 4905343"/>
                  <a:gd name="connsiteY17" fmla="*/ 472440 h 1305475"/>
                  <a:gd name="connsiteX18" fmla="*/ 1788160 w 4905343"/>
                  <a:gd name="connsiteY18" fmla="*/ 444500 h 1305475"/>
                  <a:gd name="connsiteX19" fmla="*/ 1898650 w 4905343"/>
                  <a:gd name="connsiteY19" fmla="*/ 427355 h 1305475"/>
                  <a:gd name="connsiteX20" fmla="*/ 1973580 w 4905343"/>
                  <a:gd name="connsiteY20" fmla="*/ 389255 h 1305475"/>
                  <a:gd name="connsiteX21" fmla="*/ 2023110 w 4905343"/>
                  <a:gd name="connsiteY21" fmla="*/ 299720 h 1305475"/>
                  <a:gd name="connsiteX22" fmla="*/ 2142490 w 4905343"/>
                  <a:gd name="connsiteY22" fmla="*/ 393700 h 1305475"/>
                  <a:gd name="connsiteX23" fmla="*/ 2298065 w 4905343"/>
                  <a:gd name="connsiteY23" fmla="*/ 441960 h 1305475"/>
                  <a:gd name="connsiteX24" fmla="*/ 2473325 w 4905343"/>
                  <a:gd name="connsiteY24" fmla="*/ 508635 h 1305475"/>
                  <a:gd name="connsiteX25" fmla="*/ 2600325 w 4905343"/>
                  <a:gd name="connsiteY25" fmla="*/ 521335 h 1305475"/>
                  <a:gd name="connsiteX26" fmla="*/ 2967036 w 4905343"/>
                  <a:gd name="connsiteY26" fmla="*/ 625315 h 1305475"/>
                  <a:gd name="connsiteX27" fmla="*/ 3127374 w 4905343"/>
                  <a:gd name="connsiteY27" fmla="*/ 778510 h 1305475"/>
                  <a:gd name="connsiteX28" fmla="*/ 3422649 w 4905343"/>
                  <a:gd name="connsiteY28" fmla="*/ 911860 h 1305475"/>
                  <a:gd name="connsiteX29" fmla="*/ 3651249 w 4905343"/>
                  <a:gd name="connsiteY29" fmla="*/ 978535 h 1305475"/>
                  <a:gd name="connsiteX30" fmla="*/ 3917950 w 4905343"/>
                  <a:gd name="connsiteY30" fmla="*/ 1159511 h 1305475"/>
                  <a:gd name="connsiteX31" fmla="*/ 4857750 w 4905343"/>
                  <a:gd name="connsiteY31" fmla="*/ 1302385 h 1305475"/>
                  <a:gd name="connsiteX32" fmla="*/ 4275137 w 4905343"/>
                  <a:gd name="connsiteY32" fmla="*/ 811848 h 1305475"/>
                  <a:gd name="connsiteX33" fmla="*/ 4117974 w 4905343"/>
                  <a:gd name="connsiteY33" fmla="*/ 702310 h 1305475"/>
                  <a:gd name="connsiteX34" fmla="*/ 3898899 w 4905343"/>
                  <a:gd name="connsiteY34" fmla="*/ 545147 h 1305475"/>
                  <a:gd name="connsiteX35" fmla="*/ 3927474 w 4905343"/>
                  <a:gd name="connsiteY35" fmla="*/ 673735 h 1305475"/>
                  <a:gd name="connsiteX36" fmla="*/ 4141787 w 4905343"/>
                  <a:gd name="connsiteY36" fmla="*/ 883286 h 1305475"/>
                  <a:gd name="connsiteX37" fmla="*/ 3565525 w 4905343"/>
                  <a:gd name="connsiteY37" fmla="*/ 611823 h 1305475"/>
                  <a:gd name="connsiteX38" fmla="*/ 2989263 w 4905343"/>
                  <a:gd name="connsiteY38" fmla="*/ 481647 h 1305475"/>
                  <a:gd name="connsiteX39" fmla="*/ 2930524 w 4905343"/>
                  <a:gd name="connsiteY39" fmla="*/ 370522 h 1305475"/>
                  <a:gd name="connsiteX40" fmla="*/ 2838450 w 4905343"/>
                  <a:gd name="connsiteY40" fmla="*/ 403860 h 1305475"/>
                  <a:gd name="connsiteX41" fmla="*/ 2641600 w 4905343"/>
                  <a:gd name="connsiteY41" fmla="*/ 364173 h 1305475"/>
                  <a:gd name="connsiteX42" fmla="*/ 2466340 w 4905343"/>
                  <a:gd name="connsiteY42" fmla="*/ 368300 h 1305475"/>
                  <a:gd name="connsiteX43" fmla="*/ 2291080 w 4905343"/>
                  <a:gd name="connsiteY43" fmla="*/ 284480 h 1305475"/>
                  <a:gd name="connsiteX44" fmla="*/ 2045970 w 4905343"/>
                  <a:gd name="connsiteY44" fmla="*/ 184150 h 1305475"/>
                  <a:gd name="connsiteX45" fmla="*/ 1856740 w 4905343"/>
                  <a:gd name="connsiteY45" fmla="*/ 109220 h 1305475"/>
                  <a:gd name="connsiteX46" fmla="*/ 1750060 w 4905343"/>
                  <a:gd name="connsiteY46" fmla="*/ 55880 h 1305475"/>
                  <a:gd name="connsiteX47" fmla="*/ 1695450 w 4905343"/>
                  <a:gd name="connsiteY47" fmla="*/ 19685 h 1305475"/>
                  <a:gd name="connsiteX48" fmla="*/ 1581785 w 4905343"/>
                  <a:gd name="connsiteY48" fmla="*/ 0 h 1305475"/>
                  <a:gd name="connsiteX49" fmla="*/ 1383665 w 4905343"/>
                  <a:gd name="connsiteY49" fmla="*/ 73660 h 1305475"/>
                  <a:gd name="connsiteX50" fmla="*/ 1129030 w 4905343"/>
                  <a:gd name="connsiteY50" fmla="*/ 163195 h 1305475"/>
                  <a:gd name="connsiteX51" fmla="*/ 1016000 w 4905343"/>
                  <a:gd name="connsiteY51" fmla="*/ 219710 h 1305475"/>
                  <a:gd name="connsiteX52" fmla="*/ 781050 w 4905343"/>
                  <a:gd name="connsiteY52" fmla="*/ 232410 h 1305475"/>
                  <a:gd name="connsiteX53" fmla="*/ 633730 w 4905343"/>
                  <a:gd name="connsiteY53" fmla="*/ 344170 h 1305475"/>
                  <a:gd name="connsiteX54" fmla="*/ 523875 w 4905343"/>
                  <a:gd name="connsiteY54" fmla="*/ 329565 h 1305475"/>
                  <a:gd name="connsiteX55" fmla="*/ 462280 w 4905343"/>
                  <a:gd name="connsiteY55" fmla="*/ 490220 h 1305475"/>
                  <a:gd name="connsiteX56" fmla="*/ 401320 w 4905343"/>
                  <a:gd name="connsiteY56" fmla="*/ 680720 h 1305475"/>
                  <a:gd name="connsiteX57" fmla="*/ 321310 w 4905343"/>
                  <a:gd name="connsiteY57" fmla="*/ 737870 h 1305475"/>
                  <a:gd name="connsiteX58" fmla="*/ 227965 w 4905343"/>
                  <a:gd name="connsiteY58" fmla="*/ 790575 h 1305475"/>
                  <a:gd name="connsiteX59" fmla="*/ 134620 w 4905343"/>
                  <a:gd name="connsiteY59" fmla="*/ 802640 h 1305475"/>
                  <a:gd name="connsiteX60" fmla="*/ 43180 w 4905343"/>
                  <a:gd name="connsiteY60" fmla="*/ 840740 h 1305475"/>
                  <a:gd name="connsiteX61" fmla="*/ 5080 w 4905343"/>
                  <a:gd name="connsiteY61" fmla="*/ 871220 h 1305475"/>
                  <a:gd name="connsiteX62" fmla="*/ 0 w 4905343"/>
                  <a:gd name="connsiteY62" fmla="*/ 978535 h 1305475"/>
                  <a:gd name="connsiteX0" fmla="*/ 0 w 4905343"/>
                  <a:gd name="connsiteY0" fmla="*/ 978535 h 1305475"/>
                  <a:gd name="connsiteX1" fmla="*/ 79375 w 4905343"/>
                  <a:gd name="connsiteY1" fmla="*/ 1090295 h 1305475"/>
                  <a:gd name="connsiteX2" fmla="*/ 203200 w 4905343"/>
                  <a:gd name="connsiteY2" fmla="*/ 1099820 h 1305475"/>
                  <a:gd name="connsiteX3" fmla="*/ 325120 w 4905343"/>
                  <a:gd name="connsiteY3" fmla="*/ 1076960 h 1305475"/>
                  <a:gd name="connsiteX4" fmla="*/ 439420 w 4905343"/>
                  <a:gd name="connsiteY4" fmla="*/ 1115060 h 1305475"/>
                  <a:gd name="connsiteX5" fmla="*/ 553720 w 4905343"/>
                  <a:gd name="connsiteY5" fmla="*/ 1145540 h 1305475"/>
                  <a:gd name="connsiteX6" fmla="*/ 675640 w 4905343"/>
                  <a:gd name="connsiteY6" fmla="*/ 1122680 h 1305475"/>
                  <a:gd name="connsiteX7" fmla="*/ 782320 w 4905343"/>
                  <a:gd name="connsiteY7" fmla="*/ 1115060 h 1305475"/>
                  <a:gd name="connsiteX8" fmla="*/ 897890 w 4905343"/>
                  <a:gd name="connsiteY8" fmla="*/ 1185545 h 1305475"/>
                  <a:gd name="connsiteX9" fmla="*/ 958215 w 4905343"/>
                  <a:gd name="connsiteY9" fmla="*/ 1156335 h 1305475"/>
                  <a:gd name="connsiteX10" fmla="*/ 1064260 w 4905343"/>
                  <a:gd name="connsiteY10" fmla="*/ 993140 h 1305475"/>
                  <a:gd name="connsiteX11" fmla="*/ 1117600 w 4905343"/>
                  <a:gd name="connsiteY11" fmla="*/ 886460 h 1305475"/>
                  <a:gd name="connsiteX12" fmla="*/ 1148080 w 4905343"/>
                  <a:gd name="connsiteY12" fmla="*/ 787400 h 1305475"/>
                  <a:gd name="connsiteX13" fmla="*/ 1210310 w 4905343"/>
                  <a:gd name="connsiteY13" fmla="*/ 705485 h 1305475"/>
                  <a:gd name="connsiteX14" fmla="*/ 1273810 w 4905343"/>
                  <a:gd name="connsiteY14" fmla="*/ 622935 h 1305475"/>
                  <a:gd name="connsiteX15" fmla="*/ 1447800 w 4905343"/>
                  <a:gd name="connsiteY15" fmla="*/ 534670 h 1305475"/>
                  <a:gd name="connsiteX16" fmla="*/ 1625600 w 4905343"/>
                  <a:gd name="connsiteY16" fmla="*/ 455930 h 1305475"/>
                  <a:gd name="connsiteX17" fmla="*/ 1698625 w 4905343"/>
                  <a:gd name="connsiteY17" fmla="*/ 472440 h 1305475"/>
                  <a:gd name="connsiteX18" fmla="*/ 1788160 w 4905343"/>
                  <a:gd name="connsiteY18" fmla="*/ 444500 h 1305475"/>
                  <a:gd name="connsiteX19" fmla="*/ 1898650 w 4905343"/>
                  <a:gd name="connsiteY19" fmla="*/ 427355 h 1305475"/>
                  <a:gd name="connsiteX20" fmla="*/ 1973580 w 4905343"/>
                  <a:gd name="connsiteY20" fmla="*/ 389255 h 1305475"/>
                  <a:gd name="connsiteX21" fmla="*/ 2023110 w 4905343"/>
                  <a:gd name="connsiteY21" fmla="*/ 299720 h 1305475"/>
                  <a:gd name="connsiteX22" fmla="*/ 2142490 w 4905343"/>
                  <a:gd name="connsiteY22" fmla="*/ 393700 h 1305475"/>
                  <a:gd name="connsiteX23" fmla="*/ 2298065 w 4905343"/>
                  <a:gd name="connsiteY23" fmla="*/ 441960 h 1305475"/>
                  <a:gd name="connsiteX24" fmla="*/ 2473325 w 4905343"/>
                  <a:gd name="connsiteY24" fmla="*/ 508635 h 1305475"/>
                  <a:gd name="connsiteX25" fmla="*/ 2600325 w 4905343"/>
                  <a:gd name="connsiteY25" fmla="*/ 521335 h 1305475"/>
                  <a:gd name="connsiteX26" fmla="*/ 2967036 w 4905343"/>
                  <a:gd name="connsiteY26" fmla="*/ 625315 h 1305475"/>
                  <a:gd name="connsiteX27" fmla="*/ 3127374 w 4905343"/>
                  <a:gd name="connsiteY27" fmla="*/ 778510 h 1305475"/>
                  <a:gd name="connsiteX28" fmla="*/ 3422649 w 4905343"/>
                  <a:gd name="connsiteY28" fmla="*/ 911860 h 1305475"/>
                  <a:gd name="connsiteX29" fmla="*/ 3651249 w 4905343"/>
                  <a:gd name="connsiteY29" fmla="*/ 978535 h 1305475"/>
                  <a:gd name="connsiteX30" fmla="*/ 3675062 w 4905343"/>
                  <a:gd name="connsiteY30" fmla="*/ 1030923 h 1305475"/>
                  <a:gd name="connsiteX31" fmla="*/ 3917950 w 4905343"/>
                  <a:gd name="connsiteY31" fmla="*/ 1159511 h 1305475"/>
                  <a:gd name="connsiteX32" fmla="*/ 4857750 w 4905343"/>
                  <a:gd name="connsiteY32" fmla="*/ 1302385 h 1305475"/>
                  <a:gd name="connsiteX33" fmla="*/ 4275137 w 4905343"/>
                  <a:gd name="connsiteY33" fmla="*/ 811848 h 1305475"/>
                  <a:gd name="connsiteX34" fmla="*/ 4117974 w 4905343"/>
                  <a:gd name="connsiteY34" fmla="*/ 702310 h 1305475"/>
                  <a:gd name="connsiteX35" fmla="*/ 3898899 w 4905343"/>
                  <a:gd name="connsiteY35" fmla="*/ 545147 h 1305475"/>
                  <a:gd name="connsiteX36" fmla="*/ 3927474 w 4905343"/>
                  <a:gd name="connsiteY36" fmla="*/ 673735 h 1305475"/>
                  <a:gd name="connsiteX37" fmla="*/ 4141787 w 4905343"/>
                  <a:gd name="connsiteY37" fmla="*/ 883286 h 1305475"/>
                  <a:gd name="connsiteX38" fmla="*/ 3565525 w 4905343"/>
                  <a:gd name="connsiteY38" fmla="*/ 611823 h 1305475"/>
                  <a:gd name="connsiteX39" fmla="*/ 2989263 w 4905343"/>
                  <a:gd name="connsiteY39" fmla="*/ 481647 h 1305475"/>
                  <a:gd name="connsiteX40" fmla="*/ 2930524 w 4905343"/>
                  <a:gd name="connsiteY40" fmla="*/ 370522 h 1305475"/>
                  <a:gd name="connsiteX41" fmla="*/ 2838450 w 4905343"/>
                  <a:gd name="connsiteY41" fmla="*/ 403860 h 1305475"/>
                  <a:gd name="connsiteX42" fmla="*/ 2641600 w 4905343"/>
                  <a:gd name="connsiteY42" fmla="*/ 364173 h 1305475"/>
                  <a:gd name="connsiteX43" fmla="*/ 2466340 w 4905343"/>
                  <a:gd name="connsiteY43" fmla="*/ 368300 h 1305475"/>
                  <a:gd name="connsiteX44" fmla="*/ 2291080 w 4905343"/>
                  <a:gd name="connsiteY44" fmla="*/ 284480 h 1305475"/>
                  <a:gd name="connsiteX45" fmla="*/ 2045970 w 4905343"/>
                  <a:gd name="connsiteY45" fmla="*/ 184150 h 1305475"/>
                  <a:gd name="connsiteX46" fmla="*/ 1856740 w 4905343"/>
                  <a:gd name="connsiteY46" fmla="*/ 109220 h 1305475"/>
                  <a:gd name="connsiteX47" fmla="*/ 1750060 w 4905343"/>
                  <a:gd name="connsiteY47" fmla="*/ 55880 h 1305475"/>
                  <a:gd name="connsiteX48" fmla="*/ 1695450 w 4905343"/>
                  <a:gd name="connsiteY48" fmla="*/ 19685 h 1305475"/>
                  <a:gd name="connsiteX49" fmla="*/ 1581785 w 4905343"/>
                  <a:gd name="connsiteY49" fmla="*/ 0 h 1305475"/>
                  <a:gd name="connsiteX50" fmla="*/ 1383665 w 4905343"/>
                  <a:gd name="connsiteY50" fmla="*/ 73660 h 1305475"/>
                  <a:gd name="connsiteX51" fmla="*/ 1129030 w 4905343"/>
                  <a:gd name="connsiteY51" fmla="*/ 163195 h 1305475"/>
                  <a:gd name="connsiteX52" fmla="*/ 1016000 w 4905343"/>
                  <a:gd name="connsiteY52" fmla="*/ 219710 h 1305475"/>
                  <a:gd name="connsiteX53" fmla="*/ 781050 w 4905343"/>
                  <a:gd name="connsiteY53" fmla="*/ 232410 h 1305475"/>
                  <a:gd name="connsiteX54" fmla="*/ 633730 w 4905343"/>
                  <a:gd name="connsiteY54" fmla="*/ 344170 h 1305475"/>
                  <a:gd name="connsiteX55" fmla="*/ 523875 w 4905343"/>
                  <a:gd name="connsiteY55" fmla="*/ 329565 h 1305475"/>
                  <a:gd name="connsiteX56" fmla="*/ 462280 w 4905343"/>
                  <a:gd name="connsiteY56" fmla="*/ 490220 h 1305475"/>
                  <a:gd name="connsiteX57" fmla="*/ 401320 w 4905343"/>
                  <a:gd name="connsiteY57" fmla="*/ 680720 h 1305475"/>
                  <a:gd name="connsiteX58" fmla="*/ 321310 w 4905343"/>
                  <a:gd name="connsiteY58" fmla="*/ 737870 h 1305475"/>
                  <a:gd name="connsiteX59" fmla="*/ 227965 w 4905343"/>
                  <a:gd name="connsiteY59" fmla="*/ 790575 h 1305475"/>
                  <a:gd name="connsiteX60" fmla="*/ 134620 w 4905343"/>
                  <a:gd name="connsiteY60" fmla="*/ 802640 h 1305475"/>
                  <a:gd name="connsiteX61" fmla="*/ 43180 w 4905343"/>
                  <a:gd name="connsiteY61" fmla="*/ 840740 h 1305475"/>
                  <a:gd name="connsiteX62" fmla="*/ 5080 w 4905343"/>
                  <a:gd name="connsiteY62" fmla="*/ 871220 h 1305475"/>
                  <a:gd name="connsiteX63" fmla="*/ 0 w 4905343"/>
                  <a:gd name="connsiteY63" fmla="*/ 978535 h 1305475"/>
                  <a:gd name="connsiteX0" fmla="*/ 0 w 4905343"/>
                  <a:gd name="connsiteY0" fmla="*/ 978535 h 1321435"/>
                  <a:gd name="connsiteX1" fmla="*/ 79375 w 4905343"/>
                  <a:gd name="connsiteY1" fmla="*/ 1090295 h 1321435"/>
                  <a:gd name="connsiteX2" fmla="*/ 203200 w 4905343"/>
                  <a:gd name="connsiteY2" fmla="*/ 1099820 h 1321435"/>
                  <a:gd name="connsiteX3" fmla="*/ 325120 w 4905343"/>
                  <a:gd name="connsiteY3" fmla="*/ 1076960 h 1321435"/>
                  <a:gd name="connsiteX4" fmla="*/ 439420 w 4905343"/>
                  <a:gd name="connsiteY4" fmla="*/ 1115060 h 1321435"/>
                  <a:gd name="connsiteX5" fmla="*/ 553720 w 4905343"/>
                  <a:gd name="connsiteY5" fmla="*/ 1145540 h 1321435"/>
                  <a:gd name="connsiteX6" fmla="*/ 675640 w 4905343"/>
                  <a:gd name="connsiteY6" fmla="*/ 1122680 h 1321435"/>
                  <a:gd name="connsiteX7" fmla="*/ 782320 w 4905343"/>
                  <a:gd name="connsiteY7" fmla="*/ 1115060 h 1321435"/>
                  <a:gd name="connsiteX8" fmla="*/ 897890 w 4905343"/>
                  <a:gd name="connsiteY8" fmla="*/ 1185545 h 1321435"/>
                  <a:gd name="connsiteX9" fmla="*/ 958215 w 4905343"/>
                  <a:gd name="connsiteY9" fmla="*/ 1156335 h 1321435"/>
                  <a:gd name="connsiteX10" fmla="*/ 1064260 w 4905343"/>
                  <a:gd name="connsiteY10" fmla="*/ 993140 h 1321435"/>
                  <a:gd name="connsiteX11" fmla="*/ 1117600 w 4905343"/>
                  <a:gd name="connsiteY11" fmla="*/ 886460 h 1321435"/>
                  <a:gd name="connsiteX12" fmla="*/ 1148080 w 4905343"/>
                  <a:gd name="connsiteY12" fmla="*/ 787400 h 1321435"/>
                  <a:gd name="connsiteX13" fmla="*/ 1210310 w 4905343"/>
                  <a:gd name="connsiteY13" fmla="*/ 705485 h 1321435"/>
                  <a:gd name="connsiteX14" fmla="*/ 1273810 w 4905343"/>
                  <a:gd name="connsiteY14" fmla="*/ 622935 h 1321435"/>
                  <a:gd name="connsiteX15" fmla="*/ 1447800 w 4905343"/>
                  <a:gd name="connsiteY15" fmla="*/ 534670 h 1321435"/>
                  <a:gd name="connsiteX16" fmla="*/ 1625600 w 4905343"/>
                  <a:gd name="connsiteY16" fmla="*/ 455930 h 1321435"/>
                  <a:gd name="connsiteX17" fmla="*/ 1698625 w 4905343"/>
                  <a:gd name="connsiteY17" fmla="*/ 472440 h 1321435"/>
                  <a:gd name="connsiteX18" fmla="*/ 1788160 w 4905343"/>
                  <a:gd name="connsiteY18" fmla="*/ 444500 h 1321435"/>
                  <a:gd name="connsiteX19" fmla="*/ 1898650 w 4905343"/>
                  <a:gd name="connsiteY19" fmla="*/ 427355 h 1321435"/>
                  <a:gd name="connsiteX20" fmla="*/ 1973580 w 4905343"/>
                  <a:gd name="connsiteY20" fmla="*/ 389255 h 1321435"/>
                  <a:gd name="connsiteX21" fmla="*/ 2023110 w 4905343"/>
                  <a:gd name="connsiteY21" fmla="*/ 299720 h 1321435"/>
                  <a:gd name="connsiteX22" fmla="*/ 2142490 w 4905343"/>
                  <a:gd name="connsiteY22" fmla="*/ 393700 h 1321435"/>
                  <a:gd name="connsiteX23" fmla="*/ 2298065 w 4905343"/>
                  <a:gd name="connsiteY23" fmla="*/ 441960 h 1321435"/>
                  <a:gd name="connsiteX24" fmla="*/ 2473325 w 4905343"/>
                  <a:gd name="connsiteY24" fmla="*/ 508635 h 1321435"/>
                  <a:gd name="connsiteX25" fmla="*/ 2600325 w 4905343"/>
                  <a:gd name="connsiteY25" fmla="*/ 521335 h 1321435"/>
                  <a:gd name="connsiteX26" fmla="*/ 2967036 w 4905343"/>
                  <a:gd name="connsiteY26" fmla="*/ 625315 h 1321435"/>
                  <a:gd name="connsiteX27" fmla="*/ 3127374 w 4905343"/>
                  <a:gd name="connsiteY27" fmla="*/ 778510 h 1321435"/>
                  <a:gd name="connsiteX28" fmla="*/ 3422649 w 4905343"/>
                  <a:gd name="connsiteY28" fmla="*/ 911860 h 1321435"/>
                  <a:gd name="connsiteX29" fmla="*/ 3651249 w 4905343"/>
                  <a:gd name="connsiteY29" fmla="*/ 978535 h 1321435"/>
                  <a:gd name="connsiteX30" fmla="*/ 3675062 w 4905343"/>
                  <a:gd name="connsiteY30" fmla="*/ 1030923 h 1321435"/>
                  <a:gd name="connsiteX31" fmla="*/ 3917950 w 4905343"/>
                  <a:gd name="connsiteY31" fmla="*/ 1159511 h 1321435"/>
                  <a:gd name="connsiteX32" fmla="*/ 4256087 w 4905343"/>
                  <a:gd name="connsiteY32" fmla="*/ 1321435 h 1321435"/>
                  <a:gd name="connsiteX33" fmla="*/ 4857750 w 4905343"/>
                  <a:gd name="connsiteY33" fmla="*/ 1302385 h 1321435"/>
                  <a:gd name="connsiteX34" fmla="*/ 4275137 w 4905343"/>
                  <a:gd name="connsiteY34" fmla="*/ 811848 h 1321435"/>
                  <a:gd name="connsiteX35" fmla="*/ 4117974 w 4905343"/>
                  <a:gd name="connsiteY35" fmla="*/ 702310 h 1321435"/>
                  <a:gd name="connsiteX36" fmla="*/ 3898899 w 4905343"/>
                  <a:gd name="connsiteY36" fmla="*/ 545147 h 1321435"/>
                  <a:gd name="connsiteX37" fmla="*/ 3927474 w 4905343"/>
                  <a:gd name="connsiteY37" fmla="*/ 673735 h 1321435"/>
                  <a:gd name="connsiteX38" fmla="*/ 4141787 w 4905343"/>
                  <a:gd name="connsiteY38" fmla="*/ 883286 h 1321435"/>
                  <a:gd name="connsiteX39" fmla="*/ 3565525 w 4905343"/>
                  <a:gd name="connsiteY39" fmla="*/ 611823 h 1321435"/>
                  <a:gd name="connsiteX40" fmla="*/ 2989263 w 4905343"/>
                  <a:gd name="connsiteY40" fmla="*/ 481647 h 1321435"/>
                  <a:gd name="connsiteX41" fmla="*/ 2930524 w 4905343"/>
                  <a:gd name="connsiteY41" fmla="*/ 370522 h 1321435"/>
                  <a:gd name="connsiteX42" fmla="*/ 2838450 w 4905343"/>
                  <a:gd name="connsiteY42" fmla="*/ 403860 h 1321435"/>
                  <a:gd name="connsiteX43" fmla="*/ 2641600 w 4905343"/>
                  <a:gd name="connsiteY43" fmla="*/ 364173 h 1321435"/>
                  <a:gd name="connsiteX44" fmla="*/ 2466340 w 4905343"/>
                  <a:gd name="connsiteY44" fmla="*/ 368300 h 1321435"/>
                  <a:gd name="connsiteX45" fmla="*/ 2291080 w 4905343"/>
                  <a:gd name="connsiteY45" fmla="*/ 284480 h 1321435"/>
                  <a:gd name="connsiteX46" fmla="*/ 2045970 w 4905343"/>
                  <a:gd name="connsiteY46" fmla="*/ 184150 h 1321435"/>
                  <a:gd name="connsiteX47" fmla="*/ 1856740 w 4905343"/>
                  <a:gd name="connsiteY47" fmla="*/ 109220 h 1321435"/>
                  <a:gd name="connsiteX48" fmla="*/ 1750060 w 4905343"/>
                  <a:gd name="connsiteY48" fmla="*/ 55880 h 1321435"/>
                  <a:gd name="connsiteX49" fmla="*/ 1695450 w 4905343"/>
                  <a:gd name="connsiteY49" fmla="*/ 19685 h 1321435"/>
                  <a:gd name="connsiteX50" fmla="*/ 1581785 w 4905343"/>
                  <a:gd name="connsiteY50" fmla="*/ 0 h 1321435"/>
                  <a:gd name="connsiteX51" fmla="*/ 1383665 w 4905343"/>
                  <a:gd name="connsiteY51" fmla="*/ 73660 h 1321435"/>
                  <a:gd name="connsiteX52" fmla="*/ 1129030 w 4905343"/>
                  <a:gd name="connsiteY52" fmla="*/ 163195 h 1321435"/>
                  <a:gd name="connsiteX53" fmla="*/ 1016000 w 4905343"/>
                  <a:gd name="connsiteY53" fmla="*/ 219710 h 1321435"/>
                  <a:gd name="connsiteX54" fmla="*/ 781050 w 4905343"/>
                  <a:gd name="connsiteY54" fmla="*/ 232410 h 1321435"/>
                  <a:gd name="connsiteX55" fmla="*/ 633730 w 4905343"/>
                  <a:gd name="connsiteY55" fmla="*/ 344170 h 1321435"/>
                  <a:gd name="connsiteX56" fmla="*/ 523875 w 4905343"/>
                  <a:gd name="connsiteY56" fmla="*/ 329565 h 1321435"/>
                  <a:gd name="connsiteX57" fmla="*/ 462280 w 4905343"/>
                  <a:gd name="connsiteY57" fmla="*/ 490220 h 1321435"/>
                  <a:gd name="connsiteX58" fmla="*/ 401320 w 4905343"/>
                  <a:gd name="connsiteY58" fmla="*/ 680720 h 1321435"/>
                  <a:gd name="connsiteX59" fmla="*/ 321310 w 4905343"/>
                  <a:gd name="connsiteY59" fmla="*/ 737870 h 1321435"/>
                  <a:gd name="connsiteX60" fmla="*/ 227965 w 4905343"/>
                  <a:gd name="connsiteY60" fmla="*/ 790575 h 1321435"/>
                  <a:gd name="connsiteX61" fmla="*/ 134620 w 4905343"/>
                  <a:gd name="connsiteY61" fmla="*/ 802640 h 1321435"/>
                  <a:gd name="connsiteX62" fmla="*/ 43180 w 4905343"/>
                  <a:gd name="connsiteY62" fmla="*/ 840740 h 1321435"/>
                  <a:gd name="connsiteX63" fmla="*/ 5080 w 4905343"/>
                  <a:gd name="connsiteY63" fmla="*/ 871220 h 1321435"/>
                  <a:gd name="connsiteX64" fmla="*/ 0 w 4905343"/>
                  <a:gd name="connsiteY64" fmla="*/ 978535 h 1321435"/>
                  <a:gd name="connsiteX0" fmla="*/ 0 w 4905343"/>
                  <a:gd name="connsiteY0" fmla="*/ 978535 h 1412346"/>
                  <a:gd name="connsiteX1" fmla="*/ 79375 w 4905343"/>
                  <a:gd name="connsiteY1" fmla="*/ 1090295 h 1412346"/>
                  <a:gd name="connsiteX2" fmla="*/ 203200 w 4905343"/>
                  <a:gd name="connsiteY2" fmla="*/ 1099820 h 1412346"/>
                  <a:gd name="connsiteX3" fmla="*/ 325120 w 4905343"/>
                  <a:gd name="connsiteY3" fmla="*/ 1076960 h 1412346"/>
                  <a:gd name="connsiteX4" fmla="*/ 439420 w 4905343"/>
                  <a:gd name="connsiteY4" fmla="*/ 1115060 h 1412346"/>
                  <a:gd name="connsiteX5" fmla="*/ 553720 w 4905343"/>
                  <a:gd name="connsiteY5" fmla="*/ 1145540 h 1412346"/>
                  <a:gd name="connsiteX6" fmla="*/ 675640 w 4905343"/>
                  <a:gd name="connsiteY6" fmla="*/ 1122680 h 1412346"/>
                  <a:gd name="connsiteX7" fmla="*/ 782320 w 4905343"/>
                  <a:gd name="connsiteY7" fmla="*/ 1115060 h 1412346"/>
                  <a:gd name="connsiteX8" fmla="*/ 897890 w 4905343"/>
                  <a:gd name="connsiteY8" fmla="*/ 1185545 h 1412346"/>
                  <a:gd name="connsiteX9" fmla="*/ 958215 w 4905343"/>
                  <a:gd name="connsiteY9" fmla="*/ 1156335 h 1412346"/>
                  <a:gd name="connsiteX10" fmla="*/ 1064260 w 4905343"/>
                  <a:gd name="connsiteY10" fmla="*/ 993140 h 1412346"/>
                  <a:gd name="connsiteX11" fmla="*/ 1117600 w 4905343"/>
                  <a:gd name="connsiteY11" fmla="*/ 886460 h 1412346"/>
                  <a:gd name="connsiteX12" fmla="*/ 1148080 w 4905343"/>
                  <a:gd name="connsiteY12" fmla="*/ 787400 h 1412346"/>
                  <a:gd name="connsiteX13" fmla="*/ 1210310 w 4905343"/>
                  <a:gd name="connsiteY13" fmla="*/ 705485 h 1412346"/>
                  <a:gd name="connsiteX14" fmla="*/ 1273810 w 4905343"/>
                  <a:gd name="connsiteY14" fmla="*/ 622935 h 1412346"/>
                  <a:gd name="connsiteX15" fmla="*/ 1447800 w 4905343"/>
                  <a:gd name="connsiteY15" fmla="*/ 534670 h 1412346"/>
                  <a:gd name="connsiteX16" fmla="*/ 1625600 w 4905343"/>
                  <a:gd name="connsiteY16" fmla="*/ 455930 h 1412346"/>
                  <a:gd name="connsiteX17" fmla="*/ 1698625 w 4905343"/>
                  <a:gd name="connsiteY17" fmla="*/ 472440 h 1412346"/>
                  <a:gd name="connsiteX18" fmla="*/ 1788160 w 4905343"/>
                  <a:gd name="connsiteY18" fmla="*/ 444500 h 1412346"/>
                  <a:gd name="connsiteX19" fmla="*/ 1898650 w 4905343"/>
                  <a:gd name="connsiteY19" fmla="*/ 427355 h 1412346"/>
                  <a:gd name="connsiteX20" fmla="*/ 1973580 w 4905343"/>
                  <a:gd name="connsiteY20" fmla="*/ 389255 h 1412346"/>
                  <a:gd name="connsiteX21" fmla="*/ 2023110 w 4905343"/>
                  <a:gd name="connsiteY21" fmla="*/ 299720 h 1412346"/>
                  <a:gd name="connsiteX22" fmla="*/ 2142490 w 4905343"/>
                  <a:gd name="connsiteY22" fmla="*/ 393700 h 1412346"/>
                  <a:gd name="connsiteX23" fmla="*/ 2298065 w 4905343"/>
                  <a:gd name="connsiteY23" fmla="*/ 441960 h 1412346"/>
                  <a:gd name="connsiteX24" fmla="*/ 2473325 w 4905343"/>
                  <a:gd name="connsiteY24" fmla="*/ 508635 h 1412346"/>
                  <a:gd name="connsiteX25" fmla="*/ 2600325 w 4905343"/>
                  <a:gd name="connsiteY25" fmla="*/ 521335 h 1412346"/>
                  <a:gd name="connsiteX26" fmla="*/ 2967036 w 4905343"/>
                  <a:gd name="connsiteY26" fmla="*/ 625315 h 1412346"/>
                  <a:gd name="connsiteX27" fmla="*/ 3127374 w 4905343"/>
                  <a:gd name="connsiteY27" fmla="*/ 778510 h 1412346"/>
                  <a:gd name="connsiteX28" fmla="*/ 3422649 w 4905343"/>
                  <a:gd name="connsiteY28" fmla="*/ 911860 h 1412346"/>
                  <a:gd name="connsiteX29" fmla="*/ 3651249 w 4905343"/>
                  <a:gd name="connsiteY29" fmla="*/ 978535 h 1412346"/>
                  <a:gd name="connsiteX30" fmla="*/ 3675062 w 4905343"/>
                  <a:gd name="connsiteY30" fmla="*/ 1030923 h 1412346"/>
                  <a:gd name="connsiteX31" fmla="*/ 3917950 w 4905343"/>
                  <a:gd name="connsiteY31" fmla="*/ 1159511 h 1412346"/>
                  <a:gd name="connsiteX32" fmla="*/ 4256087 w 4905343"/>
                  <a:gd name="connsiteY32" fmla="*/ 1321435 h 1412346"/>
                  <a:gd name="connsiteX33" fmla="*/ 4470399 w 4905343"/>
                  <a:gd name="connsiteY33" fmla="*/ 1411923 h 1412346"/>
                  <a:gd name="connsiteX34" fmla="*/ 4857750 w 4905343"/>
                  <a:gd name="connsiteY34" fmla="*/ 1302385 h 1412346"/>
                  <a:gd name="connsiteX35" fmla="*/ 4275137 w 4905343"/>
                  <a:gd name="connsiteY35" fmla="*/ 811848 h 1412346"/>
                  <a:gd name="connsiteX36" fmla="*/ 4117974 w 4905343"/>
                  <a:gd name="connsiteY36" fmla="*/ 702310 h 1412346"/>
                  <a:gd name="connsiteX37" fmla="*/ 3898899 w 4905343"/>
                  <a:gd name="connsiteY37" fmla="*/ 545147 h 1412346"/>
                  <a:gd name="connsiteX38" fmla="*/ 3927474 w 4905343"/>
                  <a:gd name="connsiteY38" fmla="*/ 673735 h 1412346"/>
                  <a:gd name="connsiteX39" fmla="*/ 4141787 w 4905343"/>
                  <a:gd name="connsiteY39" fmla="*/ 883286 h 1412346"/>
                  <a:gd name="connsiteX40" fmla="*/ 3565525 w 4905343"/>
                  <a:gd name="connsiteY40" fmla="*/ 611823 h 1412346"/>
                  <a:gd name="connsiteX41" fmla="*/ 2989263 w 4905343"/>
                  <a:gd name="connsiteY41" fmla="*/ 481647 h 1412346"/>
                  <a:gd name="connsiteX42" fmla="*/ 2930524 w 4905343"/>
                  <a:gd name="connsiteY42" fmla="*/ 370522 h 1412346"/>
                  <a:gd name="connsiteX43" fmla="*/ 2838450 w 4905343"/>
                  <a:gd name="connsiteY43" fmla="*/ 403860 h 1412346"/>
                  <a:gd name="connsiteX44" fmla="*/ 2641600 w 4905343"/>
                  <a:gd name="connsiteY44" fmla="*/ 364173 h 1412346"/>
                  <a:gd name="connsiteX45" fmla="*/ 2466340 w 4905343"/>
                  <a:gd name="connsiteY45" fmla="*/ 368300 h 1412346"/>
                  <a:gd name="connsiteX46" fmla="*/ 2291080 w 4905343"/>
                  <a:gd name="connsiteY46" fmla="*/ 284480 h 1412346"/>
                  <a:gd name="connsiteX47" fmla="*/ 2045970 w 4905343"/>
                  <a:gd name="connsiteY47" fmla="*/ 184150 h 1412346"/>
                  <a:gd name="connsiteX48" fmla="*/ 1856740 w 4905343"/>
                  <a:gd name="connsiteY48" fmla="*/ 109220 h 1412346"/>
                  <a:gd name="connsiteX49" fmla="*/ 1750060 w 4905343"/>
                  <a:gd name="connsiteY49" fmla="*/ 55880 h 1412346"/>
                  <a:gd name="connsiteX50" fmla="*/ 1695450 w 4905343"/>
                  <a:gd name="connsiteY50" fmla="*/ 19685 h 1412346"/>
                  <a:gd name="connsiteX51" fmla="*/ 1581785 w 4905343"/>
                  <a:gd name="connsiteY51" fmla="*/ 0 h 1412346"/>
                  <a:gd name="connsiteX52" fmla="*/ 1383665 w 4905343"/>
                  <a:gd name="connsiteY52" fmla="*/ 73660 h 1412346"/>
                  <a:gd name="connsiteX53" fmla="*/ 1129030 w 4905343"/>
                  <a:gd name="connsiteY53" fmla="*/ 163195 h 1412346"/>
                  <a:gd name="connsiteX54" fmla="*/ 1016000 w 4905343"/>
                  <a:gd name="connsiteY54" fmla="*/ 219710 h 1412346"/>
                  <a:gd name="connsiteX55" fmla="*/ 781050 w 4905343"/>
                  <a:gd name="connsiteY55" fmla="*/ 232410 h 1412346"/>
                  <a:gd name="connsiteX56" fmla="*/ 633730 w 4905343"/>
                  <a:gd name="connsiteY56" fmla="*/ 344170 h 1412346"/>
                  <a:gd name="connsiteX57" fmla="*/ 523875 w 4905343"/>
                  <a:gd name="connsiteY57" fmla="*/ 329565 h 1412346"/>
                  <a:gd name="connsiteX58" fmla="*/ 462280 w 4905343"/>
                  <a:gd name="connsiteY58" fmla="*/ 490220 h 1412346"/>
                  <a:gd name="connsiteX59" fmla="*/ 401320 w 4905343"/>
                  <a:gd name="connsiteY59" fmla="*/ 680720 h 1412346"/>
                  <a:gd name="connsiteX60" fmla="*/ 321310 w 4905343"/>
                  <a:gd name="connsiteY60" fmla="*/ 737870 h 1412346"/>
                  <a:gd name="connsiteX61" fmla="*/ 227965 w 4905343"/>
                  <a:gd name="connsiteY61" fmla="*/ 790575 h 1412346"/>
                  <a:gd name="connsiteX62" fmla="*/ 134620 w 4905343"/>
                  <a:gd name="connsiteY62" fmla="*/ 802640 h 1412346"/>
                  <a:gd name="connsiteX63" fmla="*/ 43180 w 4905343"/>
                  <a:gd name="connsiteY63" fmla="*/ 840740 h 1412346"/>
                  <a:gd name="connsiteX64" fmla="*/ 5080 w 4905343"/>
                  <a:gd name="connsiteY64" fmla="*/ 871220 h 1412346"/>
                  <a:gd name="connsiteX65" fmla="*/ 0 w 4905343"/>
                  <a:gd name="connsiteY65" fmla="*/ 978535 h 1412346"/>
                  <a:gd name="connsiteX0" fmla="*/ 0 w 4905343"/>
                  <a:gd name="connsiteY0" fmla="*/ 978535 h 1412346"/>
                  <a:gd name="connsiteX1" fmla="*/ 79375 w 4905343"/>
                  <a:gd name="connsiteY1" fmla="*/ 1090295 h 1412346"/>
                  <a:gd name="connsiteX2" fmla="*/ 203200 w 4905343"/>
                  <a:gd name="connsiteY2" fmla="*/ 1099820 h 1412346"/>
                  <a:gd name="connsiteX3" fmla="*/ 325120 w 4905343"/>
                  <a:gd name="connsiteY3" fmla="*/ 1076960 h 1412346"/>
                  <a:gd name="connsiteX4" fmla="*/ 439420 w 4905343"/>
                  <a:gd name="connsiteY4" fmla="*/ 1115060 h 1412346"/>
                  <a:gd name="connsiteX5" fmla="*/ 553720 w 4905343"/>
                  <a:gd name="connsiteY5" fmla="*/ 1145540 h 1412346"/>
                  <a:gd name="connsiteX6" fmla="*/ 675640 w 4905343"/>
                  <a:gd name="connsiteY6" fmla="*/ 1122680 h 1412346"/>
                  <a:gd name="connsiteX7" fmla="*/ 782320 w 4905343"/>
                  <a:gd name="connsiteY7" fmla="*/ 1115060 h 1412346"/>
                  <a:gd name="connsiteX8" fmla="*/ 897890 w 4905343"/>
                  <a:gd name="connsiteY8" fmla="*/ 1185545 h 1412346"/>
                  <a:gd name="connsiteX9" fmla="*/ 958215 w 4905343"/>
                  <a:gd name="connsiteY9" fmla="*/ 1156335 h 1412346"/>
                  <a:gd name="connsiteX10" fmla="*/ 1064260 w 4905343"/>
                  <a:gd name="connsiteY10" fmla="*/ 993140 h 1412346"/>
                  <a:gd name="connsiteX11" fmla="*/ 1117600 w 4905343"/>
                  <a:gd name="connsiteY11" fmla="*/ 886460 h 1412346"/>
                  <a:gd name="connsiteX12" fmla="*/ 1148080 w 4905343"/>
                  <a:gd name="connsiteY12" fmla="*/ 787400 h 1412346"/>
                  <a:gd name="connsiteX13" fmla="*/ 1210310 w 4905343"/>
                  <a:gd name="connsiteY13" fmla="*/ 705485 h 1412346"/>
                  <a:gd name="connsiteX14" fmla="*/ 1273810 w 4905343"/>
                  <a:gd name="connsiteY14" fmla="*/ 622935 h 1412346"/>
                  <a:gd name="connsiteX15" fmla="*/ 1447800 w 4905343"/>
                  <a:gd name="connsiteY15" fmla="*/ 534670 h 1412346"/>
                  <a:gd name="connsiteX16" fmla="*/ 1625600 w 4905343"/>
                  <a:gd name="connsiteY16" fmla="*/ 455930 h 1412346"/>
                  <a:gd name="connsiteX17" fmla="*/ 1698625 w 4905343"/>
                  <a:gd name="connsiteY17" fmla="*/ 472440 h 1412346"/>
                  <a:gd name="connsiteX18" fmla="*/ 1788160 w 4905343"/>
                  <a:gd name="connsiteY18" fmla="*/ 444500 h 1412346"/>
                  <a:gd name="connsiteX19" fmla="*/ 1898650 w 4905343"/>
                  <a:gd name="connsiteY19" fmla="*/ 427355 h 1412346"/>
                  <a:gd name="connsiteX20" fmla="*/ 1973580 w 4905343"/>
                  <a:gd name="connsiteY20" fmla="*/ 389255 h 1412346"/>
                  <a:gd name="connsiteX21" fmla="*/ 2023110 w 4905343"/>
                  <a:gd name="connsiteY21" fmla="*/ 299720 h 1412346"/>
                  <a:gd name="connsiteX22" fmla="*/ 2142490 w 4905343"/>
                  <a:gd name="connsiteY22" fmla="*/ 393700 h 1412346"/>
                  <a:gd name="connsiteX23" fmla="*/ 2298065 w 4905343"/>
                  <a:gd name="connsiteY23" fmla="*/ 441960 h 1412346"/>
                  <a:gd name="connsiteX24" fmla="*/ 2473325 w 4905343"/>
                  <a:gd name="connsiteY24" fmla="*/ 508635 h 1412346"/>
                  <a:gd name="connsiteX25" fmla="*/ 2600325 w 4905343"/>
                  <a:gd name="connsiteY25" fmla="*/ 521335 h 1412346"/>
                  <a:gd name="connsiteX26" fmla="*/ 2967036 w 4905343"/>
                  <a:gd name="connsiteY26" fmla="*/ 625315 h 1412346"/>
                  <a:gd name="connsiteX27" fmla="*/ 3127374 w 4905343"/>
                  <a:gd name="connsiteY27" fmla="*/ 778510 h 1412346"/>
                  <a:gd name="connsiteX28" fmla="*/ 3422649 w 4905343"/>
                  <a:gd name="connsiteY28" fmla="*/ 911860 h 1412346"/>
                  <a:gd name="connsiteX29" fmla="*/ 3651249 w 4905343"/>
                  <a:gd name="connsiteY29" fmla="*/ 978535 h 1412346"/>
                  <a:gd name="connsiteX30" fmla="*/ 3675062 w 4905343"/>
                  <a:gd name="connsiteY30" fmla="*/ 1030923 h 1412346"/>
                  <a:gd name="connsiteX31" fmla="*/ 3917950 w 4905343"/>
                  <a:gd name="connsiteY31" fmla="*/ 1159511 h 1412346"/>
                  <a:gd name="connsiteX32" fmla="*/ 4256087 w 4905343"/>
                  <a:gd name="connsiteY32" fmla="*/ 1321435 h 1412346"/>
                  <a:gd name="connsiteX33" fmla="*/ 4470399 w 4905343"/>
                  <a:gd name="connsiteY33" fmla="*/ 1411923 h 1412346"/>
                  <a:gd name="connsiteX34" fmla="*/ 4598987 w 4905343"/>
                  <a:gd name="connsiteY34" fmla="*/ 1378584 h 1412346"/>
                  <a:gd name="connsiteX35" fmla="*/ 4857750 w 4905343"/>
                  <a:gd name="connsiteY35" fmla="*/ 1302385 h 1412346"/>
                  <a:gd name="connsiteX36" fmla="*/ 4275137 w 4905343"/>
                  <a:gd name="connsiteY36" fmla="*/ 811848 h 1412346"/>
                  <a:gd name="connsiteX37" fmla="*/ 4117974 w 4905343"/>
                  <a:gd name="connsiteY37" fmla="*/ 702310 h 1412346"/>
                  <a:gd name="connsiteX38" fmla="*/ 3898899 w 4905343"/>
                  <a:gd name="connsiteY38" fmla="*/ 545147 h 1412346"/>
                  <a:gd name="connsiteX39" fmla="*/ 3927474 w 4905343"/>
                  <a:gd name="connsiteY39" fmla="*/ 673735 h 1412346"/>
                  <a:gd name="connsiteX40" fmla="*/ 4141787 w 4905343"/>
                  <a:gd name="connsiteY40" fmla="*/ 883286 h 1412346"/>
                  <a:gd name="connsiteX41" fmla="*/ 3565525 w 4905343"/>
                  <a:gd name="connsiteY41" fmla="*/ 611823 h 1412346"/>
                  <a:gd name="connsiteX42" fmla="*/ 2989263 w 4905343"/>
                  <a:gd name="connsiteY42" fmla="*/ 481647 h 1412346"/>
                  <a:gd name="connsiteX43" fmla="*/ 2930524 w 4905343"/>
                  <a:gd name="connsiteY43" fmla="*/ 370522 h 1412346"/>
                  <a:gd name="connsiteX44" fmla="*/ 2838450 w 4905343"/>
                  <a:gd name="connsiteY44" fmla="*/ 403860 h 1412346"/>
                  <a:gd name="connsiteX45" fmla="*/ 2641600 w 4905343"/>
                  <a:gd name="connsiteY45" fmla="*/ 364173 h 1412346"/>
                  <a:gd name="connsiteX46" fmla="*/ 2466340 w 4905343"/>
                  <a:gd name="connsiteY46" fmla="*/ 368300 h 1412346"/>
                  <a:gd name="connsiteX47" fmla="*/ 2291080 w 4905343"/>
                  <a:gd name="connsiteY47" fmla="*/ 284480 h 1412346"/>
                  <a:gd name="connsiteX48" fmla="*/ 2045970 w 4905343"/>
                  <a:gd name="connsiteY48" fmla="*/ 184150 h 1412346"/>
                  <a:gd name="connsiteX49" fmla="*/ 1856740 w 4905343"/>
                  <a:gd name="connsiteY49" fmla="*/ 109220 h 1412346"/>
                  <a:gd name="connsiteX50" fmla="*/ 1750060 w 4905343"/>
                  <a:gd name="connsiteY50" fmla="*/ 55880 h 1412346"/>
                  <a:gd name="connsiteX51" fmla="*/ 1695450 w 4905343"/>
                  <a:gd name="connsiteY51" fmla="*/ 19685 h 1412346"/>
                  <a:gd name="connsiteX52" fmla="*/ 1581785 w 4905343"/>
                  <a:gd name="connsiteY52" fmla="*/ 0 h 1412346"/>
                  <a:gd name="connsiteX53" fmla="*/ 1383665 w 4905343"/>
                  <a:gd name="connsiteY53" fmla="*/ 73660 h 1412346"/>
                  <a:gd name="connsiteX54" fmla="*/ 1129030 w 4905343"/>
                  <a:gd name="connsiteY54" fmla="*/ 163195 h 1412346"/>
                  <a:gd name="connsiteX55" fmla="*/ 1016000 w 4905343"/>
                  <a:gd name="connsiteY55" fmla="*/ 219710 h 1412346"/>
                  <a:gd name="connsiteX56" fmla="*/ 781050 w 4905343"/>
                  <a:gd name="connsiteY56" fmla="*/ 232410 h 1412346"/>
                  <a:gd name="connsiteX57" fmla="*/ 633730 w 4905343"/>
                  <a:gd name="connsiteY57" fmla="*/ 344170 h 1412346"/>
                  <a:gd name="connsiteX58" fmla="*/ 523875 w 4905343"/>
                  <a:gd name="connsiteY58" fmla="*/ 329565 h 1412346"/>
                  <a:gd name="connsiteX59" fmla="*/ 462280 w 4905343"/>
                  <a:gd name="connsiteY59" fmla="*/ 490220 h 1412346"/>
                  <a:gd name="connsiteX60" fmla="*/ 401320 w 4905343"/>
                  <a:gd name="connsiteY60" fmla="*/ 680720 h 1412346"/>
                  <a:gd name="connsiteX61" fmla="*/ 321310 w 4905343"/>
                  <a:gd name="connsiteY61" fmla="*/ 737870 h 1412346"/>
                  <a:gd name="connsiteX62" fmla="*/ 227965 w 4905343"/>
                  <a:gd name="connsiteY62" fmla="*/ 790575 h 1412346"/>
                  <a:gd name="connsiteX63" fmla="*/ 134620 w 4905343"/>
                  <a:gd name="connsiteY63" fmla="*/ 802640 h 1412346"/>
                  <a:gd name="connsiteX64" fmla="*/ 43180 w 4905343"/>
                  <a:gd name="connsiteY64" fmla="*/ 840740 h 1412346"/>
                  <a:gd name="connsiteX65" fmla="*/ 5080 w 4905343"/>
                  <a:gd name="connsiteY65" fmla="*/ 871220 h 1412346"/>
                  <a:gd name="connsiteX66" fmla="*/ 0 w 4905343"/>
                  <a:gd name="connsiteY66" fmla="*/ 978535 h 1412346"/>
                  <a:gd name="connsiteX0" fmla="*/ 0 w 4905343"/>
                  <a:gd name="connsiteY0" fmla="*/ 978535 h 1412346"/>
                  <a:gd name="connsiteX1" fmla="*/ 79375 w 4905343"/>
                  <a:gd name="connsiteY1" fmla="*/ 1090295 h 1412346"/>
                  <a:gd name="connsiteX2" fmla="*/ 203200 w 4905343"/>
                  <a:gd name="connsiteY2" fmla="*/ 1099820 h 1412346"/>
                  <a:gd name="connsiteX3" fmla="*/ 325120 w 4905343"/>
                  <a:gd name="connsiteY3" fmla="*/ 1076960 h 1412346"/>
                  <a:gd name="connsiteX4" fmla="*/ 439420 w 4905343"/>
                  <a:gd name="connsiteY4" fmla="*/ 1115060 h 1412346"/>
                  <a:gd name="connsiteX5" fmla="*/ 553720 w 4905343"/>
                  <a:gd name="connsiteY5" fmla="*/ 1145540 h 1412346"/>
                  <a:gd name="connsiteX6" fmla="*/ 675640 w 4905343"/>
                  <a:gd name="connsiteY6" fmla="*/ 1122680 h 1412346"/>
                  <a:gd name="connsiteX7" fmla="*/ 782320 w 4905343"/>
                  <a:gd name="connsiteY7" fmla="*/ 1115060 h 1412346"/>
                  <a:gd name="connsiteX8" fmla="*/ 897890 w 4905343"/>
                  <a:gd name="connsiteY8" fmla="*/ 1185545 h 1412346"/>
                  <a:gd name="connsiteX9" fmla="*/ 958215 w 4905343"/>
                  <a:gd name="connsiteY9" fmla="*/ 1156335 h 1412346"/>
                  <a:gd name="connsiteX10" fmla="*/ 1064260 w 4905343"/>
                  <a:gd name="connsiteY10" fmla="*/ 993140 h 1412346"/>
                  <a:gd name="connsiteX11" fmla="*/ 1117600 w 4905343"/>
                  <a:gd name="connsiteY11" fmla="*/ 886460 h 1412346"/>
                  <a:gd name="connsiteX12" fmla="*/ 1148080 w 4905343"/>
                  <a:gd name="connsiteY12" fmla="*/ 787400 h 1412346"/>
                  <a:gd name="connsiteX13" fmla="*/ 1210310 w 4905343"/>
                  <a:gd name="connsiteY13" fmla="*/ 705485 h 1412346"/>
                  <a:gd name="connsiteX14" fmla="*/ 1273810 w 4905343"/>
                  <a:gd name="connsiteY14" fmla="*/ 622935 h 1412346"/>
                  <a:gd name="connsiteX15" fmla="*/ 1447800 w 4905343"/>
                  <a:gd name="connsiteY15" fmla="*/ 534670 h 1412346"/>
                  <a:gd name="connsiteX16" fmla="*/ 1625600 w 4905343"/>
                  <a:gd name="connsiteY16" fmla="*/ 455930 h 1412346"/>
                  <a:gd name="connsiteX17" fmla="*/ 1698625 w 4905343"/>
                  <a:gd name="connsiteY17" fmla="*/ 472440 h 1412346"/>
                  <a:gd name="connsiteX18" fmla="*/ 1788160 w 4905343"/>
                  <a:gd name="connsiteY18" fmla="*/ 444500 h 1412346"/>
                  <a:gd name="connsiteX19" fmla="*/ 1898650 w 4905343"/>
                  <a:gd name="connsiteY19" fmla="*/ 427355 h 1412346"/>
                  <a:gd name="connsiteX20" fmla="*/ 1973580 w 4905343"/>
                  <a:gd name="connsiteY20" fmla="*/ 389255 h 1412346"/>
                  <a:gd name="connsiteX21" fmla="*/ 2023110 w 4905343"/>
                  <a:gd name="connsiteY21" fmla="*/ 299720 h 1412346"/>
                  <a:gd name="connsiteX22" fmla="*/ 2142490 w 4905343"/>
                  <a:gd name="connsiteY22" fmla="*/ 393700 h 1412346"/>
                  <a:gd name="connsiteX23" fmla="*/ 2298065 w 4905343"/>
                  <a:gd name="connsiteY23" fmla="*/ 441960 h 1412346"/>
                  <a:gd name="connsiteX24" fmla="*/ 2473325 w 4905343"/>
                  <a:gd name="connsiteY24" fmla="*/ 508635 h 1412346"/>
                  <a:gd name="connsiteX25" fmla="*/ 2600325 w 4905343"/>
                  <a:gd name="connsiteY25" fmla="*/ 521335 h 1412346"/>
                  <a:gd name="connsiteX26" fmla="*/ 2967036 w 4905343"/>
                  <a:gd name="connsiteY26" fmla="*/ 625315 h 1412346"/>
                  <a:gd name="connsiteX27" fmla="*/ 3127374 w 4905343"/>
                  <a:gd name="connsiteY27" fmla="*/ 778510 h 1412346"/>
                  <a:gd name="connsiteX28" fmla="*/ 3422649 w 4905343"/>
                  <a:gd name="connsiteY28" fmla="*/ 911860 h 1412346"/>
                  <a:gd name="connsiteX29" fmla="*/ 3651249 w 4905343"/>
                  <a:gd name="connsiteY29" fmla="*/ 978535 h 1412346"/>
                  <a:gd name="connsiteX30" fmla="*/ 3675062 w 4905343"/>
                  <a:gd name="connsiteY30" fmla="*/ 1030923 h 1412346"/>
                  <a:gd name="connsiteX31" fmla="*/ 3917950 w 4905343"/>
                  <a:gd name="connsiteY31" fmla="*/ 1159511 h 1412346"/>
                  <a:gd name="connsiteX32" fmla="*/ 4256087 w 4905343"/>
                  <a:gd name="connsiteY32" fmla="*/ 1321435 h 1412346"/>
                  <a:gd name="connsiteX33" fmla="*/ 4470399 w 4905343"/>
                  <a:gd name="connsiteY33" fmla="*/ 1411923 h 1412346"/>
                  <a:gd name="connsiteX34" fmla="*/ 4598987 w 4905343"/>
                  <a:gd name="connsiteY34" fmla="*/ 1378584 h 1412346"/>
                  <a:gd name="connsiteX35" fmla="*/ 4684712 w 4905343"/>
                  <a:gd name="connsiteY35" fmla="*/ 1402397 h 1412346"/>
                  <a:gd name="connsiteX36" fmla="*/ 4857750 w 4905343"/>
                  <a:gd name="connsiteY36" fmla="*/ 1302385 h 1412346"/>
                  <a:gd name="connsiteX37" fmla="*/ 4275137 w 4905343"/>
                  <a:gd name="connsiteY37" fmla="*/ 811848 h 1412346"/>
                  <a:gd name="connsiteX38" fmla="*/ 4117974 w 4905343"/>
                  <a:gd name="connsiteY38" fmla="*/ 702310 h 1412346"/>
                  <a:gd name="connsiteX39" fmla="*/ 3898899 w 4905343"/>
                  <a:gd name="connsiteY39" fmla="*/ 545147 h 1412346"/>
                  <a:gd name="connsiteX40" fmla="*/ 3927474 w 4905343"/>
                  <a:gd name="connsiteY40" fmla="*/ 673735 h 1412346"/>
                  <a:gd name="connsiteX41" fmla="*/ 4141787 w 4905343"/>
                  <a:gd name="connsiteY41" fmla="*/ 883286 h 1412346"/>
                  <a:gd name="connsiteX42" fmla="*/ 3565525 w 4905343"/>
                  <a:gd name="connsiteY42" fmla="*/ 611823 h 1412346"/>
                  <a:gd name="connsiteX43" fmla="*/ 2989263 w 4905343"/>
                  <a:gd name="connsiteY43" fmla="*/ 481647 h 1412346"/>
                  <a:gd name="connsiteX44" fmla="*/ 2930524 w 4905343"/>
                  <a:gd name="connsiteY44" fmla="*/ 370522 h 1412346"/>
                  <a:gd name="connsiteX45" fmla="*/ 2838450 w 4905343"/>
                  <a:gd name="connsiteY45" fmla="*/ 403860 h 1412346"/>
                  <a:gd name="connsiteX46" fmla="*/ 2641600 w 4905343"/>
                  <a:gd name="connsiteY46" fmla="*/ 364173 h 1412346"/>
                  <a:gd name="connsiteX47" fmla="*/ 2466340 w 4905343"/>
                  <a:gd name="connsiteY47" fmla="*/ 368300 h 1412346"/>
                  <a:gd name="connsiteX48" fmla="*/ 2291080 w 4905343"/>
                  <a:gd name="connsiteY48" fmla="*/ 284480 h 1412346"/>
                  <a:gd name="connsiteX49" fmla="*/ 2045970 w 4905343"/>
                  <a:gd name="connsiteY49" fmla="*/ 184150 h 1412346"/>
                  <a:gd name="connsiteX50" fmla="*/ 1856740 w 4905343"/>
                  <a:gd name="connsiteY50" fmla="*/ 109220 h 1412346"/>
                  <a:gd name="connsiteX51" fmla="*/ 1750060 w 4905343"/>
                  <a:gd name="connsiteY51" fmla="*/ 55880 h 1412346"/>
                  <a:gd name="connsiteX52" fmla="*/ 1695450 w 4905343"/>
                  <a:gd name="connsiteY52" fmla="*/ 19685 h 1412346"/>
                  <a:gd name="connsiteX53" fmla="*/ 1581785 w 4905343"/>
                  <a:gd name="connsiteY53" fmla="*/ 0 h 1412346"/>
                  <a:gd name="connsiteX54" fmla="*/ 1383665 w 4905343"/>
                  <a:gd name="connsiteY54" fmla="*/ 73660 h 1412346"/>
                  <a:gd name="connsiteX55" fmla="*/ 1129030 w 4905343"/>
                  <a:gd name="connsiteY55" fmla="*/ 163195 h 1412346"/>
                  <a:gd name="connsiteX56" fmla="*/ 1016000 w 4905343"/>
                  <a:gd name="connsiteY56" fmla="*/ 219710 h 1412346"/>
                  <a:gd name="connsiteX57" fmla="*/ 781050 w 4905343"/>
                  <a:gd name="connsiteY57" fmla="*/ 232410 h 1412346"/>
                  <a:gd name="connsiteX58" fmla="*/ 633730 w 4905343"/>
                  <a:gd name="connsiteY58" fmla="*/ 344170 h 1412346"/>
                  <a:gd name="connsiteX59" fmla="*/ 523875 w 4905343"/>
                  <a:gd name="connsiteY59" fmla="*/ 329565 h 1412346"/>
                  <a:gd name="connsiteX60" fmla="*/ 462280 w 4905343"/>
                  <a:gd name="connsiteY60" fmla="*/ 490220 h 1412346"/>
                  <a:gd name="connsiteX61" fmla="*/ 401320 w 4905343"/>
                  <a:gd name="connsiteY61" fmla="*/ 680720 h 1412346"/>
                  <a:gd name="connsiteX62" fmla="*/ 321310 w 4905343"/>
                  <a:gd name="connsiteY62" fmla="*/ 737870 h 1412346"/>
                  <a:gd name="connsiteX63" fmla="*/ 227965 w 4905343"/>
                  <a:gd name="connsiteY63" fmla="*/ 790575 h 1412346"/>
                  <a:gd name="connsiteX64" fmla="*/ 134620 w 4905343"/>
                  <a:gd name="connsiteY64" fmla="*/ 802640 h 1412346"/>
                  <a:gd name="connsiteX65" fmla="*/ 43180 w 4905343"/>
                  <a:gd name="connsiteY65" fmla="*/ 840740 h 1412346"/>
                  <a:gd name="connsiteX66" fmla="*/ 5080 w 4905343"/>
                  <a:gd name="connsiteY66" fmla="*/ 871220 h 1412346"/>
                  <a:gd name="connsiteX67" fmla="*/ 0 w 4905343"/>
                  <a:gd name="connsiteY67" fmla="*/ 978535 h 1412346"/>
                  <a:gd name="connsiteX0" fmla="*/ 0 w 4878391"/>
                  <a:gd name="connsiteY0" fmla="*/ 978535 h 1412346"/>
                  <a:gd name="connsiteX1" fmla="*/ 79375 w 4878391"/>
                  <a:gd name="connsiteY1" fmla="*/ 1090295 h 1412346"/>
                  <a:gd name="connsiteX2" fmla="*/ 203200 w 4878391"/>
                  <a:gd name="connsiteY2" fmla="*/ 1099820 h 1412346"/>
                  <a:gd name="connsiteX3" fmla="*/ 325120 w 4878391"/>
                  <a:gd name="connsiteY3" fmla="*/ 1076960 h 1412346"/>
                  <a:gd name="connsiteX4" fmla="*/ 439420 w 4878391"/>
                  <a:gd name="connsiteY4" fmla="*/ 1115060 h 1412346"/>
                  <a:gd name="connsiteX5" fmla="*/ 553720 w 4878391"/>
                  <a:gd name="connsiteY5" fmla="*/ 1145540 h 1412346"/>
                  <a:gd name="connsiteX6" fmla="*/ 675640 w 4878391"/>
                  <a:gd name="connsiteY6" fmla="*/ 1122680 h 1412346"/>
                  <a:gd name="connsiteX7" fmla="*/ 782320 w 4878391"/>
                  <a:gd name="connsiteY7" fmla="*/ 1115060 h 1412346"/>
                  <a:gd name="connsiteX8" fmla="*/ 897890 w 4878391"/>
                  <a:gd name="connsiteY8" fmla="*/ 1185545 h 1412346"/>
                  <a:gd name="connsiteX9" fmla="*/ 958215 w 4878391"/>
                  <a:gd name="connsiteY9" fmla="*/ 1156335 h 1412346"/>
                  <a:gd name="connsiteX10" fmla="*/ 1064260 w 4878391"/>
                  <a:gd name="connsiteY10" fmla="*/ 993140 h 1412346"/>
                  <a:gd name="connsiteX11" fmla="*/ 1117600 w 4878391"/>
                  <a:gd name="connsiteY11" fmla="*/ 886460 h 1412346"/>
                  <a:gd name="connsiteX12" fmla="*/ 1148080 w 4878391"/>
                  <a:gd name="connsiteY12" fmla="*/ 787400 h 1412346"/>
                  <a:gd name="connsiteX13" fmla="*/ 1210310 w 4878391"/>
                  <a:gd name="connsiteY13" fmla="*/ 705485 h 1412346"/>
                  <a:gd name="connsiteX14" fmla="*/ 1273810 w 4878391"/>
                  <a:gd name="connsiteY14" fmla="*/ 622935 h 1412346"/>
                  <a:gd name="connsiteX15" fmla="*/ 1447800 w 4878391"/>
                  <a:gd name="connsiteY15" fmla="*/ 534670 h 1412346"/>
                  <a:gd name="connsiteX16" fmla="*/ 1625600 w 4878391"/>
                  <a:gd name="connsiteY16" fmla="*/ 455930 h 1412346"/>
                  <a:gd name="connsiteX17" fmla="*/ 1698625 w 4878391"/>
                  <a:gd name="connsiteY17" fmla="*/ 472440 h 1412346"/>
                  <a:gd name="connsiteX18" fmla="*/ 1788160 w 4878391"/>
                  <a:gd name="connsiteY18" fmla="*/ 444500 h 1412346"/>
                  <a:gd name="connsiteX19" fmla="*/ 1898650 w 4878391"/>
                  <a:gd name="connsiteY19" fmla="*/ 427355 h 1412346"/>
                  <a:gd name="connsiteX20" fmla="*/ 1973580 w 4878391"/>
                  <a:gd name="connsiteY20" fmla="*/ 389255 h 1412346"/>
                  <a:gd name="connsiteX21" fmla="*/ 2023110 w 4878391"/>
                  <a:gd name="connsiteY21" fmla="*/ 299720 h 1412346"/>
                  <a:gd name="connsiteX22" fmla="*/ 2142490 w 4878391"/>
                  <a:gd name="connsiteY22" fmla="*/ 393700 h 1412346"/>
                  <a:gd name="connsiteX23" fmla="*/ 2298065 w 4878391"/>
                  <a:gd name="connsiteY23" fmla="*/ 441960 h 1412346"/>
                  <a:gd name="connsiteX24" fmla="*/ 2473325 w 4878391"/>
                  <a:gd name="connsiteY24" fmla="*/ 508635 h 1412346"/>
                  <a:gd name="connsiteX25" fmla="*/ 2600325 w 4878391"/>
                  <a:gd name="connsiteY25" fmla="*/ 521335 h 1412346"/>
                  <a:gd name="connsiteX26" fmla="*/ 2967036 w 4878391"/>
                  <a:gd name="connsiteY26" fmla="*/ 625315 h 1412346"/>
                  <a:gd name="connsiteX27" fmla="*/ 3127374 w 4878391"/>
                  <a:gd name="connsiteY27" fmla="*/ 778510 h 1412346"/>
                  <a:gd name="connsiteX28" fmla="*/ 3422649 w 4878391"/>
                  <a:gd name="connsiteY28" fmla="*/ 911860 h 1412346"/>
                  <a:gd name="connsiteX29" fmla="*/ 3651249 w 4878391"/>
                  <a:gd name="connsiteY29" fmla="*/ 978535 h 1412346"/>
                  <a:gd name="connsiteX30" fmla="*/ 3675062 w 4878391"/>
                  <a:gd name="connsiteY30" fmla="*/ 1030923 h 1412346"/>
                  <a:gd name="connsiteX31" fmla="*/ 3917950 w 4878391"/>
                  <a:gd name="connsiteY31" fmla="*/ 1159511 h 1412346"/>
                  <a:gd name="connsiteX32" fmla="*/ 4256087 w 4878391"/>
                  <a:gd name="connsiteY32" fmla="*/ 1321435 h 1412346"/>
                  <a:gd name="connsiteX33" fmla="*/ 4470399 w 4878391"/>
                  <a:gd name="connsiteY33" fmla="*/ 1411923 h 1412346"/>
                  <a:gd name="connsiteX34" fmla="*/ 4598987 w 4878391"/>
                  <a:gd name="connsiteY34" fmla="*/ 1378584 h 1412346"/>
                  <a:gd name="connsiteX35" fmla="*/ 4684712 w 4878391"/>
                  <a:gd name="connsiteY35" fmla="*/ 1402397 h 1412346"/>
                  <a:gd name="connsiteX36" fmla="*/ 4829175 w 4878391"/>
                  <a:gd name="connsiteY36" fmla="*/ 1330960 h 1412346"/>
                  <a:gd name="connsiteX37" fmla="*/ 4275137 w 4878391"/>
                  <a:gd name="connsiteY37" fmla="*/ 811848 h 1412346"/>
                  <a:gd name="connsiteX38" fmla="*/ 4117974 w 4878391"/>
                  <a:gd name="connsiteY38" fmla="*/ 702310 h 1412346"/>
                  <a:gd name="connsiteX39" fmla="*/ 3898899 w 4878391"/>
                  <a:gd name="connsiteY39" fmla="*/ 545147 h 1412346"/>
                  <a:gd name="connsiteX40" fmla="*/ 3927474 w 4878391"/>
                  <a:gd name="connsiteY40" fmla="*/ 673735 h 1412346"/>
                  <a:gd name="connsiteX41" fmla="*/ 4141787 w 4878391"/>
                  <a:gd name="connsiteY41" fmla="*/ 883286 h 1412346"/>
                  <a:gd name="connsiteX42" fmla="*/ 3565525 w 4878391"/>
                  <a:gd name="connsiteY42" fmla="*/ 611823 h 1412346"/>
                  <a:gd name="connsiteX43" fmla="*/ 2989263 w 4878391"/>
                  <a:gd name="connsiteY43" fmla="*/ 481647 h 1412346"/>
                  <a:gd name="connsiteX44" fmla="*/ 2930524 w 4878391"/>
                  <a:gd name="connsiteY44" fmla="*/ 370522 h 1412346"/>
                  <a:gd name="connsiteX45" fmla="*/ 2838450 w 4878391"/>
                  <a:gd name="connsiteY45" fmla="*/ 403860 h 1412346"/>
                  <a:gd name="connsiteX46" fmla="*/ 2641600 w 4878391"/>
                  <a:gd name="connsiteY46" fmla="*/ 364173 h 1412346"/>
                  <a:gd name="connsiteX47" fmla="*/ 2466340 w 4878391"/>
                  <a:gd name="connsiteY47" fmla="*/ 368300 h 1412346"/>
                  <a:gd name="connsiteX48" fmla="*/ 2291080 w 4878391"/>
                  <a:gd name="connsiteY48" fmla="*/ 284480 h 1412346"/>
                  <a:gd name="connsiteX49" fmla="*/ 2045970 w 4878391"/>
                  <a:gd name="connsiteY49" fmla="*/ 184150 h 1412346"/>
                  <a:gd name="connsiteX50" fmla="*/ 1856740 w 4878391"/>
                  <a:gd name="connsiteY50" fmla="*/ 109220 h 1412346"/>
                  <a:gd name="connsiteX51" fmla="*/ 1750060 w 4878391"/>
                  <a:gd name="connsiteY51" fmla="*/ 55880 h 1412346"/>
                  <a:gd name="connsiteX52" fmla="*/ 1695450 w 4878391"/>
                  <a:gd name="connsiteY52" fmla="*/ 19685 h 1412346"/>
                  <a:gd name="connsiteX53" fmla="*/ 1581785 w 4878391"/>
                  <a:gd name="connsiteY53" fmla="*/ 0 h 1412346"/>
                  <a:gd name="connsiteX54" fmla="*/ 1383665 w 4878391"/>
                  <a:gd name="connsiteY54" fmla="*/ 73660 h 1412346"/>
                  <a:gd name="connsiteX55" fmla="*/ 1129030 w 4878391"/>
                  <a:gd name="connsiteY55" fmla="*/ 163195 h 1412346"/>
                  <a:gd name="connsiteX56" fmla="*/ 1016000 w 4878391"/>
                  <a:gd name="connsiteY56" fmla="*/ 219710 h 1412346"/>
                  <a:gd name="connsiteX57" fmla="*/ 781050 w 4878391"/>
                  <a:gd name="connsiteY57" fmla="*/ 232410 h 1412346"/>
                  <a:gd name="connsiteX58" fmla="*/ 633730 w 4878391"/>
                  <a:gd name="connsiteY58" fmla="*/ 344170 h 1412346"/>
                  <a:gd name="connsiteX59" fmla="*/ 523875 w 4878391"/>
                  <a:gd name="connsiteY59" fmla="*/ 329565 h 1412346"/>
                  <a:gd name="connsiteX60" fmla="*/ 462280 w 4878391"/>
                  <a:gd name="connsiteY60" fmla="*/ 490220 h 1412346"/>
                  <a:gd name="connsiteX61" fmla="*/ 401320 w 4878391"/>
                  <a:gd name="connsiteY61" fmla="*/ 680720 h 1412346"/>
                  <a:gd name="connsiteX62" fmla="*/ 321310 w 4878391"/>
                  <a:gd name="connsiteY62" fmla="*/ 737870 h 1412346"/>
                  <a:gd name="connsiteX63" fmla="*/ 227965 w 4878391"/>
                  <a:gd name="connsiteY63" fmla="*/ 790575 h 1412346"/>
                  <a:gd name="connsiteX64" fmla="*/ 134620 w 4878391"/>
                  <a:gd name="connsiteY64" fmla="*/ 802640 h 1412346"/>
                  <a:gd name="connsiteX65" fmla="*/ 43180 w 4878391"/>
                  <a:gd name="connsiteY65" fmla="*/ 840740 h 1412346"/>
                  <a:gd name="connsiteX66" fmla="*/ 5080 w 4878391"/>
                  <a:gd name="connsiteY66" fmla="*/ 871220 h 1412346"/>
                  <a:gd name="connsiteX67" fmla="*/ 0 w 4878391"/>
                  <a:gd name="connsiteY67" fmla="*/ 978535 h 1412346"/>
                  <a:gd name="connsiteX0" fmla="*/ 0 w 4853531"/>
                  <a:gd name="connsiteY0" fmla="*/ 978535 h 1412346"/>
                  <a:gd name="connsiteX1" fmla="*/ 79375 w 4853531"/>
                  <a:gd name="connsiteY1" fmla="*/ 1090295 h 1412346"/>
                  <a:gd name="connsiteX2" fmla="*/ 203200 w 4853531"/>
                  <a:gd name="connsiteY2" fmla="*/ 1099820 h 1412346"/>
                  <a:gd name="connsiteX3" fmla="*/ 325120 w 4853531"/>
                  <a:gd name="connsiteY3" fmla="*/ 1076960 h 1412346"/>
                  <a:gd name="connsiteX4" fmla="*/ 439420 w 4853531"/>
                  <a:gd name="connsiteY4" fmla="*/ 1115060 h 1412346"/>
                  <a:gd name="connsiteX5" fmla="*/ 553720 w 4853531"/>
                  <a:gd name="connsiteY5" fmla="*/ 1145540 h 1412346"/>
                  <a:gd name="connsiteX6" fmla="*/ 675640 w 4853531"/>
                  <a:gd name="connsiteY6" fmla="*/ 1122680 h 1412346"/>
                  <a:gd name="connsiteX7" fmla="*/ 782320 w 4853531"/>
                  <a:gd name="connsiteY7" fmla="*/ 1115060 h 1412346"/>
                  <a:gd name="connsiteX8" fmla="*/ 897890 w 4853531"/>
                  <a:gd name="connsiteY8" fmla="*/ 1185545 h 1412346"/>
                  <a:gd name="connsiteX9" fmla="*/ 958215 w 4853531"/>
                  <a:gd name="connsiteY9" fmla="*/ 1156335 h 1412346"/>
                  <a:gd name="connsiteX10" fmla="*/ 1064260 w 4853531"/>
                  <a:gd name="connsiteY10" fmla="*/ 993140 h 1412346"/>
                  <a:gd name="connsiteX11" fmla="*/ 1117600 w 4853531"/>
                  <a:gd name="connsiteY11" fmla="*/ 886460 h 1412346"/>
                  <a:gd name="connsiteX12" fmla="*/ 1148080 w 4853531"/>
                  <a:gd name="connsiteY12" fmla="*/ 787400 h 1412346"/>
                  <a:gd name="connsiteX13" fmla="*/ 1210310 w 4853531"/>
                  <a:gd name="connsiteY13" fmla="*/ 705485 h 1412346"/>
                  <a:gd name="connsiteX14" fmla="*/ 1273810 w 4853531"/>
                  <a:gd name="connsiteY14" fmla="*/ 622935 h 1412346"/>
                  <a:gd name="connsiteX15" fmla="*/ 1447800 w 4853531"/>
                  <a:gd name="connsiteY15" fmla="*/ 534670 h 1412346"/>
                  <a:gd name="connsiteX16" fmla="*/ 1625600 w 4853531"/>
                  <a:gd name="connsiteY16" fmla="*/ 455930 h 1412346"/>
                  <a:gd name="connsiteX17" fmla="*/ 1698625 w 4853531"/>
                  <a:gd name="connsiteY17" fmla="*/ 472440 h 1412346"/>
                  <a:gd name="connsiteX18" fmla="*/ 1788160 w 4853531"/>
                  <a:gd name="connsiteY18" fmla="*/ 444500 h 1412346"/>
                  <a:gd name="connsiteX19" fmla="*/ 1898650 w 4853531"/>
                  <a:gd name="connsiteY19" fmla="*/ 427355 h 1412346"/>
                  <a:gd name="connsiteX20" fmla="*/ 1973580 w 4853531"/>
                  <a:gd name="connsiteY20" fmla="*/ 389255 h 1412346"/>
                  <a:gd name="connsiteX21" fmla="*/ 2023110 w 4853531"/>
                  <a:gd name="connsiteY21" fmla="*/ 299720 h 1412346"/>
                  <a:gd name="connsiteX22" fmla="*/ 2142490 w 4853531"/>
                  <a:gd name="connsiteY22" fmla="*/ 393700 h 1412346"/>
                  <a:gd name="connsiteX23" fmla="*/ 2298065 w 4853531"/>
                  <a:gd name="connsiteY23" fmla="*/ 441960 h 1412346"/>
                  <a:gd name="connsiteX24" fmla="*/ 2473325 w 4853531"/>
                  <a:gd name="connsiteY24" fmla="*/ 508635 h 1412346"/>
                  <a:gd name="connsiteX25" fmla="*/ 2600325 w 4853531"/>
                  <a:gd name="connsiteY25" fmla="*/ 521335 h 1412346"/>
                  <a:gd name="connsiteX26" fmla="*/ 2967036 w 4853531"/>
                  <a:gd name="connsiteY26" fmla="*/ 625315 h 1412346"/>
                  <a:gd name="connsiteX27" fmla="*/ 3127374 w 4853531"/>
                  <a:gd name="connsiteY27" fmla="*/ 778510 h 1412346"/>
                  <a:gd name="connsiteX28" fmla="*/ 3422649 w 4853531"/>
                  <a:gd name="connsiteY28" fmla="*/ 911860 h 1412346"/>
                  <a:gd name="connsiteX29" fmla="*/ 3651249 w 4853531"/>
                  <a:gd name="connsiteY29" fmla="*/ 978535 h 1412346"/>
                  <a:gd name="connsiteX30" fmla="*/ 3675062 w 4853531"/>
                  <a:gd name="connsiteY30" fmla="*/ 1030923 h 1412346"/>
                  <a:gd name="connsiteX31" fmla="*/ 3917950 w 4853531"/>
                  <a:gd name="connsiteY31" fmla="*/ 1159511 h 1412346"/>
                  <a:gd name="connsiteX32" fmla="*/ 4256087 w 4853531"/>
                  <a:gd name="connsiteY32" fmla="*/ 1321435 h 1412346"/>
                  <a:gd name="connsiteX33" fmla="*/ 4470399 w 4853531"/>
                  <a:gd name="connsiteY33" fmla="*/ 1411923 h 1412346"/>
                  <a:gd name="connsiteX34" fmla="*/ 4598987 w 4853531"/>
                  <a:gd name="connsiteY34" fmla="*/ 1378584 h 1412346"/>
                  <a:gd name="connsiteX35" fmla="*/ 4684712 w 4853531"/>
                  <a:gd name="connsiteY35" fmla="*/ 1402397 h 1412346"/>
                  <a:gd name="connsiteX36" fmla="*/ 4829175 w 4853531"/>
                  <a:gd name="connsiteY36" fmla="*/ 1330960 h 1412346"/>
                  <a:gd name="connsiteX37" fmla="*/ 4799012 w 4853531"/>
                  <a:gd name="connsiteY37" fmla="*/ 1192847 h 1412346"/>
                  <a:gd name="connsiteX38" fmla="*/ 4275137 w 4853531"/>
                  <a:gd name="connsiteY38" fmla="*/ 811848 h 1412346"/>
                  <a:gd name="connsiteX39" fmla="*/ 4117974 w 4853531"/>
                  <a:gd name="connsiteY39" fmla="*/ 702310 h 1412346"/>
                  <a:gd name="connsiteX40" fmla="*/ 3898899 w 4853531"/>
                  <a:gd name="connsiteY40" fmla="*/ 545147 h 1412346"/>
                  <a:gd name="connsiteX41" fmla="*/ 3927474 w 4853531"/>
                  <a:gd name="connsiteY41" fmla="*/ 673735 h 1412346"/>
                  <a:gd name="connsiteX42" fmla="*/ 4141787 w 4853531"/>
                  <a:gd name="connsiteY42" fmla="*/ 883286 h 1412346"/>
                  <a:gd name="connsiteX43" fmla="*/ 3565525 w 4853531"/>
                  <a:gd name="connsiteY43" fmla="*/ 611823 h 1412346"/>
                  <a:gd name="connsiteX44" fmla="*/ 2989263 w 4853531"/>
                  <a:gd name="connsiteY44" fmla="*/ 481647 h 1412346"/>
                  <a:gd name="connsiteX45" fmla="*/ 2930524 w 4853531"/>
                  <a:gd name="connsiteY45" fmla="*/ 370522 h 1412346"/>
                  <a:gd name="connsiteX46" fmla="*/ 2838450 w 4853531"/>
                  <a:gd name="connsiteY46" fmla="*/ 403860 h 1412346"/>
                  <a:gd name="connsiteX47" fmla="*/ 2641600 w 4853531"/>
                  <a:gd name="connsiteY47" fmla="*/ 364173 h 1412346"/>
                  <a:gd name="connsiteX48" fmla="*/ 2466340 w 4853531"/>
                  <a:gd name="connsiteY48" fmla="*/ 368300 h 1412346"/>
                  <a:gd name="connsiteX49" fmla="*/ 2291080 w 4853531"/>
                  <a:gd name="connsiteY49" fmla="*/ 284480 h 1412346"/>
                  <a:gd name="connsiteX50" fmla="*/ 2045970 w 4853531"/>
                  <a:gd name="connsiteY50" fmla="*/ 184150 h 1412346"/>
                  <a:gd name="connsiteX51" fmla="*/ 1856740 w 4853531"/>
                  <a:gd name="connsiteY51" fmla="*/ 109220 h 1412346"/>
                  <a:gd name="connsiteX52" fmla="*/ 1750060 w 4853531"/>
                  <a:gd name="connsiteY52" fmla="*/ 55880 h 1412346"/>
                  <a:gd name="connsiteX53" fmla="*/ 1695450 w 4853531"/>
                  <a:gd name="connsiteY53" fmla="*/ 19685 h 1412346"/>
                  <a:gd name="connsiteX54" fmla="*/ 1581785 w 4853531"/>
                  <a:gd name="connsiteY54" fmla="*/ 0 h 1412346"/>
                  <a:gd name="connsiteX55" fmla="*/ 1383665 w 4853531"/>
                  <a:gd name="connsiteY55" fmla="*/ 73660 h 1412346"/>
                  <a:gd name="connsiteX56" fmla="*/ 1129030 w 4853531"/>
                  <a:gd name="connsiteY56" fmla="*/ 163195 h 1412346"/>
                  <a:gd name="connsiteX57" fmla="*/ 1016000 w 4853531"/>
                  <a:gd name="connsiteY57" fmla="*/ 219710 h 1412346"/>
                  <a:gd name="connsiteX58" fmla="*/ 781050 w 4853531"/>
                  <a:gd name="connsiteY58" fmla="*/ 232410 h 1412346"/>
                  <a:gd name="connsiteX59" fmla="*/ 633730 w 4853531"/>
                  <a:gd name="connsiteY59" fmla="*/ 344170 h 1412346"/>
                  <a:gd name="connsiteX60" fmla="*/ 523875 w 4853531"/>
                  <a:gd name="connsiteY60" fmla="*/ 329565 h 1412346"/>
                  <a:gd name="connsiteX61" fmla="*/ 462280 w 4853531"/>
                  <a:gd name="connsiteY61" fmla="*/ 490220 h 1412346"/>
                  <a:gd name="connsiteX62" fmla="*/ 401320 w 4853531"/>
                  <a:gd name="connsiteY62" fmla="*/ 680720 h 1412346"/>
                  <a:gd name="connsiteX63" fmla="*/ 321310 w 4853531"/>
                  <a:gd name="connsiteY63" fmla="*/ 737870 h 1412346"/>
                  <a:gd name="connsiteX64" fmla="*/ 227965 w 4853531"/>
                  <a:gd name="connsiteY64" fmla="*/ 790575 h 1412346"/>
                  <a:gd name="connsiteX65" fmla="*/ 134620 w 4853531"/>
                  <a:gd name="connsiteY65" fmla="*/ 802640 h 1412346"/>
                  <a:gd name="connsiteX66" fmla="*/ 43180 w 4853531"/>
                  <a:gd name="connsiteY66" fmla="*/ 840740 h 1412346"/>
                  <a:gd name="connsiteX67" fmla="*/ 5080 w 4853531"/>
                  <a:gd name="connsiteY67" fmla="*/ 871220 h 1412346"/>
                  <a:gd name="connsiteX68" fmla="*/ 0 w 4853531"/>
                  <a:gd name="connsiteY68" fmla="*/ 978535 h 1412346"/>
                  <a:gd name="connsiteX0" fmla="*/ 0 w 4853531"/>
                  <a:gd name="connsiteY0" fmla="*/ 978535 h 1412346"/>
                  <a:gd name="connsiteX1" fmla="*/ 79375 w 4853531"/>
                  <a:gd name="connsiteY1" fmla="*/ 1090295 h 1412346"/>
                  <a:gd name="connsiteX2" fmla="*/ 203200 w 4853531"/>
                  <a:gd name="connsiteY2" fmla="*/ 1099820 h 1412346"/>
                  <a:gd name="connsiteX3" fmla="*/ 325120 w 4853531"/>
                  <a:gd name="connsiteY3" fmla="*/ 1076960 h 1412346"/>
                  <a:gd name="connsiteX4" fmla="*/ 439420 w 4853531"/>
                  <a:gd name="connsiteY4" fmla="*/ 1115060 h 1412346"/>
                  <a:gd name="connsiteX5" fmla="*/ 553720 w 4853531"/>
                  <a:gd name="connsiteY5" fmla="*/ 1145540 h 1412346"/>
                  <a:gd name="connsiteX6" fmla="*/ 675640 w 4853531"/>
                  <a:gd name="connsiteY6" fmla="*/ 1122680 h 1412346"/>
                  <a:gd name="connsiteX7" fmla="*/ 782320 w 4853531"/>
                  <a:gd name="connsiteY7" fmla="*/ 1115060 h 1412346"/>
                  <a:gd name="connsiteX8" fmla="*/ 897890 w 4853531"/>
                  <a:gd name="connsiteY8" fmla="*/ 1185545 h 1412346"/>
                  <a:gd name="connsiteX9" fmla="*/ 958215 w 4853531"/>
                  <a:gd name="connsiteY9" fmla="*/ 1156335 h 1412346"/>
                  <a:gd name="connsiteX10" fmla="*/ 1064260 w 4853531"/>
                  <a:gd name="connsiteY10" fmla="*/ 993140 h 1412346"/>
                  <a:gd name="connsiteX11" fmla="*/ 1117600 w 4853531"/>
                  <a:gd name="connsiteY11" fmla="*/ 886460 h 1412346"/>
                  <a:gd name="connsiteX12" fmla="*/ 1148080 w 4853531"/>
                  <a:gd name="connsiteY12" fmla="*/ 787400 h 1412346"/>
                  <a:gd name="connsiteX13" fmla="*/ 1210310 w 4853531"/>
                  <a:gd name="connsiteY13" fmla="*/ 705485 h 1412346"/>
                  <a:gd name="connsiteX14" fmla="*/ 1273810 w 4853531"/>
                  <a:gd name="connsiteY14" fmla="*/ 622935 h 1412346"/>
                  <a:gd name="connsiteX15" fmla="*/ 1447800 w 4853531"/>
                  <a:gd name="connsiteY15" fmla="*/ 534670 h 1412346"/>
                  <a:gd name="connsiteX16" fmla="*/ 1625600 w 4853531"/>
                  <a:gd name="connsiteY16" fmla="*/ 455930 h 1412346"/>
                  <a:gd name="connsiteX17" fmla="*/ 1698625 w 4853531"/>
                  <a:gd name="connsiteY17" fmla="*/ 472440 h 1412346"/>
                  <a:gd name="connsiteX18" fmla="*/ 1788160 w 4853531"/>
                  <a:gd name="connsiteY18" fmla="*/ 444500 h 1412346"/>
                  <a:gd name="connsiteX19" fmla="*/ 1898650 w 4853531"/>
                  <a:gd name="connsiteY19" fmla="*/ 427355 h 1412346"/>
                  <a:gd name="connsiteX20" fmla="*/ 1973580 w 4853531"/>
                  <a:gd name="connsiteY20" fmla="*/ 389255 h 1412346"/>
                  <a:gd name="connsiteX21" fmla="*/ 2023110 w 4853531"/>
                  <a:gd name="connsiteY21" fmla="*/ 299720 h 1412346"/>
                  <a:gd name="connsiteX22" fmla="*/ 2142490 w 4853531"/>
                  <a:gd name="connsiteY22" fmla="*/ 393700 h 1412346"/>
                  <a:gd name="connsiteX23" fmla="*/ 2298065 w 4853531"/>
                  <a:gd name="connsiteY23" fmla="*/ 441960 h 1412346"/>
                  <a:gd name="connsiteX24" fmla="*/ 2473325 w 4853531"/>
                  <a:gd name="connsiteY24" fmla="*/ 508635 h 1412346"/>
                  <a:gd name="connsiteX25" fmla="*/ 2600325 w 4853531"/>
                  <a:gd name="connsiteY25" fmla="*/ 521335 h 1412346"/>
                  <a:gd name="connsiteX26" fmla="*/ 2967036 w 4853531"/>
                  <a:gd name="connsiteY26" fmla="*/ 625315 h 1412346"/>
                  <a:gd name="connsiteX27" fmla="*/ 3127374 w 4853531"/>
                  <a:gd name="connsiteY27" fmla="*/ 778510 h 1412346"/>
                  <a:gd name="connsiteX28" fmla="*/ 3422649 w 4853531"/>
                  <a:gd name="connsiteY28" fmla="*/ 911860 h 1412346"/>
                  <a:gd name="connsiteX29" fmla="*/ 3651249 w 4853531"/>
                  <a:gd name="connsiteY29" fmla="*/ 978535 h 1412346"/>
                  <a:gd name="connsiteX30" fmla="*/ 3675062 w 4853531"/>
                  <a:gd name="connsiteY30" fmla="*/ 1030923 h 1412346"/>
                  <a:gd name="connsiteX31" fmla="*/ 3917950 w 4853531"/>
                  <a:gd name="connsiteY31" fmla="*/ 1159511 h 1412346"/>
                  <a:gd name="connsiteX32" fmla="*/ 4256087 w 4853531"/>
                  <a:gd name="connsiteY32" fmla="*/ 1321435 h 1412346"/>
                  <a:gd name="connsiteX33" fmla="*/ 4470399 w 4853531"/>
                  <a:gd name="connsiteY33" fmla="*/ 1411923 h 1412346"/>
                  <a:gd name="connsiteX34" fmla="*/ 4598987 w 4853531"/>
                  <a:gd name="connsiteY34" fmla="*/ 1378584 h 1412346"/>
                  <a:gd name="connsiteX35" fmla="*/ 4684712 w 4853531"/>
                  <a:gd name="connsiteY35" fmla="*/ 1402397 h 1412346"/>
                  <a:gd name="connsiteX36" fmla="*/ 4829175 w 4853531"/>
                  <a:gd name="connsiteY36" fmla="*/ 1330960 h 1412346"/>
                  <a:gd name="connsiteX37" fmla="*/ 4799012 w 4853531"/>
                  <a:gd name="connsiteY37" fmla="*/ 1192847 h 1412346"/>
                  <a:gd name="connsiteX38" fmla="*/ 4694237 w 4853531"/>
                  <a:gd name="connsiteY38" fmla="*/ 1102359 h 1412346"/>
                  <a:gd name="connsiteX39" fmla="*/ 4275137 w 4853531"/>
                  <a:gd name="connsiteY39" fmla="*/ 811848 h 1412346"/>
                  <a:gd name="connsiteX40" fmla="*/ 4117974 w 4853531"/>
                  <a:gd name="connsiteY40" fmla="*/ 702310 h 1412346"/>
                  <a:gd name="connsiteX41" fmla="*/ 3898899 w 4853531"/>
                  <a:gd name="connsiteY41" fmla="*/ 545147 h 1412346"/>
                  <a:gd name="connsiteX42" fmla="*/ 3927474 w 4853531"/>
                  <a:gd name="connsiteY42" fmla="*/ 673735 h 1412346"/>
                  <a:gd name="connsiteX43" fmla="*/ 4141787 w 4853531"/>
                  <a:gd name="connsiteY43" fmla="*/ 883286 h 1412346"/>
                  <a:gd name="connsiteX44" fmla="*/ 3565525 w 4853531"/>
                  <a:gd name="connsiteY44" fmla="*/ 611823 h 1412346"/>
                  <a:gd name="connsiteX45" fmla="*/ 2989263 w 4853531"/>
                  <a:gd name="connsiteY45" fmla="*/ 481647 h 1412346"/>
                  <a:gd name="connsiteX46" fmla="*/ 2930524 w 4853531"/>
                  <a:gd name="connsiteY46" fmla="*/ 370522 h 1412346"/>
                  <a:gd name="connsiteX47" fmla="*/ 2838450 w 4853531"/>
                  <a:gd name="connsiteY47" fmla="*/ 403860 h 1412346"/>
                  <a:gd name="connsiteX48" fmla="*/ 2641600 w 4853531"/>
                  <a:gd name="connsiteY48" fmla="*/ 364173 h 1412346"/>
                  <a:gd name="connsiteX49" fmla="*/ 2466340 w 4853531"/>
                  <a:gd name="connsiteY49" fmla="*/ 368300 h 1412346"/>
                  <a:gd name="connsiteX50" fmla="*/ 2291080 w 4853531"/>
                  <a:gd name="connsiteY50" fmla="*/ 284480 h 1412346"/>
                  <a:gd name="connsiteX51" fmla="*/ 2045970 w 4853531"/>
                  <a:gd name="connsiteY51" fmla="*/ 184150 h 1412346"/>
                  <a:gd name="connsiteX52" fmla="*/ 1856740 w 4853531"/>
                  <a:gd name="connsiteY52" fmla="*/ 109220 h 1412346"/>
                  <a:gd name="connsiteX53" fmla="*/ 1750060 w 4853531"/>
                  <a:gd name="connsiteY53" fmla="*/ 55880 h 1412346"/>
                  <a:gd name="connsiteX54" fmla="*/ 1695450 w 4853531"/>
                  <a:gd name="connsiteY54" fmla="*/ 19685 h 1412346"/>
                  <a:gd name="connsiteX55" fmla="*/ 1581785 w 4853531"/>
                  <a:gd name="connsiteY55" fmla="*/ 0 h 1412346"/>
                  <a:gd name="connsiteX56" fmla="*/ 1383665 w 4853531"/>
                  <a:gd name="connsiteY56" fmla="*/ 73660 h 1412346"/>
                  <a:gd name="connsiteX57" fmla="*/ 1129030 w 4853531"/>
                  <a:gd name="connsiteY57" fmla="*/ 163195 h 1412346"/>
                  <a:gd name="connsiteX58" fmla="*/ 1016000 w 4853531"/>
                  <a:gd name="connsiteY58" fmla="*/ 219710 h 1412346"/>
                  <a:gd name="connsiteX59" fmla="*/ 781050 w 4853531"/>
                  <a:gd name="connsiteY59" fmla="*/ 232410 h 1412346"/>
                  <a:gd name="connsiteX60" fmla="*/ 633730 w 4853531"/>
                  <a:gd name="connsiteY60" fmla="*/ 344170 h 1412346"/>
                  <a:gd name="connsiteX61" fmla="*/ 523875 w 4853531"/>
                  <a:gd name="connsiteY61" fmla="*/ 329565 h 1412346"/>
                  <a:gd name="connsiteX62" fmla="*/ 462280 w 4853531"/>
                  <a:gd name="connsiteY62" fmla="*/ 490220 h 1412346"/>
                  <a:gd name="connsiteX63" fmla="*/ 401320 w 4853531"/>
                  <a:gd name="connsiteY63" fmla="*/ 680720 h 1412346"/>
                  <a:gd name="connsiteX64" fmla="*/ 321310 w 4853531"/>
                  <a:gd name="connsiteY64" fmla="*/ 737870 h 1412346"/>
                  <a:gd name="connsiteX65" fmla="*/ 227965 w 4853531"/>
                  <a:gd name="connsiteY65" fmla="*/ 790575 h 1412346"/>
                  <a:gd name="connsiteX66" fmla="*/ 134620 w 4853531"/>
                  <a:gd name="connsiteY66" fmla="*/ 802640 h 1412346"/>
                  <a:gd name="connsiteX67" fmla="*/ 43180 w 4853531"/>
                  <a:gd name="connsiteY67" fmla="*/ 840740 h 1412346"/>
                  <a:gd name="connsiteX68" fmla="*/ 5080 w 4853531"/>
                  <a:gd name="connsiteY68" fmla="*/ 871220 h 1412346"/>
                  <a:gd name="connsiteX69" fmla="*/ 0 w 4853531"/>
                  <a:gd name="connsiteY69" fmla="*/ 978535 h 1412346"/>
                  <a:gd name="connsiteX0" fmla="*/ 0 w 4853531"/>
                  <a:gd name="connsiteY0" fmla="*/ 978535 h 1412346"/>
                  <a:gd name="connsiteX1" fmla="*/ 79375 w 4853531"/>
                  <a:gd name="connsiteY1" fmla="*/ 1090295 h 1412346"/>
                  <a:gd name="connsiteX2" fmla="*/ 203200 w 4853531"/>
                  <a:gd name="connsiteY2" fmla="*/ 1099820 h 1412346"/>
                  <a:gd name="connsiteX3" fmla="*/ 325120 w 4853531"/>
                  <a:gd name="connsiteY3" fmla="*/ 1076960 h 1412346"/>
                  <a:gd name="connsiteX4" fmla="*/ 439420 w 4853531"/>
                  <a:gd name="connsiteY4" fmla="*/ 1115060 h 1412346"/>
                  <a:gd name="connsiteX5" fmla="*/ 553720 w 4853531"/>
                  <a:gd name="connsiteY5" fmla="*/ 1145540 h 1412346"/>
                  <a:gd name="connsiteX6" fmla="*/ 675640 w 4853531"/>
                  <a:gd name="connsiteY6" fmla="*/ 1122680 h 1412346"/>
                  <a:gd name="connsiteX7" fmla="*/ 782320 w 4853531"/>
                  <a:gd name="connsiteY7" fmla="*/ 1115060 h 1412346"/>
                  <a:gd name="connsiteX8" fmla="*/ 897890 w 4853531"/>
                  <a:gd name="connsiteY8" fmla="*/ 1185545 h 1412346"/>
                  <a:gd name="connsiteX9" fmla="*/ 958215 w 4853531"/>
                  <a:gd name="connsiteY9" fmla="*/ 1156335 h 1412346"/>
                  <a:gd name="connsiteX10" fmla="*/ 1064260 w 4853531"/>
                  <a:gd name="connsiteY10" fmla="*/ 993140 h 1412346"/>
                  <a:gd name="connsiteX11" fmla="*/ 1117600 w 4853531"/>
                  <a:gd name="connsiteY11" fmla="*/ 886460 h 1412346"/>
                  <a:gd name="connsiteX12" fmla="*/ 1148080 w 4853531"/>
                  <a:gd name="connsiteY12" fmla="*/ 787400 h 1412346"/>
                  <a:gd name="connsiteX13" fmla="*/ 1210310 w 4853531"/>
                  <a:gd name="connsiteY13" fmla="*/ 705485 h 1412346"/>
                  <a:gd name="connsiteX14" fmla="*/ 1273810 w 4853531"/>
                  <a:gd name="connsiteY14" fmla="*/ 622935 h 1412346"/>
                  <a:gd name="connsiteX15" fmla="*/ 1447800 w 4853531"/>
                  <a:gd name="connsiteY15" fmla="*/ 534670 h 1412346"/>
                  <a:gd name="connsiteX16" fmla="*/ 1625600 w 4853531"/>
                  <a:gd name="connsiteY16" fmla="*/ 455930 h 1412346"/>
                  <a:gd name="connsiteX17" fmla="*/ 1698625 w 4853531"/>
                  <a:gd name="connsiteY17" fmla="*/ 472440 h 1412346"/>
                  <a:gd name="connsiteX18" fmla="*/ 1788160 w 4853531"/>
                  <a:gd name="connsiteY18" fmla="*/ 444500 h 1412346"/>
                  <a:gd name="connsiteX19" fmla="*/ 1898650 w 4853531"/>
                  <a:gd name="connsiteY19" fmla="*/ 427355 h 1412346"/>
                  <a:gd name="connsiteX20" fmla="*/ 1973580 w 4853531"/>
                  <a:gd name="connsiteY20" fmla="*/ 389255 h 1412346"/>
                  <a:gd name="connsiteX21" fmla="*/ 2023110 w 4853531"/>
                  <a:gd name="connsiteY21" fmla="*/ 299720 h 1412346"/>
                  <a:gd name="connsiteX22" fmla="*/ 2142490 w 4853531"/>
                  <a:gd name="connsiteY22" fmla="*/ 393700 h 1412346"/>
                  <a:gd name="connsiteX23" fmla="*/ 2298065 w 4853531"/>
                  <a:gd name="connsiteY23" fmla="*/ 441960 h 1412346"/>
                  <a:gd name="connsiteX24" fmla="*/ 2473325 w 4853531"/>
                  <a:gd name="connsiteY24" fmla="*/ 508635 h 1412346"/>
                  <a:gd name="connsiteX25" fmla="*/ 2600325 w 4853531"/>
                  <a:gd name="connsiteY25" fmla="*/ 521335 h 1412346"/>
                  <a:gd name="connsiteX26" fmla="*/ 2967036 w 4853531"/>
                  <a:gd name="connsiteY26" fmla="*/ 625315 h 1412346"/>
                  <a:gd name="connsiteX27" fmla="*/ 3127374 w 4853531"/>
                  <a:gd name="connsiteY27" fmla="*/ 778510 h 1412346"/>
                  <a:gd name="connsiteX28" fmla="*/ 3422649 w 4853531"/>
                  <a:gd name="connsiteY28" fmla="*/ 911860 h 1412346"/>
                  <a:gd name="connsiteX29" fmla="*/ 3651249 w 4853531"/>
                  <a:gd name="connsiteY29" fmla="*/ 978535 h 1412346"/>
                  <a:gd name="connsiteX30" fmla="*/ 3675062 w 4853531"/>
                  <a:gd name="connsiteY30" fmla="*/ 1030923 h 1412346"/>
                  <a:gd name="connsiteX31" fmla="*/ 3917950 w 4853531"/>
                  <a:gd name="connsiteY31" fmla="*/ 1159511 h 1412346"/>
                  <a:gd name="connsiteX32" fmla="*/ 4256087 w 4853531"/>
                  <a:gd name="connsiteY32" fmla="*/ 1321435 h 1412346"/>
                  <a:gd name="connsiteX33" fmla="*/ 4470399 w 4853531"/>
                  <a:gd name="connsiteY33" fmla="*/ 1411923 h 1412346"/>
                  <a:gd name="connsiteX34" fmla="*/ 4598987 w 4853531"/>
                  <a:gd name="connsiteY34" fmla="*/ 1378584 h 1412346"/>
                  <a:gd name="connsiteX35" fmla="*/ 4684712 w 4853531"/>
                  <a:gd name="connsiteY35" fmla="*/ 1402397 h 1412346"/>
                  <a:gd name="connsiteX36" fmla="*/ 4829175 w 4853531"/>
                  <a:gd name="connsiteY36" fmla="*/ 1330960 h 1412346"/>
                  <a:gd name="connsiteX37" fmla="*/ 4799012 w 4853531"/>
                  <a:gd name="connsiteY37" fmla="*/ 1192847 h 1412346"/>
                  <a:gd name="connsiteX38" fmla="*/ 4694237 w 4853531"/>
                  <a:gd name="connsiteY38" fmla="*/ 1102359 h 1412346"/>
                  <a:gd name="connsiteX39" fmla="*/ 4613274 w 4853531"/>
                  <a:gd name="connsiteY39" fmla="*/ 868997 h 1412346"/>
                  <a:gd name="connsiteX40" fmla="*/ 4275137 w 4853531"/>
                  <a:gd name="connsiteY40" fmla="*/ 811848 h 1412346"/>
                  <a:gd name="connsiteX41" fmla="*/ 4117974 w 4853531"/>
                  <a:gd name="connsiteY41" fmla="*/ 702310 h 1412346"/>
                  <a:gd name="connsiteX42" fmla="*/ 3898899 w 4853531"/>
                  <a:gd name="connsiteY42" fmla="*/ 545147 h 1412346"/>
                  <a:gd name="connsiteX43" fmla="*/ 3927474 w 4853531"/>
                  <a:gd name="connsiteY43" fmla="*/ 673735 h 1412346"/>
                  <a:gd name="connsiteX44" fmla="*/ 4141787 w 4853531"/>
                  <a:gd name="connsiteY44" fmla="*/ 883286 h 1412346"/>
                  <a:gd name="connsiteX45" fmla="*/ 3565525 w 4853531"/>
                  <a:gd name="connsiteY45" fmla="*/ 611823 h 1412346"/>
                  <a:gd name="connsiteX46" fmla="*/ 2989263 w 4853531"/>
                  <a:gd name="connsiteY46" fmla="*/ 481647 h 1412346"/>
                  <a:gd name="connsiteX47" fmla="*/ 2930524 w 4853531"/>
                  <a:gd name="connsiteY47" fmla="*/ 370522 h 1412346"/>
                  <a:gd name="connsiteX48" fmla="*/ 2838450 w 4853531"/>
                  <a:gd name="connsiteY48" fmla="*/ 403860 h 1412346"/>
                  <a:gd name="connsiteX49" fmla="*/ 2641600 w 4853531"/>
                  <a:gd name="connsiteY49" fmla="*/ 364173 h 1412346"/>
                  <a:gd name="connsiteX50" fmla="*/ 2466340 w 4853531"/>
                  <a:gd name="connsiteY50" fmla="*/ 368300 h 1412346"/>
                  <a:gd name="connsiteX51" fmla="*/ 2291080 w 4853531"/>
                  <a:gd name="connsiteY51" fmla="*/ 284480 h 1412346"/>
                  <a:gd name="connsiteX52" fmla="*/ 2045970 w 4853531"/>
                  <a:gd name="connsiteY52" fmla="*/ 184150 h 1412346"/>
                  <a:gd name="connsiteX53" fmla="*/ 1856740 w 4853531"/>
                  <a:gd name="connsiteY53" fmla="*/ 109220 h 1412346"/>
                  <a:gd name="connsiteX54" fmla="*/ 1750060 w 4853531"/>
                  <a:gd name="connsiteY54" fmla="*/ 55880 h 1412346"/>
                  <a:gd name="connsiteX55" fmla="*/ 1695450 w 4853531"/>
                  <a:gd name="connsiteY55" fmla="*/ 19685 h 1412346"/>
                  <a:gd name="connsiteX56" fmla="*/ 1581785 w 4853531"/>
                  <a:gd name="connsiteY56" fmla="*/ 0 h 1412346"/>
                  <a:gd name="connsiteX57" fmla="*/ 1383665 w 4853531"/>
                  <a:gd name="connsiteY57" fmla="*/ 73660 h 1412346"/>
                  <a:gd name="connsiteX58" fmla="*/ 1129030 w 4853531"/>
                  <a:gd name="connsiteY58" fmla="*/ 163195 h 1412346"/>
                  <a:gd name="connsiteX59" fmla="*/ 1016000 w 4853531"/>
                  <a:gd name="connsiteY59" fmla="*/ 219710 h 1412346"/>
                  <a:gd name="connsiteX60" fmla="*/ 781050 w 4853531"/>
                  <a:gd name="connsiteY60" fmla="*/ 232410 h 1412346"/>
                  <a:gd name="connsiteX61" fmla="*/ 633730 w 4853531"/>
                  <a:gd name="connsiteY61" fmla="*/ 344170 h 1412346"/>
                  <a:gd name="connsiteX62" fmla="*/ 523875 w 4853531"/>
                  <a:gd name="connsiteY62" fmla="*/ 329565 h 1412346"/>
                  <a:gd name="connsiteX63" fmla="*/ 462280 w 4853531"/>
                  <a:gd name="connsiteY63" fmla="*/ 490220 h 1412346"/>
                  <a:gd name="connsiteX64" fmla="*/ 401320 w 4853531"/>
                  <a:gd name="connsiteY64" fmla="*/ 680720 h 1412346"/>
                  <a:gd name="connsiteX65" fmla="*/ 321310 w 4853531"/>
                  <a:gd name="connsiteY65" fmla="*/ 737870 h 1412346"/>
                  <a:gd name="connsiteX66" fmla="*/ 227965 w 4853531"/>
                  <a:gd name="connsiteY66" fmla="*/ 790575 h 1412346"/>
                  <a:gd name="connsiteX67" fmla="*/ 134620 w 4853531"/>
                  <a:gd name="connsiteY67" fmla="*/ 802640 h 1412346"/>
                  <a:gd name="connsiteX68" fmla="*/ 43180 w 4853531"/>
                  <a:gd name="connsiteY68" fmla="*/ 840740 h 1412346"/>
                  <a:gd name="connsiteX69" fmla="*/ 5080 w 4853531"/>
                  <a:gd name="connsiteY69" fmla="*/ 871220 h 1412346"/>
                  <a:gd name="connsiteX70" fmla="*/ 0 w 4853531"/>
                  <a:gd name="connsiteY70" fmla="*/ 978535 h 1412346"/>
                  <a:gd name="connsiteX0" fmla="*/ 0 w 4853531"/>
                  <a:gd name="connsiteY0" fmla="*/ 978535 h 1412346"/>
                  <a:gd name="connsiteX1" fmla="*/ 79375 w 4853531"/>
                  <a:gd name="connsiteY1" fmla="*/ 1090295 h 1412346"/>
                  <a:gd name="connsiteX2" fmla="*/ 203200 w 4853531"/>
                  <a:gd name="connsiteY2" fmla="*/ 1099820 h 1412346"/>
                  <a:gd name="connsiteX3" fmla="*/ 325120 w 4853531"/>
                  <a:gd name="connsiteY3" fmla="*/ 1076960 h 1412346"/>
                  <a:gd name="connsiteX4" fmla="*/ 439420 w 4853531"/>
                  <a:gd name="connsiteY4" fmla="*/ 1115060 h 1412346"/>
                  <a:gd name="connsiteX5" fmla="*/ 553720 w 4853531"/>
                  <a:gd name="connsiteY5" fmla="*/ 1145540 h 1412346"/>
                  <a:gd name="connsiteX6" fmla="*/ 675640 w 4853531"/>
                  <a:gd name="connsiteY6" fmla="*/ 1122680 h 1412346"/>
                  <a:gd name="connsiteX7" fmla="*/ 782320 w 4853531"/>
                  <a:gd name="connsiteY7" fmla="*/ 1115060 h 1412346"/>
                  <a:gd name="connsiteX8" fmla="*/ 897890 w 4853531"/>
                  <a:gd name="connsiteY8" fmla="*/ 1185545 h 1412346"/>
                  <a:gd name="connsiteX9" fmla="*/ 958215 w 4853531"/>
                  <a:gd name="connsiteY9" fmla="*/ 1156335 h 1412346"/>
                  <a:gd name="connsiteX10" fmla="*/ 1064260 w 4853531"/>
                  <a:gd name="connsiteY10" fmla="*/ 993140 h 1412346"/>
                  <a:gd name="connsiteX11" fmla="*/ 1117600 w 4853531"/>
                  <a:gd name="connsiteY11" fmla="*/ 886460 h 1412346"/>
                  <a:gd name="connsiteX12" fmla="*/ 1148080 w 4853531"/>
                  <a:gd name="connsiteY12" fmla="*/ 787400 h 1412346"/>
                  <a:gd name="connsiteX13" fmla="*/ 1210310 w 4853531"/>
                  <a:gd name="connsiteY13" fmla="*/ 705485 h 1412346"/>
                  <a:gd name="connsiteX14" fmla="*/ 1273810 w 4853531"/>
                  <a:gd name="connsiteY14" fmla="*/ 622935 h 1412346"/>
                  <a:gd name="connsiteX15" fmla="*/ 1447800 w 4853531"/>
                  <a:gd name="connsiteY15" fmla="*/ 534670 h 1412346"/>
                  <a:gd name="connsiteX16" fmla="*/ 1625600 w 4853531"/>
                  <a:gd name="connsiteY16" fmla="*/ 455930 h 1412346"/>
                  <a:gd name="connsiteX17" fmla="*/ 1698625 w 4853531"/>
                  <a:gd name="connsiteY17" fmla="*/ 472440 h 1412346"/>
                  <a:gd name="connsiteX18" fmla="*/ 1788160 w 4853531"/>
                  <a:gd name="connsiteY18" fmla="*/ 444500 h 1412346"/>
                  <a:gd name="connsiteX19" fmla="*/ 1898650 w 4853531"/>
                  <a:gd name="connsiteY19" fmla="*/ 427355 h 1412346"/>
                  <a:gd name="connsiteX20" fmla="*/ 1973580 w 4853531"/>
                  <a:gd name="connsiteY20" fmla="*/ 389255 h 1412346"/>
                  <a:gd name="connsiteX21" fmla="*/ 2023110 w 4853531"/>
                  <a:gd name="connsiteY21" fmla="*/ 299720 h 1412346"/>
                  <a:gd name="connsiteX22" fmla="*/ 2142490 w 4853531"/>
                  <a:gd name="connsiteY22" fmla="*/ 393700 h 1412346"/>
                  <a:gd name="connsiteX23" fmla="*/ 2298065 w 4853531"/>
                  <a:gd name="connsiteY23" fmla="*/ 441960 h 1412346"/>
                  <a:gd name="connsiteX24" fmla="*/ 2473325 w 4853531"/>
                  <a:gd name="connsiteY24" fmla="*/ 508635 h 1412346"/>
                  <a:gd name="connsiteX25" fmla="*/ 2600325 w 4853531"/>
                  <a:gd name="connsiteY25" fmla="*/ 521335 h 1412346"/>
                  <a:gd name="connsiteX26" fmla="*/ 2967036 w 4853531"/>
                  <a:gd name="connsiteY26" fmla="*/ 625315 h 1412346"/>
                  <a:gd name="connsiteX27" fmla="*/ 3127374 w 4853531"/>
                  <a:gd name="connsiteY27" fmla="*/ 778510 h 1412346"/>
                  <a:gd name="connsiteX28" fmla="*/ 3422649 w 4853531"/>
                  <a:gd name="connsiteY28" fmla="*/ 911860 h 1412346"/>
                  <a:gd name="connsiteX29" fmla="*/ 3651249 w 4853531"/>
                  <a:gd name="connsiteY29" fmla="*/ 978535 h 1412346"/>
                  <a:gd name="connsiteX30" fmla="*/ 3675062 w 4853531"/>
                  <a:gd name="connsiteY30" fmla="*/ 1030923 h 1412346"/>
                  <a:gd name="connsiteX31" fmla="*/ 3917950 w 4853531"/>
                  <a:gd name="connsiteY31" fmla="*/ 1159511 h 1412346"/>
                  <a:gd name="connsiteX32" fmla="*/ 4256087 w 4853531"/>
                  <a:gd name="connsiteY32" fmla="*/ 1321435 h 1412346"/>
                  <a:gd name="connsiteX33" fmla="*/ 4470399 w 4853531"/>
                  <a:gd name="connsiteY33" fmla="*/ 1411923 h 1412346"/>
                  <a:gd name="connsiteX34" fmla="*/ 4598987 w 4853531"/>
                  <a:gd name="connsiteY34" fmla="*/ 1378584 h 1412346"/>
                  <a:gd name="connsiteX35" fmla="*/ 4684712 w 4853531"/>
                  <a:gd name="connsiteY35" fmla="*/ 1402397 h 1412346"/>
                  <a:gd name="connsiteX36" fmla="*/ 4829175 w 4853531"/>
                  <a:gd name="connsiteY36" fmla="*/ 1330960 h 1412346"/>
                  <a:gd name="connsiteX37" fmla="*/ 4799012 w 4853531"/>
                  <a:gd name="connsiteY37" fmla="*/ 1192847 h 1412346"/>
                  <a:gd name="connsiteX38" fmla="*/ 4694237 w 4853531"/>
                  <a:gd name="connsiteY38" fmla="*/ 1102359 h 1412346"/>
                  <a:gd name="connsiteX39" fmla="*/ 4613274 w 4853531"/>
                  <a:gd name="connsiteY39" fmla="*/ 868997 h 1412346"/>
                  <a:gd name="connsiteX40" fmla="*/ 4241800 w 4853531"/>
                  <a:gd name="connsiteY40" fmla="*/ 783273 h 1412346"/>
                  <a:gd name="connsiteX41" fmla="*/ 4117974 w 4853531"/>
                  <a:gd name="connsiteY41" fmla="*/ 702310 h 1412346"/>
                  <a:gd name="connsiteX42" fmla="*/ 3898899 w 4853531"/>
                  <a:gd name="connsiteY42" fmla="*/ 545147 h 1412346"/>
                  <a:gd name="connsiteX43" fmla="*/ 3927474 w 4853531"/>
                  <a:gd name="connsiteY43" fmla="*/ 673735 h 1412346"/>
                  <a:gd name="connsiteX44" fmla="*/ 4141787 w 4853531"/>
                  <a:gd name="connsiteY44" fmla="*/ 883286 h 1412346"/>
                  <a:gd name="connsiteX45" fmla="*/ 3565525 w 4853531"/>
                  <a:gd name="connsiteY45" fmla="*/ 611823 h 1412346"/>
                  <a:gd name="connsiteX46" fmla="*/ 2989263 w 4853531"/>
                  <a:gd name="connsiteY46" fmla="*/ 481647 h 1412346"/>
                  <a:gd name="connsiteX47" fmla="*/ 2930524 w 4853531"/>
                  <a:gd name="connsiteY47" fmla="*/ 370522 h 1412346"/>
                  <a:gd name="connsiteX48" fmla="*/ 2838450 w 4853531"/>
                  <a:gd name="connsiteY48" fmla="*/ 403860 h 1412346"/>
                  <a:gd name="connsiteX49" fmla="*/ 2641600 w 4853531"/>
                  <a:gd name="connsiteY49" fmla="*/ 364173 h 1412346"/>
                  <a:gd name="connsiteX50" fmla="*/ 2466340 w 4853531"/>
                  <a:gd name="connsiteY50" fmla="*/ 368300 h 1412346"/>
                  <a:gd name="connsiteX51" fmla="*/ 2291080 w 4853531"/>
                  <a:gd name="connsiteY51" fmla="*/ 284480 h 1412346"/>
                  <a:gd name="connsiteX52" fmla="*/ 2045970 w 4853531"/>
                  <a:gd name="connsiteY52" fmla="*/ 184150 h 1412346"/>
                  <a:gd name="connsiteX53" fmla="*/ 1856740 w 4853531"/>
                  <a:gd name="connsiteY53" fmla="*/ 109220 h 1412346"/>
                  <a:gd name="connsiteX54" fmla="*/ 1750060 w 4853531"/>
                  <a:gd name="connsiteY54" fmla="*/ 55880 h 1412346"/>
                  <a:gd name="connsiteX55" fmla="*/ 1695450 w 4853531"/>
                  <a:gd name="connsiteY55" fmla="*/ 19685 h 1412346"/>
                  <a:gd name="connsiteX56" fmla="*/ 1581785 w 4853531"/>
                  <a:gd name="connsiteY56" fmla="*/ 0 h 1412346"/>
                  <a:gd name="connsiteX57" fmla="*/ 1383665 w 4853531"/>
                  <a:gd name="connsiteY57" fmla="*/ 73660 h 1412346"/>
                  <a:gd name="connsiteX58" fmla="*/ 1129030 w 4853531"/>
                  <a:gd name="connsiteY58" fmla="*/ 163195 h 1412346"/>
                  <a:gd name="connsiteX59" fmla="*/ 1016000 w 4853531"/>
                  <a:gd name="connsiteY59" fmla="*/ 219710 h 1412346"/>
                  <a:gd name="connsiteX60" fmla="*/ 781050 w 4853531"/>
                  <a:gd name="connsiteY60" fmla="*/ 232410 h 1412346"/>
                  <a:gd name="connsiteX61" fmla="*/ 633730 w 4853531"/>
                  <a:gd name="connsiteY61" fmla="*/ 344170 h 1412346"/>
                  <a:gd name="connsiteX62" fmla="*/ 523875 w 4853531"/>
                  <a:gd name="connsiteY62" fmla="*/ 329565 h 1412346"/>
                  <a:gd name="connsiteX63" fmla="*/ 462280 w 4853531"/>
                  <a:gd name="connsiteY63" fmla="*/ 490220 h 1412346"/>
                  <a:gd name="connsiteX64" fmla="*/ 401320 w 4853531"/>
                  <a:gd name="connsiteY64" fmla="*/ 680720 h 1412346"/>
                  <a:gd name="connsiteX65" fmla="*/ 321310 w 4853531"/>
                  <a:gd name="connsiteY65" fmla="*/ 737870 h 1412346"/>
                  <a:gd name="connsiteX66" fmla="*/ 227965 w 4853531"/>
                  <a:gd name="connsiteY66" fmla="*/ 790575 h 1412346"/>
                  <a:gd name="connsiteX67" fmla="*/ 134620 w 4853531"/>
                  <a:gd name="connsiteY67" fmla="*/ 802640 h 1412346"/>
                  <a:gd name="connsiteX68" fmla="*/ 43180 w 4853531"/>
                  <a:gd name="connsiteY68" fmla="*/ 840740 h 1412346"/>
                  <a:gd name="connsiteX69" fmla="*/ 5080 w 4853531"/>
                  <a:gd name="connsiteY69" fmla="*/ 871220 h 1412346"/>
                  <a:gd name="connsiteX70" fmla="*/ 0 w 4853531"/>
                  <a:gd name="connsiteY70" fmla="*/ 978535 h 1412346"/>
                  <a:gd name="connsiteX0" fmla="*/ 0 w 4853531"/>
                  <a:gd name="connsiteY0" fmla="*/ 978535 h 1412346"/>
                  <a:gd name="connsiteX1" fmla="*/ 79375 w 4853531"/>
                  <a:gd name="connsiteY1" fmla="*/ 1090295 h 1412346"/>
                  <a:gd name="connsiteX2" fmla="*/ 203200 w 4853531"/>
                  <a:gd name="connsiteY2" fmla="*/ 1099820 h 1412346"/>
                  <a:gd name="connsiteX3" fmla="*/ 325120 w 4853531"/>
                  <a:gd name="connsiteY3" fmla="*/ 1076960 h 1412346"/>
                  <a:gd name="connsiteX4" fmla="*/ 439420 w 4853531"/>
                  <a:gd name="connsiteY4" fmla="*/ 1115060 h 1412346"/>
                  <a:gd name="connsiteX5" fmla="*/ 553720 w 4853531"/>
                  <a:gd name="connsiteY5" fmla="*/ 1145540 h 1412346"/>
                  <a:gd name="connsiteX6" fmla="*/ 675640 w 4853531"/>
                  <a:gd name="connsiteY6" fmla="*/ 1122680 h 1412346"/>
                  <a:gd name="connsiteX7" fmla="*/ 782320 w 4853531"/>
                  <a:gd name="connsiteY7" fmla="*/ 1115060 h 1412346"/>
                  <a:gd name="connsiteX8" fmla="*/ 897890 w 4853531"/>
                  <a:gd name="connsiteY8" fmla="*/ 1185545 h 1412346"/>
                  <a:gd name="connsiteX9" fmla="*/ 958215 w 4853531"/>
                  <a:gd name="connsiteY9" fmla="*/ 1156335 h 1412346"/>
                  <a:gd name="connsiteX10" fmla="*/ 1064260 w 4853531"/>
                  <a:gd name="connsiteY10" fmla="*/ 993140 h 1412346"/>
                  <a:gd name="connsiteX11" fmla="*/ 1117600 w 4853531"/>
                  <a:gd name="connsiteY11" fmla="*/ 886460 h 1412346"/>
                  <a:gd name="connsiteX12" fmla="*/ 1148080 w 4853531"/>
                  <a:gd name="connsiteY12" fmla="*/ 787400 h 1412346"/>
                  <a:gd name="connsiteX13" fmla="*/ 1210310 w 4853531"/>
                  <a:gd name="connsiteY13" fmla="*/ 705485 h 1412346"/>
                  <a:gd name="connsiteX14" fmla="*/ 1273810 w 4853531"/>
                  <a:gd name="connsiteY14" fmla="*/ 622935 h 1412346"/>
                  <a:gd name="connsiteX15" fmla="*/ 1447800 w 4853531"/>
                  <a:gd name="connsiteY15" fmla="*/ 534670 h 1412346"/>
                  <a:gd name="connsiteX16" fmla="*/ 1625600 w 4853531"/>
                  <a:gd name="connsiteY16" fmla="*/ 455930 h 1412346"/>
                  <a:gd name="connsiteX17" fmla="*/ 1698625 w 4853531"/>
                  <a:gd name="connsiteY17" fmla="*/ 472440 h 1412346"/>
                  <a:gd name="connsiteX18" fmla="*/ 1788160 w 4853531"/>
                  <a:gd name="connsiteY18" fmla="*/ 444500 h 1412346"/>
                  <a:gd name="connsiteX19" fmla="*/ 1898650 w 4853531"/>
                  <a:gd name="connsiteY19" fmla="*/ 427355 h 1412346"/>
                  <a:gd name="connsiteX20" fmla="*/ 1973580 w 4853531"/>
                  <a:gd name="connsiteY20" fmla="*/ 389255 h 1412346"/>
                  <a:gd name="connsiteX21" fmla="*/ 2023110 w 4853531"/>
                  <a:gd name="connsiteY21" fmla="*/ 299720 h 1412346"/>
                  <a:gd name="connsiteX22" fmla="*/ 2142490 w 4853531"/>
                  <a:gd name="connsiteY22" fmla="*/ 393700 h 1412346"/>
                  <a:gd name="connsiteX23" fmla="*/ 2298065 w 4853531"/>
                  <a:gd name="connsiteY23" fmla="*/ 441960 h 1412346"/>
                  <a:gd name="connsiteX24" fmla="*/ 2473325 w 4853531"/>
                  <a:gd name="connsiteY24" fmla="*/ 508635 h 1412346"/>
                  <a:gd name="connsiteX25" fmla="*/ 2600325 w 4853531"/>
                  <a:gd name="connsiteY25" fmla="*/ 521335 h 1412346"/>
                  <a:gd name="connsiteX26" fmla="*/ 2967036 w 4853531"/>
                  <a:gd name="connsiteY26" fmla="*/ 625315 h 1412346"/>
                  <a:gd name="connsiteX27" fmla="*/ 3127374 w 4853531"/>
                  <a:gd name="connsiteY27" fmla="*/ 778510 h 1412346"/>
                  <a:gd name="connsiteX28" fmla="*/ 3422649 w 4853531"/>
                  <a:gd name="connsiteY28" fmla="*/ 911860 h 1412346"/>
                  <a:gd name="connsiteX29" fmla="*/ 3632199 w 4853531"/>
                  <a:gd name="connsiteY29" fmla="*/ 1026160 h 1412346"/>
                  <a:gd name="connsiteX30" fmla="*/ 3675062 w 4853531"/>
                  <a:gd name="connsiteY30" fmla="*/ 1030923 h 1412346"/>
                  <a:gd name="connsiteX31" fmla="*/ 3917950 w 4853531"/>
                  <a:gd name="connsiteY31" fmla="*/ 1159511 h 1412346"/>
                  <a:gd name="connsiteX32" fmla="*/ 4256087 w 4853531"/>
                  <a:gd name="connsiteY32" fmla="*/ 1321435 h 1412346"/>
                  <a:gd name="connsiteX33" fmla="*/ 4470399 w 4853531"/>
                  <a:gd name="connsiteY33" fmla="*/ 1411923 h 1412346"/>
                  <a:gd name="connsiteX34" fmla="*/ 4598987 w 4853531"/>
                  <a:gd name="connsiteY34" fmla="*/ 1378584 h 1412346"/>
                  <a:gd name="connsiteX35" fmla="*/ 4684712 w 4853531"/>
                  <a:gd name="connsiteY35" fmla="*/ 1402397 h 1412346"/>
                  <a:gd name="connsiteX36" fmla="*/ 4829175 w 4853531"/>
                  <a:gd name="connsiteY36" fmla="*/ 1330960 h 1412346"/>
                  <a:gd name="connsiteX37" fmla="*/ 4799012 w 4853531"/>
                  <a:gd name="connsiteY37" fmla="*/ 1192847 h 1412346"/>
                  <a:gd name="connsiteX38" fmla="*/ 4694237 w 4853531"/>
                  <a:gd name="connsiteY38" fmla="*/ 1102359 h 1412346"/>
                  <a:gd name="connsiteX39" fmla="*/ 4613274 w 4853531"/>
                  <a:gd name="connsiteY39" fmla="*/ 868997 h 1412346"/>
                  <a:gd name="connsiteX40" fmla="*/ 4241800 w 4853531"/>
                  <a:gd name="connsiteY40" fmla="*/ 783273 h 1412346"/>
                  <a:gd name="connsiteX41" fmla="*/ 4117974 w 4853531"/>
                  <a:gd name="connsiteY41" fmla="*/ 702310 h 1412346"/>
                  <a:gd name="connsiteX42" fmla="*/ 3898899 w 4853531"/>
                  <a:gd name="connsiteY42" fmla="*/ 545147 h 1412346"/>
                  <a:gd name="connsiteX43" fmla="*/ 3927474 w 4853531"/>
                  <a:gd name="connsiteY43" fmla="*/ 673735 h 1412346"/>
                  <a:gd name="connsiteX44" fmla="*/ 4141787 w 4853531"/>
                  <a:gd name="connsiteY44" fmla="*/ 883286 h 1412346"/>
                  <a:gd name="connsiteX45" fmla="*/ 3565525 w 4853531"/>
                  <a:gd name="connsiteY45" fmla="*/ 611823 h 1412346"/>
                  <a:gd name="connsiteX46" fmla="*/ 2989263 w 4853531"/>
                  <a:gd name="connsiteY46" fmla="*/ 481647 h 1412346"/>
                  <a:gd name="connsiteX47" fmla="*/ 2930524 w 4853531"/>
                  <a:gd name="connsiteY47" fmla="*/ 370522 h 1412346"/>
                  <a:gd name="connsiteX48" fmla="*/ 2838450 w 4853531"/>
                  <a:gd name="connsiteY48" fmla="*/ 403860 h 1412346"/>
                  <a:gd name="connsiteX49" fmla="*/ 2641600 w 4853531"/>
                  <a:gd name="connsiteY49" fmla="*/ 364173 h 1412346"/>
                  <a:gd name="connsiteX50" fmla="*/ 2466340 w 4853531"/>
                  <a:gd name="connsiteY50" fmla="*/ 368300 h 1412346"/>
                  <a:gd name="connsiteX51" fmla="*/ 2291080 w 4853531"/>
                  <a:gd name="connsiteY51" fmla="*/ 284480 h 1412346"/>
                  <a:gd name="connsiteX52" fmla="*/ 2045970 w 4853531"/>
                  <a:gd name="connsiteY52" fmla="*/ 184150 h 1412346"/>
                  <a:gd name="connsiteX53" fmla="*/ 1856740 w 4853531"/>
                  <a:gd name="connsiteY53" fmla="*/ 109220 h 1412346"/>
                  <a:gd name="connsiteX54" fmla="*/ 1750060 w 4853531"/>
                  <a:gd name="connsiteY54" fmla="*/ 55880 h 1412346"/>
                  <a:gd name="connsiteX55" fmla="*/ 1695450 w 4853531"/>
                  <a:gd name="connsiteY55" fmla="*/ 19685 h 1412346"/>
                  <a:gd name="connsiteX56" fmla="*/ 1581785 w 4853531"/>
                  <a:gd name="connsiteY56" fmla="*/ 0 h 1412346"/>
                  <a:gd name="connsiteX57" fmla="*/ 1383665 w 4853531"/>
                  <a:gd name="connsiteY57" fmla="*/ 73660 h 1412346"/>
                  <a:gd name="connsiteX58" fmla="*/ 1129030 w 4853531"/>
                  <a:gd name="connsiteY58" fmla="*/ 163195 h 1412346"/>
                  <a:gd name="connsiteX59" fmla="*/ 1016000 w 4853531"/>
                  <a:gd name="connsiteY59" fmla="*/ 219710 h 1412346"/>
                  <a:gd name="connsiteX60" fmla="*/ 781050 w 4853531"/>
                  <a:gd name="connsiteY60" fmla="*/ 232410 h 1412346"/>
                  <a:gd name="connsiteX61" fmla="*/ 633730 w 4853531"/>
                  <a:gd name="connsiteY61" fmla="*/ 344170 h 1412346"/>
                  <a:gd name="connsiteX62" fmla="*/ 523875 w 4853531"/>
                  <a:gd name="connsiteY62" fmla="*/ 329565 h 1412346"/>
                  <a:gd name="connsiteX63" fmla="*/ 462280 w 4853531"/>
                  <a:gd name="connsiteY63" fmla="*/ 490220 h 1412346"/>
                  <a:gd name="connsiteX64" fmla="*/ 401320 w 4853531"/>
                  <a:gd name="connsiteY64" fmla="*/ 680720 h 1412346"/>
                  <a:gd name="connsiteX65" fmla="*/ 321310 w 4853531"/>
                  <a:gd name="connsiteY65" fmla="*/ 737870 h 1412346"/>
                  <a:gd name="connsiteX66" fmla="*/ 227965 w 4853531"/>
                  <a:gd name="connsiteY66" fmla="*/ 790575 h 1412346"/>
                  <a:gd name="connsiteX67" fmla="*/ 134620 w 4853531"/>
                  <a:gd name="connsiteY67" fmla="*/ 802640 h 1412346"/>
                  <a:gd name="connsiteX68" fmla="*/ 43180 w 4853531"/>
                  <a:gd name="connsiteY68" fmla="*/ 840740 h 1412346"/>
                  <a:gd name="connsiteX69" fmla="*/ 5080 w 4853531"/>
                  <a:gd name="connsiteY69" fmla="*/ 871220 h 1412346"/>
                  <a:gd name="connsiteX70" fmla="*/ 0 w 4853531"/>
                  <a:gd name="connsiteY70" fmla="*/ 978535 h 1412346"/>
                  <a:gd name="connsiteX0" fmla="*/ 0 w 4853531"/>
                  <a:gd name="connsiteY0" fmla="*/ 978535 h 1412346"/>
                  <a:gd name="connsiteX1" fmla="*/ 79375 w 4853531"/>
                  <a:gd name="connsiteY1" fmla="*/ 1090295 h 1412346"/>
                  <a:gd name="connsiteX2" fmla="*/ 203200 w 4853531"/>
                  <a:gd name="connsiteY2" fmla="*/ 1099820 h 1412346"/>
                  <a:gd name="connsiteX3" fmla="*/ 325120 w 4853531"/>
                  <a:gd name="connsiteY3" fmla="*/ 1076960 h 1412346"/>
                  <a:gd name="connsiteX4" fmla="*/ 439420 w 4853531"/>
                  <a:gd name="connsiteY4" fmla="*/ 1115060 h 1412346"/>
                  <a:gd name="connsiteX5" fmla="*/ 553720 w 4853531"/>
                  <a:gd name="connsiteY5" fmla="*/ 1145540 h 1412346"/>
                  <a:gd name="connsiteX6" fmla="*/ 675640 w 4853531"/>
                  <a:gd name="connsiteY6" fmla="*/ 1122680 h 1412346"/>
                  <a:gd name="connsiteX7" fmla="*/ 782320 w 4853531"/>
                  <a:gd name="connsiteY7" fmla="*/ 1115060 h 1412346"/>
                  <a:gd name="connsiteX8" fmla="*/ 897890 w 4853531"/>
                  <a:gd name="connsiteY8" fmla="*/ 1185545 h 1412346"/>
                  <a:gd name="connsiteX9" fmla="*/ 958215 w 4853531"/>
                  <a:gd name="connsiteY9" fmla="*/ 1156335 h 1412346"/>
                  <a:gd name="connsiteX10" fmla="*/ 1064260 w 4853531"/>
                  <a:gd name="connsiteY10" fmla="*/ 993140 h 1412346"/>
                  <a:gd name="connsiteX11" fmla="*/ 1117600 w 4853531"/>
                  <a:gd name="connsiteY11" fmla="*/ 886460 h 1412346"/>
                  <a:gd name="connsiteX12" fmla="*/ 1148080 w 4853531"/>
                  <a:gd name="connsiteY12" fmla="*/ 787400 h 1412346"/>
                  <a:gd name="connsiteX13" fmla="*/ 1210310 w 4853531"/>
                  <a:gd name="connsiteY13" fmla="*/ 705485 h 1412346"/>
                  <a:gd name="connsiteX14" fmla="*/ 1273810 w 4853531"/>
                  <a:gd name="connsiteY14" fmla="*/ 622935 h 1412346"/>
                  <a:gd name="connsiteX15" fmla="*/ 1447800 w 4853531"/>
                  <a:gd name="connsiteY15" fmla="*/ 534670 h 1412346"/>
                  <a:gd name="connsiteX16" fmla="*/ 1625600 w 4853531"/>
                  <a:gd name="connsiteY16" fmla="*/ 455930 h 1412346"/>
                  <a:gd name="connsiteX17" fmla="*/ 1698625 w 4853531"/>
                  <a:gd name="connsiteY17" fmla="*/ 472440 h 1412346"/>
                  <a:gd name="connsiteX18" fmla="*/ 1788160 w 4853531"/>
                  <a:gd name="connsiteY18" fmla="*/ 444500 h 1412346"/>
                  <a:gd name="connsiteX19" fmla="*/ 1898650 w 4853531"/>
                  <a:gd name="connsiteY19" fmla="*/ 427355 h 1412346"/>
                  <a:gd name="connsiteX20" fmla="*/ 1973580 w 4853531"/>
                  <a:gd name="connsiteY20" fmla="*/ 389255 h 1412346"/>
                  <a:gd name="connsiteX21" fmla="*/ 2023110 w 4853531"/>
                  <a:gd name="connsiteY21" fmla="*/ 299720 h 1412346"/>
                  <a:gd name="connsiteX22" fmla="*/ 2142490 w 4853531"/>
                  <a:gd name="connsiteY22" fmla="*/ 393700 h 1412346"/>
                  <a:gd name="connsiteX23" fmla="*/ 2298065 w 4853531"/>
                  <a:gd name="connsiteY23" fmla="*/ 441960 h 1412346"/>
                  <a:gd name="connsiteX24" fmla="*/ 2473325 w 4853531"/>
                  <a:gd name="connsiteY24" fmla="*/ 508635 h 1412346"/>
                  <a:gd name="connsiteX25" fmla="*/ 2600325 w 4853531"/>
                  <a:gd name="connsiteY25" fmla="*/ 521335 h 1412346"/>
                  <a:gd name="connsiteX26" fmla="*/ 2967036 w 4853531"/>
                  <a:gd name="connsiteY26" fmla="*/ 625315 h 1412346"/>
                  <a:gd name="connsiteX27" fmla="*/ 3127374 w 4853531"/>
                  <a:gd name="connsiteY27" fmla="*/ 778510 h 1412346"/>
                  <a:gd name="connsiteX28" fmla="*/ 3422649 w 4853531"/>
                  <a:gd name="connsiteY28" fmla="*/ 911860 h 1412346"/>
                  <a:gd name="connsiteX29" fmla="*/ 3527424 w 4853531"/>
                  <a:gd name="connsiteY29" fmla="*/ 1054735 h 1412346"/>
                  <a:gd name="connsiteX30" fmla="*/ 3675062 w 4853531"/>
                  <a:gd name="connsiteY30" fmla="*/ 1030923 h 1412346"/>
                  <a:gd name="connsiteX31" fmla="*/ 3917950 w 4853531"/>
                  <a:gd name="connsiteY31" fmla="*/ 1159511 h 1412346"/>
                  <a:gd name="connsiteX32" fmla="*/ 4256087 w 4853531"/>
                  <a:gd name="connsiteY32" fmla="*/ 1321435 h 1412346"/>
                  <a:gd name="connsiteX33" fmla="*/ 4470399 w 4853531"/>
                  <a:gd name="connsiteY33" fmla="*/ 1411923 h 1412346"/>
                  <a:gd name="connsiteX34" fmla="*/ 4598987 w 4853531"/>
                  <a:gd name="connsiteY34" fmla="*/ 1378584 h 1412346"/>
                  <a:gd name="connsiteX35" fmla="*/ 4684712 w 4853531"/>
                  <a:gd name="connsiteY35" fmla="*/ 1402397 h 1412346"/>
                  <a:gd name="connsiteX36" fmla="*/ 4829175 w 4853531"/>
                  <a:gd name="connsiteY36" fmla="*/ 1330960 h 1412346"/>
                  <a:gd name="connsiteX37" fmla="*/ 4799012 w 4853531"/>
                  <a:gd name="connsiteY37" fmla="*/ 1192847 h 1412346"/>
                  <a:gd name="connsiteX38" fmla="*/ 4694237 w 4853531"/>
                  <a:gd name="connsiteY38" fmla="*/ 1102359 h 1412346"/>
                  <a:gd name="connsiteX39" fmla="*/ 4613274 w 4853531"/>
                  <a:gd name="connsiteY39" fmla="*/ 868997 h 1412346"/>
                  <a:gd name="connsiteX40" fmla="*/ 4241800 w 4853531"/>
                  <a:gd name="connsiteY40" fmla="*/ 783273 h 1412346"/>
                  <a:gd name="connsiteX41" fmla="*/ 4117974 w 4853531"/>
                  <a:gd name="connsiteY41" fmla="*/ 702310 h 1412346"/>
                  <a:gd name="connsiteX42" fmla="*/ 3898899 w 4853531"/>
                  <a:gd name="connsiteY42" fmla="*/ 545147 h 1412346"/>
                  <a:gd name="connsiteX43" fmla="*/ 3927474 w 4853531"/>
                  <a:gd name="connsiteY43" fmla="*/ 673735 h 1412346"/>
                  <a:gd name="connsiteX44" fmla="*/ 4141787 w 4853531"/>
                  <a:gd name="connsiteY44" fmla="*/ 883286 h 1412346"/>
                  <a:gd name="connsiteX45" fmla="*/ 3565525 w 4853531"/>
                  <a:gd name="connsiteY45" fmla="*/ 611823 h 1412346"/>
                  <a:gd name="connsiteX46" fmla="*/ 2989263 w 4853531"/>
                  <a:gd name="connsiteY46" fmla="*/ 481647 h 1412346"/>
                  <a:gd name="connsiteX47" fmla="*/ 2930524 w 4853531"/>
                  <a:gd name="connsiteY47" fmla="*/ 370522 h 1412346"/>
                  <a:gd name="connsiteX48" fmla="*/ 2838450 w 4853531"/>
                  <a:gd name="connsiteY48" fmla="*/ 403860 h 1412346"/>
                  <a:gd name="connsiteX49" fmla="*/ 2641600 w 4853531"/>
                  <a:gd name="connsiteY49" fmla="*/ 364173 h 1412346"/>
                  <a:gd name="connsiteX50" fmla="*/ 2466340 w 4853531"/>
                  <a:gd name="connsiteY50" fmla="*/ 368300 h 1412346"/>
                  <a:gd name="connsiteX51" fmla="*/ 2291080 w 4853531"/>
                  <a:gd name="connsiteY51" fmla="*/ 284480 h 1412346"/>
                  <a:gd name="connsiteX52" fmla="*/ 2045970 w 4853531"/>
                  <a:gd name="connsiteY52" fmla="*/ 184150 h 1412346"/>
                  <a:gd name="connsiteX53" fmla="*/ 1856740 w 4853531"/>
                  <a:gd name="connsiteY53" fmla="*/ 109220 h 1412346"/>
                  <a:gd name="connsiteX54" fmla="*/ 1750060 w 4853531"/>
                  <a:gd name="connsiteY54" fmla="*/ 55880 h 1412346"/>
                  <a:gd name="connsiteX55" fmla="*/ 1695450 w 4853531"/>
                  <a:gd name="connsiteY55" fmla="*/ 19685 h 1412346"/>
                  <a:gd name="connsiteX56" fmla="*/ 1581785 w 4853531"/>
                  <a:gd name="connsiteY56" fmla="*/ 0 h 1412346"/>
                  <a:gd name="connsiteX57" fmla="*/ 1383665 w 4853531"/>
                  <a:gd name="connsiteY57" fmla="*/ 73660 h 1412346"/>
                  <a:gd name="connsiteX58" fmla="*/ 1129030 w 4853531"/>
                  <a:gd name="connsiteY58" fmla="*/ 163195 h 1412346"/>
                  <a:gd name="connsiteX59" fmla="*/ 1016000 w 4853531"/>
                  <a:gd name="connsiteY59" fmla="*/ 219710 h 1412346"/>
                  <a:gd name="connsiteX60" fmla="*/ 781050 w 4853531"/>
                  <a:gd name="connsiteY60" fmla="*/ 232410 h 1412346"/>
                  <a:gd name="connsiteX61" fmla="*/ 633730 w 4853531"/>
                  <a:gd name="connsiteY61" fmla="*/ 344170 h 1412346"/>
                  <a:gd name="connsiteX62" fmla="*/ 523875 w 4853531"/>
                  <a:gd name="connsiteY62" fmla="*/ 329565 h 1412346"/>
                  <a:gd name="connsiteX63" fmla="*/ 462280 w 4853531"/>
                  <a:gd name="connsiteY63" fmla="*/ 490220 h 1412346"/>
                  <a:gd name="connsiteX64" fmla="*/ 401320 w 4853531"/>
                  <a:gd name="connsiteY64" fmla="*/ 680720 h 1412346"/>
                  <a:gd name="connsiteX65" fmla="*/ 321310 w 4853531"/>
                  <a:gd name="connsiteY65" fmla="*/ 737870 h 1412346"/>
                  <a:gd name="connsiteX66" fmla="*/ 227965 w 4853531"/>
                  <a:gd name="connsiteY66" fmla="*/ 790575 h 1412346"/>
                  <a:gd name="connsiteX67" fmla="*/ 134620 w 4853531"/>
                  <a:gd name="connsiteY67" fmla="*/ 802640 h 1412346"/>
                  <a:gd name="connsiteX68" fmla="*/ 43180 w 4853531"/>
                  <a:gd name="connsiteY68" fmla="*/ 840740 h 1412346"/>
                  <a:gd name="connsiteX69" fmla="*/ 5080 w 4853531"/>
                  <a:gd name="connsiteY69" fmla="*/ 871220 h 1412346"/>
                  <a:gd name="connsiteX70" fmla="*/ 0 w 4853531"/>
                  <a:gd name="connsiteY70" fmla="*/ 978535 h 1412346"/>
                  <a:gd name="connsiteX0" fmla="*/ 0 w 4853531"/>
                  <a:gd name="connsiteY0" fmla="*/ 978535 h 1412346"/>
                  <a:gd name="connsiteX1" fmla="*/ 79375 w 4853531"/>
                  <a:gd name="connsiteY1" fmla="*/ 1090295 h 1412346"/>
                  <a:gd name="connsiteX2" fmla="*/ 203200 w 4853531"/>
                  <a:gd name="connsiteY2" fmla="*/ 1099820 h 1412346"/>
                  <a:gd name="connsiteX3" fmla="*/ 325120 w 4853531"/>
                  <a:gd name="connsiteY3" fmla="*/ 1076960 h 1412346"/>
                  <a:gd name="connsiteX4" fmla="*/ 439420 w 4853531"/>
                  <a:gd name="connsiteY4" fmla="*/ 1115060 h 1412346"/>
                  <a:gd name="connsiteX5" fmla="*/ 553720 w 4853531"/>
                  <a:gd name="connsiteY5" fmla="*/ 1145540 h 1412346"/>
                  <a:gd name="connsiteX6" fmla="*/ 675640 w 4853531"/>
                  <a:gd name="connsiteY6" fmla="*/ 1122680 h 1412346"/>
                  <a:gd name="connsiteX7" fmla="*/ 782320 w 4853531"/>
                  <a:gd name="connsiteY7" fmla="*/ 1115060 h 1412346"/>
                  <a:gd name="connsiteX8" fmla="*/ 897890 w 4853531"/>
                  <a:gd name="connsiteY8" fmla="*/ 1185545 h 1412346"/>
                  <a:gd name="connsiteX9" fmla="*/ 958215 w 4853531"/>
                  <a:gd name="connsiteY9" fmla="*/ 1156335 h 1412346"/>
                  <a:gd name="connsiteX10" fmla="*/ 1064260 w 4853531"/>
                  <a:gd name="connsiteY10" fmla="*/ 993140 h 1412346"/>
                  <a:gd name="connsiteX11" fmla="*/ 1117600 w 4853531"/>
                  <a:gd name="connsiteY11" fmla="*/ 886460 h 1412346"/>
                  <a:gd name="connsiteX12" fmla="*/ 1148080 w 4853531"/>
                  <a:gd name="connsiteY12" fmla="*/ 787400 h 1412346"/>
                  <a:gd name="connsiteX13" fmla="*/ 1210310 w 4853531"/>
                  <a:gd name="connsiteY13" fmla="*/ 705485 h 1412346"/>
                  <a:gd name="connsiteX14" fmla="*/ 1273810 w 4853531"/>
                  <a:gd name="connsiteY14" fmla="*/ 622935 h 1412346"/>
                  <a:gd name="connsiteX15" fmla="*/ 1447800 w 4853531"/>
                  <a:gd name="connsiteY15" fmla="*/ 534670 h 1412346"/>
                  <a:gd name="connsiteX16" fmla="*/ 1625600 w 4853531"/>
                  <a:gd name="connsiteY16" fmla="*/ 455930 h 1412346"/>
                  <a:gd name="connsiteX17" fmla="*/ 1698625 w 4853531"/>
                  <a:gd name="connsiteY17" fmla="*/ 472440 h 1412346"/>
                  <a:gd name="connsiteX18" fmla="*/ 1788160 w 4853531"/>
                  <a:gd name="connsiteY18" fmla="*/ 444500 h 1412346"/>
                  <a:gd name="connsiteX19" fmla="*/ 1898650 w 4853531"/>
                  <a:gd name="connsiteY19" fmla="*/ 427355 h 1412346"/>
                  <a:gd name="connsiteX20" fmla="*/ 1973580 w 4853531"/>
                  <a:gd name="connsiteY20" fmla="*/ 389255 h 1412346"/>
                  <a:gd name="connsiteX21" fmla="*/ 2023110 w 4853531"/>
                  <a:gd name="connsiteY21" fmla="*/ 299720 h 1412346"/>
                  <a:gd name="connsiteX22" fmla="*/ 2142490 w 4853531"/>
                  <a:gd name="connsiteY22" fmla="*/ 393700 h 1412346"/>
                  <a:gd name="connsiteX23" fmla="*/ 2298065 w 4853531"/>
                  <a:gd name="connsiteY23" fmla="*/ 441960 h 1412346"/>
                  <a:gd name="connsiteX24" fmla="*/ 2473325 w 4853531"/>
                  <a:gd name="connsiteY24" fmla="*/ 508635 h 1412346"/>
                  <a:gd name="connsiteX25" fmla="*/ 2600325 w 4853531"/>
                  <a:gd name="connsiteY25" fmla="*/ 521335 h 1412346"/>
                  <a:gd name="connsiteX26" fmla="*/ 2967036 w 4853531"/>
                  <a:gd name="connsiteY26" fmla="*/ 625315 h 1412346"/>
                  <a:gd name="connsiteX27" fmla="*/ 3127374 w 4853531"/>
                  <a:gd name="connsiteY27" fmla="*/ 778510 h 1412346"/>
                  <a:gd name="connsiteX28" fmla="*/ 3422649 w 4853531"/>
                  <a:gd name="connsiteY28" fmla="*/ 911860 h 1412346"/>
                  <a:gd name="connsiteX29" fmla="*/ 3527424 w 4853531"/>
                  <a:gd name="connsiteY29" fmla="*/ 1054735 h 1412346"/>
                  <a:gd name="connsiteX30" fmla="*/ 3698875 w 4853531"/>
                  <a:gd name="connsiteY30" fmla="*/ 1149986 h 1412346"/>
                  <a:gd name="connsiteX31" fmla="*/ 3917950 w 4853531"/>
                  <a:gd name="connsiteY31" fmla="*/ 1159511 h 1412346"/>
                  <a:gd name="connsiteX32" fmla="*/ 4256087 w 4853531"/>
                  <a:gd name="connsiteY32" fmla="*/ 1321435 h 1412346"/>
                  <a:gd name="connsiteX33" fmla="*/ 4470399 w 4853531"/>
                  <a:gd name="connsiteY33" fmla="*/ 1411923 h 1412346"/>
                  <a:gd name="connsiteX34" fmla="*/ 4598987 w 4853531"/>
                  <a:gd name="connsiteY34" fmla="*/ 1378584 h 1412346"/>
                  <a:gd name="connsiteX35" fmla="*/ 4684712 w 4853531"/>
                  <a:gd name="connsiteY35" fmla="*/ 1402397 h 1412346"/>
                  <a:gd name="connsiteX36" fmla="*/ 4829175 w 4853531"/>
                  <a:gd name="connsiteY36" fmla="*/ 1330960 h 1412346"/>
                  <a:gd name="connsiteX37" fmla="*/ 4799012 w 4853531"/>
                  <a:gd name="connsiteY37" fmla="*/ 1192847 h 1412346"/>
                  <a:gd name="connsiteX38" fmla="*/ 4694237 w 4853531"/>
                  <a:gd name="connsiteY38" fmla="*/ 1102359 h 1412346"/>
                  <a:gd name="connsiteX39" fmla="*/ 4613274 w 4853531"/>
                  <a:gd name="connsiteY39" fmla="*/ 868997 h 1412346"/>
                  <a:gd name="connsiteX40" fmla="*/ 4241800 w 4853531"/>
                  <a:gd name="connsiteY40" fmla="*/ 783273 h 1412346"/>
                  <a:gd name="connsiteX41" fmla="*/ 4117974 w 4853531"/>
                  <a:gd name="connsiteY41" fmla="*/ 702310 h 1412346"/>
                  <a:gd name="connsiteX42" fmla="*/ 3898899 w 4853531"/>
                  <a:gd name="connsiteY42" fmla="*/ 545147 h 1412346"/>
                  <a:gd name="connsiteX43" fmla="*/ 3927474 w 4853531"/>
                  <a:gd name="connsiteY43" fmla="*/ 673735 h 1412346"/>
                  <a:gd name="connsiteX44" fmla="*/ 4141787 w 4853531"/>
                  <a:gd name="connsiteY44" fmla="*/ 883286 h 1412346"/>
                  <a:gd name="connsiteX45" fmla="*/ 3565525 w 4853531"/>
                  <a:gd name="connsiteY45" fmla="*/ 611823 h 1412346"/>
                  <a:gd name="connsiteX46" fmla="*/ 2989263 w 4853531"/>
                  <a:gd name="connsiteY46" fmla="*/ 481647 h 1412346"/>
                  <a:gd name="connsiteX47" fmla="*/ 2930524 w 4853531"/>
                  <a:gd name="connsiteY47" fmla="*/ 370522 h 1412346"/>
                  <a:gd name="connsiteX48" fmla="*/ 2838450 w 4853531"/>
                  <a:gd name="connsiteY48" fmla="*/ 403860 h 1412346"/>
                  <a:gd name="connsiteX49" fmla="*/ 2641600 w 4853531"/>
                  <a:gd name="connsiteY49" fmla="*/ 364173 h 1412346"/>
                  <a:gd name="connsiteX50" fmla="*/ 2466340 w 4853531"/>
                  <a:gd name="connsiteY50" fmla="*/ 368300 h 1412346"/>
                  <a:gd name="connsiteX51" fmla="*/ 2291080 w 4853531"/>
                  <a:gd name="connsiteY51" fmla="*/ 284480 h 1412346"/>
                  <a:gd name="connsiteX52" fmla="*/ 2045970 w 4853531"/>
                  <a:gd name="connsiteY52" fmla="*/ 184150 h 1412346"/>
                  <a:gd name="connsiteX53" fmla="*/ 1856740 w 4853531"/>
                  <a:gd name="connsiteY53" fmla="*/ 109220 h 1412346"/>
                  <a:gd name="connsiteX54" fmla="*/ 1750060 w 4853531"/>
                  <a:gd name="connsiteY54" fmla="*/ 55880 h 1412346"/>
                  <a:gd name="connsiteX55" fmla="*/ 1695450 w 4853531"/>
                  <a:gd name="connsiteY55" fmla="*/ 19685 h 1412346"/>
                  <a:gd name="connsiteX56" fmla="*/ 1581785 w 4853531"/>
                  <a:gd name="connsiteY56" fmla="*/ 0 h 1412346"/>
                  <a:gd name="connsiteX57" fmla="*/ 1383665 w 4853531"/>
                  <a:gd name="connsiteY57" fmla="*/ 73660 h 1412346"/>
                  <a:gd name="connsiteX58" fmla="*/ 1129030 w 4853531"/>
                  <a:gd name="connsiteY58" fmla="*/ 163195 h 1412346"/>
                  <a:gd name="connsiteX59" fmla="*/ 1016000 w 4853531"/>
                  <a:gd name="connsiteY59" fmla="*/ 219710 h 1412346"/>
                  <a:gd name="connsiteX60" fmla="*/ 781050 w 4853531"/>
                  <a:gd name="connsiteY60" fmla="*/ 232410 h 1412346"/>
                  <a:gd name="connsiteX61" fmla="*/ 633730 w 4853531"/>
                  <a:gd name="connsiteY61" fmla="*/ 344170 h 1412346"/>
                  <a:gd name="connsiteX62" fmla="*/ 523875 w 4853531"/>
                  <a:gd name="connsiteY62" fmla="*/ 329565 h 1412346"/>
                  <a:gd name="connsiteX63" fmla="*/ 462280 w 4853531"/>
                  <a:gd name="connsiteY63" fmla="*/ 490220 h 1412346"/>
                  <a:gd name="connsiteX64" fmla="*/ 401320 w 4853531"/>
                  <a:gd name="connsiteY64" fmla="*/ 680720 h 1412346"/>
                  <a:gd name="connsiteX65" fmla="*/ 321310 w 4853531"/>
                  <a:gd name="connsiteY65" fmla="*/ 737870 h 1412346"/>
                  <a:gd name="connsiteX66" fmla="*/ 227965 w 4853531"/>
                  <a:gd name="connsiteY66" fmla="*/ 790575 h 1412346"/>
                  <a:gd name="connsiteX67" fmla="*/ 134620 w 4853531"/>
                  <a:gd name="connsiteY67" fmla="*/ 802640 h 1412346"/>
                  <a:gd name="connsiteX68" fmla="*/ 43180 w 4853531"/>
                  <a:gd name="connsiteY68" fmla="*/ 840740 h 1412346"/>
                  <a:gd name="connsiteX69" fmla="*/ 5080 w 4853531"/>
                  <a:gd name="connsiteY69" fmla="*/ 871220 h 1412346"/>
                  <a:gd name="connsiteX70" fmla="*/ 0 w 4853531"/>
                  <a:gd name="connsiteY70" fmla="*/ 978535 h 1412346"/>
                  <a:gd name="connsiteX0" fmla="*/ 0 w 4853531"/>
                  <a:gd name="connsiteY0" fmla="*/ 978535 h 1412346"/>
                  <a:gd name="connsiteX1" fmla="*/ 79375 w 4853531"/>
                  <a:gd name="connsiteY1" fmla="*/ 1090295 h 1412346"/>
                  <a:gd name="connsiteX2" fmla="*/ 203200 w 4853531"/>
                  <a:gd name="connsiteY2" fmla="*/ 1099820 h 1412346"/>
                  <a:gd name="connsiteX3" fmla="*/ 325120 w 4853531"/>
                  <a:gd name="connsiteY3" fmla="*/ 1076960 h 1412346"/>
                  <a:gd name="connsiteX4" fmla="*/ 439420 w 4853531"/>
                  <a:gd name="connsiteY4" fmla="*/ 1115060 h 1412346"/>
                  <a:gd name="connsiteX5" fmla="*/ 553720 w 4853531"/>
                  <a:gd name="connsiteY5" fmla="*/ 1145540 h 1412346"/>
                  <a:gd name="connsiteX6" fmla="*/ 675640 w 4853531"/>
                  <a:gd name="connsiteY6" fmla="*/ 1122680 h 1412346"/>
                  <a:gd name="connsiteX7" fmla="*/ 782320 w 4853531"/>
                  <a:gd name="connsiteY7" fmla="*/ 1115060 h 1412346"/>
                  <a:gd name="connsiteX8" fmla="*/ 897890 w 4853531"/>
                  <a:gd name="connsiteY8" fmla="*/ 1185545 h 1412346"/>
                  <a:gd name="connsiteX9" fmla="*/ 958215 w 4853531"/>
                  <a:gd name="connsiteY9" fmla="*/ 1156335 h 1412346"/>
                  <a:gd name="connsiteX10" fmla="*/ 1064260 w 4853531"/>
                  <a:gd name="connsiteY10" fmla="*/ 993140 h 1412346"/>
                  <a:gd name="connsiteX11" fmla="*/ 1117600 w 4853531"/>
                  <a:gd name="connsiteY11" fmla="*/ 886460 h 1412346"/>
                  <a:gd name="connsiteX12" fmla="*/ 1148080 w 4853531"/>
                  <a:gd name="connsiteY12" fmla="*/ 787400 h 1412346"/>
                  <a:gd name="connsiteX13" fmla="*/ 1210310 w 4853531"/>
                  <a:gd name="connsiteY13" fmla="*/ 705485 h 1412346"/>
                  <a:gd name="connsiteX14" fmla="*/ 1273810 w 4853531"/>
                  <a:gd name="connsiteY14" fmla="*/ 622935 h 1412346"/>
                  <a:gd name="connsiteX15" fmla="*/ 1447800 w 4853531"/>
                  <a:gd name="connsiteY15" fmla="*/ 534670 h 1412346"/>
                  <a:gd name="connsiteX16" fmla="*/ 1625600 w 4853531"/>
                  <a:gd name="connsiteY16" fmla="*/ 455930 h 1412346"/>
                  <a:gd name="connsiteX17" fmla="*/ 1698625 w 4853531"/>
                  <a:gd name="connsiteY17" fmla="*/ 472440 h 1412346"/>
                  <a:gd name="connsiteX18" fmla="*/ 1788160 w 4853531"/>
                  <a:gd name="connsiteY18" fmla="*/ 444500 h 1412346"/>
                  <a:gd name="connsiteX19" fmla="*/ 1898650 w 4853531"/>
                  <a:gd name="connsiteY19" fmla="*/ 427355 h 1412346"/>
                  <a:gd name="connsiteX20" fmla="*/ 1973580 w 4853531"/>
                  <a:gd name="connsiteY20" fmla="*/ 389255 h 1412346"/>
                  <a:gd name="connsiteX21" fmla="*/ 2023110 w 4853531"/>
                  <a:gd name="connsiteY21" fmla="*/ 299720 h 1412346"/>
                  <a:gd name="connsiteX22" fmla="*/ 2142490 w 4853531"/>
                  <a:gd name="connsiteY22" fmla="*/ 393700 h 1412346"/>
                  <a:gd name="connsiteX23" fmla="*/ 2298065 w 4853531"/>
                  <a:gd name="connsiteY23" fmla="*/ 441960 h 1412346"/>
                  <a:gd name="connsiteX24" fmla="*/ 2473325 w 4853531"/>
                  <a:gd name="connsiteY24" fmla="*/ 508635 h 1412346"/>
                  <a:gd name="connsiteX25" fmla="*/ 2600325 w 4853531"/>
                  <a:gd name="connsiteY25" fmla="*/ 521335 h 1412346"/>
                  <a:gd name="connsiteX26" fmla="*/ 2967036 w 4853531"/>
                  <a:gd name="connsiteY26" fmla="*/ 625315 h 1412346"/>
                  <a:gd name="connsiteX27" fmla="*/ 3127374 w 4853531"/>
                  <a:gd name="connsiteY27" fmla="*/ 778510 h 1412346"/>
                  <a:gd name="connsiteX28" fmla="*/ 3422649 w 4853531"/>
                  <a:gd name="connsiteY28" fmla="*/ 911860 h 1412346"/>
                  <a:gd name="connsiteX29" fmla="*/ 3527424 w 4853531"/>
                  <a:gd name="connsiteY29" fmla="*/ 1054735 h 1412346"/>
                  <a:gd name="connsiteX30" fmla="*/ 3698875 w 4853531"/>
                  <a:gd name="connsiteY30" fmla="*/ 1149986 h 1412346"/>
                  <a:gd name="connsiteX31" fmla="*/ 3932237 w 4853531"/>
                  <a:gd name="connsiteY31" fmla="*/ 1297624 h 1412346"/>
                  <a:gd name="connsiteX32" fmla="*/ 4256087 w 4853531"/>
                  <a:gd name="connsiteY32" fmla="*/ 1321435 h 1412346"/>
                  <a:gd name="connsiteX33" fmla="*/ 4470399 w 4853531"/>
                  <a:gd name="connsiteY33" fmla="*/ 1411923 h 1412346"/>
                  <a:gd name="connsiteX34" fmla="*/ 4598987 w 4853531"/>
                  <a:gd name="connsiteY34" fmla="*/ 1378584 h 1412346"/>
                  <a:gd name="connsiteX35" fmla="*/ 4684712 w 4853531"/>
                  <a:gd name="connsiteY35" fmla="*/ 1402397 h 1412346"/>
                  <a:gd name="connsiteX36" fmla="*/ 4829175 w 4853531"/>
                  <a:gd name="connsiteY36" fmla="*/ 1330960 h 1412346"/>
                  <a:gd name="connsiteX37" fmla="*/ 4799012 w 4853531"/>
                  <a:gd name="connsiteY37" fmla="*/ 1192847 h 1412346"/>
                  <a:gd name="connsiteX38" fmla="*/ 4694237 w 4853531"/>
                  <a:gd name="connsiteY38" fmla="*/ 1102359 h 1412346"/>
                  <a:gd name="connsiteX39" fmla="*/ 4613274 w 4853531"/>
                  <a:gd name="connsiteY39" fmla="*/ 868997 h 1412346"/>
                  <a:gd name="connsiteX40" fmla="*/ 4241800 w 4853531"/>
                  <a:gd name="connsiteY40" fmla="*/ 783273 h 1412346"/>
                  <a:gd name="connsiteX41" fmla="*/ 4117974 w 4853531"/>
                  <a:gd name="connsiteY41" fmla="*/ 702310 h 1412346"/>
                  <a:gd name="connsiteX42" fmla="*/ 3898899 w 4853531"/>
                  <a:gd name="connsiteY42" fmla="*/ 545147 h 1412346"/>
                  <a:gd name="connsiteX43" fmla="*/ 3927474 w 4853531"/>
                  <a:gd name="connsiteY43" fmla="*/ 673735 h 1412346"/>
                  <a:gd name="connsiteX44" fmla="*/ 4141787 w 4853531"/>
                  <a:gd name="connsiteY44" fmla="*/ 883286 h 1412346"/>
                  <a:gd name="connsiteX45" fmla="*/ 3565525 w 4853531"/>
                  <a:gd name="connsiteY45" fmla="*/ 611823 h 1412346"/>
                  <a:gd name="connsiteX46" fmla="*/ 2989263 w 4853531"/>
                  <a:gd name="connsiteY46" fmla="*/ 481647 h 1412346"/>
                  <a:gd name="connsiteX47" fmla="*/ 2930524 w 4853531"/>
                  <a:gd name="connsiteY47" fmla="*/ 370522 h 1412346"/>
                  <a:gd name="connsiteX48" fmla="*/ 2838450 w 4853531"/>
                  <a:gd name="connsiteY48" fmla="*/ 403860 h 1412346"/>
                  <a:gd name="connsiteX49" fmla="*/ 2641600 w 4853531"/>
                  <a:gd name="connsiteY49" fmla="*/ 364173 h 1412346"/>
                  <a:gd name="connsiteX50" fmla="*/ 2466340 w 4853531"/>
                  <a:gd name="connsiteY50" fmla="*/ 368300 h 1412346"/>
                  <a:gd name="connsiteX51" fmla="*/ 2291080 w 4853531"/>
                  <a:gd name="connsiteY51" fmla="*/ 284480 h 1412346"/>
                  <a:gd name="connsiteX52" fmla="*/ 2045970 w 4853531"/>
                  <a:gd name="connsiteY52" fmla="*/ 184150 h 1412346"/>
                  <a:gd name="connsiteX53" fmla="*/ 1856740 w 4853531"/>
                  <a:gd name="connsiteY53" fmla="*/ 109220 h 1412346"/>
                  <a:gd name="connsiteX54" fmla="*/ 1750060 w 4853531"/>
                  <a:gd name="connsiteY54" fmla="*/ 55880 h 1412346"/>
                  <a:gd name="connsiteX55" fmla="*/ 1695450 w 4853531"/>
                  <a:gd name="connsiteY55" fmla="*/ 19685 h 1412346"/>
                  <a:gd name="connsiteX56" fmla="*/ 1581785 w 4853531"/>
                  <a:gd name="connsiteY56" fmla="*/ 0 h 1412346"/>
                  <a:gd name="connsiteX57" fmla="*/ 1383665 w 4853531"/>
                  <a:gd name="connsiteY57" fmla="*/ 73660 h 1412346"/>
                  <a:gd name="connsiteX58" fmla="*/ 1129030 w 4853531"/>
                  <a:gd name="connsiteY58" fmla="*/ 163195 h 1412346"/>
                  <a:gd name="connsiteX59" fmla="*/ 1016000 w 4853531"/>
                  <a:gd name="connsiteY59" fmla="*/ 219710 h 1412346"/>
                  <a:gd name="connsiteX60" fmla="*/ 781050 w 4853531"/>
                  <a:gd name="connsiteY60" fmla="*/ 232410 h 1412346"/>
                  <a:gd name="connsiteX61" fmla="*/ 633730 w 4853531"/>
                  <a:gd name="connsiteY61" fmla="*/ 344170 h 1412346"/>
                  <a:gd name="connsiteX62" fmla="*/ 523875 w 4853531"/>
                  <a:gd name="connsiteY62" fmla="*/ 329565 h 1412346"/>
                  <a:gd name="connsiteX63" fmla="*/ 462280 w 4853531"/>
                  <a:gd name="connsiteY63" fmla="*/ 490220 h 1412346"/>
                  <a:gd name="connsiteX64" fmla="*/ 401320 w 4853531"/>
                  <a:gd name="connsiteY64" fmla="*/ 680720 h 1412346"/>
                  <a:gd name="connsiteX65" fmla="*/ 321310 w 4853531"/>
                  <a:gd name="connsiteY65" fmla="*/ 737870 h 1412346"/>
                  <a:gd name="connsiteX66" fmla="*/ 227965 w 4853531"/>
                  <a:gd name="connsiteY66" fmla="*/ 790575 h 1412346"/>
                  <a:gd name="connsiteX67" fmla="*/ 134620 w 4853531"/>
                  <a:gd name="connsiteY67" fmla="*/ 802640 h 1412346"/>
                  <a:gd name="connsiteX68" fmla="*/ 43180 w 4853531"/>
                  <a:gd name="connsiteY68" fmla="*/ 840740 h 1412346"/>
                  <a:gd name="connsiteX69" fmla="*/ 5080 w 4853531"/>
                  <a:gd name="connsiteY69" fmla="*/ 871220 h 1412346"/>
                  <a:gd name="connsiteX70" fmla="*/ 0 w 4853531"/>
                  <a:gd name="connsiteY70" fmla="*/ 978535 h 1412346"/>
                  <a:gd name="connsiteX0" fmla="*/ 0 w 4853531"/>
                  <a:gd name="connsiteY0" fmla="*/ 978535 h 1412792"/>
                  <a:gd name="connsiteX1" fmla="*/ 79375 w 4853531"/>
                  <a:gd name="connsiteY1" fmla="*/ 1090295 h 1412792"/>
                  <a:gd name="connsiteX2" fmla="*/ 203200 w 4853531"/>
                  <a:gd name="connsiteY2" fmla="*/ 1099820 h 1412792"/>
                  <a:gd name="connsiteX3" fmla="*/ 325120 w 4853531"/>
                  <a:gd name="connsiteY3" fmla="*/ 1076960 h 1412792"/>
                  <a:gd name="connsiteX4" fmla="*/ 439420 w 4853531"/>
                  <a:gd name="connsiteY4" fmla="*/ 1115060 h 1412792"/>
                  <a:gd name="connsiteX5" fmla="*/ 553720 w 4853531"/>
                  <a:gd name="connsiteY5" fmla="*/ 1145540 h 1412792"/>
                  <a:gd name="connsiteX6" fmla="*/ 675640 w 4853531"/>
                  <a:gd name="connsiteY6" fmla="*/ 1122680 h 1412792"/>
                  <a:gd name="connsiteX7" fmla="*/ 782320 w 4853531"/>
                  <a:gd name="connsiteY7" fmla="*/ 1115060 h 1412792"/>
                  <a:gd name="connsiteX8" fmla="*/ 897890 w 4853531"/>
                  <a:gd name="connsiteY8" fmla="*/ 1185545 h 1412792"/>
                  <a:gd name="connsiteX9" fmla="*/ 958215 w 4853531"/>
                  <a:gd name="connsiteY9" fmla="*/ 1156335 h 1412792"/>
                  <a:gd name="connsiteX10" fmla="*/ 1064260 w 4853531"/>
                  <a:gd name="connsiteY10" fmla="*/ 993140 h 1412792"/>
                  <a:gd name="connsiteX11" fmla="*/ 1117600 w 4853531"/>
                  <a:gd name="connsiteY11" fmla="*/ 886460 h 1412792"/>
                  <a:gd name="connsiteX12" fmla="*/ 1148080 w 4853531"/>
                  <a:gd name="connsiteY12" fmla="*/ 787400 h 1412792"/>
                  <a:gd name="connsiteX13" fmla="*/ 1210310 w 4853531"/>
                  <a:gd name="connsiteY13" fmla="*/ 705485 h 1412792"/>
                  <a:gd name="connsiteX14" fmla="*/ 1273810 w 4853531"/>
                  <a:gd name="connsiteY14" fmla="*/ 622935 h 1412792"/>
                  <a:gd name="connsiteX15" fmla="*/ 1447800 w 4853531"/>
                  <a:gd name="connsiteY15" fmla="*/ 534670 h 1412792"/>
                  <a:gd name="connsiteX16" fmla="*/ 1625600 w 4853531"/>
                  <a:gd name="connsiteY16" fmla="*/ 455930 h 1412792"/>
                  <a:gd name="connsiteX17" fmla="*/ 1698625 w 4853531"/>
                  <a:gd name="connsiteY17" fmla="*/ 472440 h 1412792"/>
                  <a:gd name="connsiteX18" fmla="*/ 1788160 w 4853531"/>
                  <a:gd name="connsiteY18" fmla="*/ 444500 h 1412792"/>
                  <a:gd name="connsiteX19" fmla="*/ 1898650 w 4853531"/>
                  <a:gd name="connsiteY19" fmla="*/ 427355 h 1412792"/>
                  <a:gd name="connsiteX20" fmla="*/ 1973580 w 4853531"/>
                  <a:gd name="connsiteY20" fmla="*/ 389255 h 1412792"/>
                  <a:gd name="connsiteX21" fmla="*/ 2023110 w 4853531"/>
                  <a:gd name="connsiteY21" fmla="*/ 299720 h 1412792"/>
                  <a:gd name="connsiteX22" fmla="*/ 2142490 w 4853531"/>
                  <a:gd name="connsiteY22" fmla="*/ 393700 h 1412792"/>
                  <a:gd name="connsiteX23" fmla="*/ 2298065 w 4853531"/>
                  <a:gd name="connsiteY23" fmla="*/ 441960 h 1412792"/>
                  <a:gd name="connsiteX24" fmla="*/ 2473325 w 4853531"/>
                  <a:gd name="connsiteY24" fmla="*/ 508635 h 1412792"/>
                  <a:gd name="connsiteX25" fmla="*/ 2600325 w 4853531"/>
                  <a:gd name="connsiteY25" fmla="*/ 521335 h 1412792"/>
                  <a:gd name="connsiteX26" fmla="*/ 2967036 w 4853531"/>
                  <a:gd name="connsiteY26" fmla="*/ 625315 h 1412792"/>
                  <a:gd name="connsiteX27" fmla="*/ 3127374 w 4853531"/>
                  <a:gd name="connsiteY27" fmla="*/ 778510 h 1412792"/>
                  <a:gd name="connsiteX28" fmla="*/ 3422649 w 4853531"/>
                  <a:gd name="connsiteY28" fmla="*/ 911860 h 1412792"/>
                  <a:gd name="connsiteX29" fmla="*/ 3527424 w 4853531"/>
                  <a:gd name="connsiteY29" fmla="*/ 1054735 h 1412792"/>
                  <a:gd name="connsiteX30" fmla="*/ 3698875 w 4853531"/>
                  <a:gd name="connsiteY30" fmla="*/ 1149986 h 1412792"/>
                  <a:gd name="connsiteX31" fmla="*/ 3932237 w 4853531"/>
                  <a:gd name="connsiteY31" fmla="*/ 1297624 h 1412792"/>
                  <a:gd name="connsiteX32" fmla="*/ 4298949 w 4853531"/>
                  <a:gd name="connsiteY32" fmla="*/ 1378585 h 1412792"/>
                  <a:gd name="connsiteX33" fmla="*/ 4470399 w 4853531"/>
                  <a:gd name="connsiteY33" fmla="*/ 1411923 h 1412792"/>
                  <a:gd name="connsiteX34" fmla="*/ 4598987 w 4853531"/>
                  <a:gd name="connsiteY34" fmla="*/ 1378584 h 1412792"/>
                  <a:gd name="connsiteX35" fmla="*/ 4684712 w 4853531"/>
                  <a:gd name="connsiteY35" fmla="*/ 1402397 h 1412792"/>
                  <a:gd name="connsiteX36" fmla="*/ 4829175 w 4853531"/>
                  <a:gd name="connsiteY36" fmla="*/ 1330960 h 1412792"/>
                  <a:gd name="connsiteX37" fmla="*/ 4799012 w 4853531"/>
                  <a:gd name="connsiteY37" fmla="*/ 1192847 h 1412792"/>
                  <a:gd name="connsiteX38" fmla="*/ 4694237 w 4853531"/>
                  <a:gd name="connsiteY38" fmla="*/ 1102359 h 1412792"/>
                  <a:gd name="connsiteX39" fmla="*/ 4613274 w 4853531"/>
                  <a:gd name="connsiteY39" fmla="*/ 868997 h 1412792"/>
                  <a:gd name="connsiteX40" fmla="*/ 4241800 w 4853531"/>
                  <a:gd name="connsiteY40" fmla="*/ 783273 h 1412792"/>
                  <a:gd name="connsiteX41" fmla="*/ 4117974 w 4853531"/>
                  <a:gd name="connsiteY41" fmla="*/ 702310 h 1412792"/>
                  <a:gd name="connsiteX42" fmla="*/ 3898899 w 4853531"/>
                  <a:gd name="connsiteY42" fmla="*/ 545147 h 1412792"/>
                  <a:gd name="connsiteX43" fmla="*/ 3927474 w 4853531"/>
                  <a:gd name="connsiteY43" fmla="*/ 673735 h 1412792"/>
                  <a:gd name="connsiteX44" fmla="*/ 4141787 w 4853531"/>
                  <a:gd name="connsiteY44" fmla="*/ 883286 h 1412792"/>
                  <a:gd name="connsiteX45" fmla="*/ 3565525 w 4853531"/>
                  <a:gd name="connsiteY45" fmla="*/ 611823 h 1412792"/>
                  <a:gd name="connsiteX46" fmla="*/ 2989263 w 4853531"/>
                  <a:gd name="connsiteY46" fmla="*/ 481647 h 1412792"/>
                  <a:gd name="connsiteX47" fmla="*/ 2930524 w 4853531"/>
                  <a:gd name="connsiteY47" fmla="*/ 370522 h 1412792"/>
                  <a:gd name="connsiteX48" fmla="*/ 2838450 w 4853531"/>
                  <a:gd name="connsiteY48" fmla="*/ 403860 h 1412792"/>
                  <a:gd name="connsiteX49" fmla="*/ 2641600 w 4853531"/>
                  <a:gd name="connsiteY49" fmla="*/ 364173 h 1412792"/>
                  <a:gd name="connsiteX50" fmla="*/ 2466340 w 4853531"/>
                  <a:gd name="connsiteY50" fmla="*/ 368300 h 1412792"/>
                  <a:gd name="connsiteX51" fmla="*/ 2291080 w 4853531"/>
                  <a:gd name="connsiteY51" fmla="*/ 284480 h 1412792"/>
                  <a:gd name="connsiteX52" fmla="*/ 2045970 w 4853531"/>
                  <a:gd name="connsiteY52" fmla="*/ 184150 h 1412792"/>
                  <a:gd name="connsiteX53" fmla="*/ 1856740 w 4853531"/>
                  <a:gd name="connsiteY53" fmla="*/ 109220 h 1412792"/>
                  <a:gd name="connsiteX54" fmla="*/ 1750060 w 4853531"/>
                  <a:gd name="connsiteY54" fmla="*/ 55880 h 1412792"/>
                  <a:gd name="connsiteX55" fmla="*/ 1695450 w 4853531"/>
                  <a:gd name="connsiteY55" fmla="*/ 19685 h 1412792"/>
                  <a:gd name="connsiteX56" fmla="*/ 1581785 w 4853531"/>
                  <a:gd name="connsiteY56" fmla="*/ 0 h 1412792"/>
                  <a:gd name="connsiteX57" fmla="*/ 1383665 w 4853531"/>
                  <a:gd name="connsiteY57" fmla="*/ 73660 h 1412792"/>
                  <a:gd name="connsiteX58" fmla="*/ 1129030 w 4853531"/>
                  <a:gd name="connsiteY58" fmla="*/ 163195 h 1412792"/>
                  <a:gd name="connsiteX59" fmla="*/ 1016000 w 4853531"/>
                  <a:gd name="connsiteY59" fmla="*/ 219710 h 1412792"/>
                  <a:gd name="connsiteX60" fmla="*/ 781050 w 4853531"/>
                  <a:gd name="connsiteY60" fmla="*/ 232410 h 1412792"/>
                  <a:gd name="connsiteX61" fmla="*/ 633730 w 4853531"/>
                  <a:gd name="connsiteY61" fmla="*/ 344170 h 1412792"/>
                  <a:gd name="connsiteX62" fmla="*/ 523875 w 4853531"/>
                  <a:gd name="connsiteY62" fmla="*/ 329565 h 1412792"/>
                  <a:gd name="connsiteX63" fmla="*/ 462280 w 4853531"/>
                  <a:gd name="connsiteY63" fmla="*/ 490220 h 1412792"/>
                  <a:gd name="connsiteX64" fmla="*/ 401320 w 4853531"/>
                  <a:gd name="connsiteY64" fmla="*/ 680720 h 1412792"/>
                  <a:gd name="connsiteX65" fmla="*/ 321310 w 4853531"/>
                  <a:gd name="connsiteY65" fmla="*/ 737870 h 1412792"/>
                  <a:gd name="connsiteX66" fmla="*/ 227965 w 4853531"/>
                  <a:gd name="connsiteY66" fmla="*/ 790575 h 1412792"/>
                  <a:gd name="connsiteX67" fmla="*/ 134620 w 4853531"/>
                  <a:gd name="connsiteY67" fmla="*/ 802640 h 1412792"/>
                  <a:gd name="connsiteX68" fmla="*/ 43180 w 4853531"/>
                  <a:gd name="connsiteY68" fmla="*/ 840740 h 1412792"/>
                  <a:gd name="connsiteX69" fmla="*/ 5080 w 4853531"/>
                  <a:gd name="connsiteY69" fmla="*/ 871220 h 1412792"/>
                  <a:gd name="connsiteX70" fmla="*/ 0 w 4853531"/>
                  <a:gd name="connsiteY70" fmla="*/ 978535 h 1412792"/>
                  <a:gd name="connsiteX0" fmla="*/ 0 w 4853531"/>
                  <a:gd name="connsiteY0" fmla="*/ 978535 h 1445798"/>
                  <a:gd name="connsiteX1" fmla="*/ 79375 w 4853531"/>
                  <a:gd name="connsiteY1" fmla="*/ 1090295 h 1445798"/>
                  <a:gd name="connsiteX2" fmla="*/ 203200 w 4853531"/>
                  <a:gd name="connsiteY2" fmla="*/ 1099820 h 1445798"/>
                  <a:gd name="connsiteX3" fmla="*/ 325120 w 4853531"/>
                  <a:gd name="connsiteY3" fmla="*/ 1076960 h 1445798"/>
                  <a:gd name="connsiteX4" fmla="*/ 439420 w 4853531"/>
                  <a:gd name="connsiteY4" fmla="*/ 1115060 h 1445798"/>
                  <a:gd name="connsiteX5" fmla="*/ 553720 w 4853531"/>
                  <a:gd name="connsiteY5" fmla="*/ 1145540 h 1445798"/>
                  <a:gd name="connsiteX6" fmla="*/ 675640 w 4853531"/>
                  <a:gd name="connsiteY6" fmla="*/ 1122680 h 1445798"/>
                  <a:gd name="connsiteX7" fmla="*/ 782320 w 4853531"/>
                  <a:gd name="connsiteY7" fmla="*/ 1115060 h 1445798"/>
                  <a:gd name="connsiteX8" fmla="*/ 897890 w 4853531"/>
                  <a:gd name="connsiteY8" fmla="*/ 1185545 h 1445798"/>
                  <a:gd name="connsiteX9" fmla="*/ 958215 w 4853531"/>
                  <a:gd name="connsiteY9" fmla="*/ 1156335 h 1445798"/>
                  <a:gd name="connsiteX10" fmla="*/ 1064260 w 4853531"/>
                  <a:gd name="connsiteY10" fmla="*/ 993140 h 1445798"/>
                  <a:gd name="connsiteX11" fmla="*/ 1117600 w 4853531"/>
                  <a:gd name="connsiteY11" fmla="*/ 886460 h 1445798"/>
                  <a:gd name="connsiteX12" fmla="*/ 1148080 w 4853531"/>
                  <a:gd name="connsiteY12" fmla="*/ 787400 h 1445798"/>
                  <a:gd name="connsiteX13" fmla="*/ 1210310 w 4853531"/>
                  <a:gd name="connsiteY13" fmla="*/ 705485 h 1445798"/>
                  <a:gd name="connsiteX14" fmla="*/ 1273810 w 4853531"/>
                  <a:gd name="connsiteY14" fmla="*/ 622935 h 1445798"/>
                  <a:gd name="connsiteX15" fmla="*/ 1447800 w 4853531"/>
                  <a:gd name="connsiteY15" fmla="*/ 534670 h 1445798"/>
                  <a:gd name="connsiteX16" fmla="*/ 1625600 w 4853531"/>
                  <a:gd name="connsiteY16" fmla="*/ 455930 h 1445798"/>
                  <a:gd name="connsiteX17" fmla="*/ 1698625 w 4853531"/>
                  <a:gd name="connsiteY17" fmla="*/ 472440 h 1445798"/>
                  <a:gd name="connsiteX18" fmla="*/ 1788160 w 4853531"/>
                  <a:gd name="connsiteY18" fmla="*/ 444500 h 1445798"/>
                  <a:gd name="connsiteX19" fmla="*/ 1898650 w 4853531"/>
                  <a:gd name="connsiteY19" fmla="*/ 427355 h 1445798"/>
                  <a:gd name="connsiteX20" fmla="*/ 1973580 w 4853531"/>
                  <a:gd name="connsiteY20" fmla="*/ 389255 h 1445798"/>
                  <a:gd name="connsiteX21" fmla="*/ 2023110 w 4853531"/>
                  <a:gd name="connsiteY21" fmla="*/ 299720 h 1445798"/>
                  <a:gd name="connsiteX22" fmla="*/ 2142490 w 4853531"/>
                  <a:gd name="connsiteY22" fmla="*/ 393700 h 1445798"/>
                  <a:gd name="connsiteX23" fmla="*/ 2298065 w 4853531"/>
                  <a:gd name="connsiteY23" fmla="*/ 441960 h 1445798"/>
                  <a:gd name="connsiteX24" fmla="*/ 2473325 w 4853531"/>
                  <a:gd name="connsiteY24" fmla="*/ 508635 h 1445798"/>
                  <a:gd name="connsiteX25" fmla="*/ 2600325 w 4853531"/>
                  <a:gd name="connsiteY25" fmla="*/ 521335 h 1445798"/>
                  <a:gd name="connsiteX26" fmla="*/ 2967036 w 4853531"/>
                  <a:gd name="connsiteY26" fmla="*/ 625315 h 1445798"/>
                  <a:gd name="connsiteX27" fmla="*/ 3127374 w 4853531"/>
                  <a:gd name="connsiteY27" fmla="*/ 778510 h 1445798"/>
                  <a:gd name="connsiteX28" fmla="*/ 3422649 w 4853531"/>
                  <a:gd name="connsiteY28" fmla="*/ 911860 h 1445798"/>
                  <a:gd name="connsiteX29" fmla="*/ 3527424 w 4853531"/>
                  <a:gd name="connsiteY29" fmla="*/ 1054735 h 1445798"/>
                  <a:gd name="connsiteX30" fmla="*/ 3698875 w 4853531"/>
                  <a:gd name="connsiteY30" fmla="*/ 1149986 h 1445798"/>
                  <a:gd name="connsiteX31" fmla="*/ 3932237 w 4853531"/>
                  <a:gd name="connsiteY31" fmla="*/ 1297624 h 1445798"/>
                  <a:gd name="connsiteX32" fmla="*/ 4298949 w 4853531"/>
                  <a:gd name="connsiteY32" fmla="*/ 1378585 h 1445798"/>
                  <a:gd name="connsiteX33" fmla="*/ 4494212 w 4853531"/>
                  <a:gd name="connsiteY33" fmla="*/ 1445260 h 1445798"/>
                  <a:gd name="connsiteX34" fmla="*/ 4598987 w 4853531"/>
                  <a:gd name="connsiteY34" fmla="*/ 1378584 h 1445798"/>
                  <a:gd name="connsiteX35" fmla="*/ 4684712 w 4853531"/>
                  <a:gd name="connsiteY35" fmla="*/ 1402397 h 1445798"/>
                  <a:gd name="connsiteX36" fmla="*/ 4829175 w 4853531"/>
                  <a:gd name="connsiteY36" fmla="*/ 1330960 h 1445798"/>
                  <a:gd name="connsiteX37" fmla="*/ 4799012 w 4853531"/>
                  <a:gd name="connsiteY37" fmla="*/ 1192847 h 1445798"/>
                  <a:gd name="connsiteX38" fmla="*/ 4694237 w 4853531"/>
                  <a:gd name="connsiteY38" fmla="*/ 1102359 h 1445798"/>
                  <a:gd name="connsiteX39" fmla="*/ 4613274 w 4853531"/>
                  <a:gd name="connsiteY39" fmla="*/ 868997 h 1445798"/>
                  <a:gd name="connsiteX40" fmla="*/ 4241800 w 4853531"/>
                  <a:gd name="connsiteY40" fmla="*/ 783273 h 1445798"/>
                  <a:gd name="connsiteX41" fmla="*/ 4117974 w 4853531"/>
                  <a:gd name="connsiteY41" fmla="*/ 702310 h 1445798"/>
                  <a:gd name="connsiteX42" fmla="*/ 3898899 w 4853531"/>
                  <a:gd name="connsiteY42" fmla="*/ 545147 h 1445798"/>
                  <a:gd name="connsiteX43" fmla="*/ 3927474 w 4853531"/>
                  <a:gd name="connsiteY43" fmla="*/ 673735 h 1445798"/>
                  <a:gd name="connsiteX44" fmla="*/ 4141787 w 4853531"/>
                  <a:gd name="connsiteY44" fmla="*/ 883286 h 1445798"/>
                  <a:gd name="connsiteX45" fmla="*/ 3565525 w 4853531"/>
                  <a:gd name="connsiteY45" fmla="*/ 611823 h 1445798"/>
                  <a:gd name="connsiteX46" fmla="*/ 2989263 w 4853531"/>
                  <a:gd name="connsiteY46" fmla="*/ 481647 h 1445798"/>
                  <a:gd name="connsiteX47" fmla="*/ 2930524 w 4853531"/>
                  <a:gd name="connsiteY47" fmla="*/ 370522 h 1445798"/>
                  <a:gd name="connsiteX48" fmla="*/ 2838450 w 4853531"/>
                  <a:gd name="connsiteY48" fmla="*/ 403860 h 1445798"/>
                  <a:gd name="connsiteX49" fmla="*/ 2641600 w 4853531"/>
                  <a:gd name="connsiteY49" fmla="*/ 364173 h 1445798"/>
                  <a:gd name="connsiteX50" fmla="*/ 2466340 w 4853531"/>
                  <a:gd name="connsiteY50" fmla="*/ 368300 h 1445798"/>
                  <a:gd name="connsiteX51" fmla="*/ 2291080 w 4853531"/>
                  <a:gd name="connsiteY51" fmla="*/ 284480 h 1445798"/>
                  <a:gd name="connsiteX52" fmla="*/ 2045970 w 4853531"/>
                  <a:gd name="connsiteY52" fmla="*/ 184150 h 1445798"/>
                  <a:gd name="connsiteX53" fmla="*/ 1856740 w 4853531"/>
                  <a:gd name="connsiteY53" fmla="*/ 109220 h 1445798"/>
                  <a:gd name="connsiteX54" fmla="*/ 1750060 w 4853531"/>
                  <a:gd name="connsiteY54" fmla="*/ 55880 h 1445798"/>
                  <a:gd name="connsiteX55" fmla="*/ 1695450 w 4853531"/>
                  <a:gd name="connsiteY55" fmla="*/ 19685 h 1445798"/>
                  <a:gd name="connsiteX56" fmla="*/ 1581785 w 4853531"/>
                  <a:gd name="connsiteY56" fmla="*/ 0 h 1445798"/>
                  <a:gd name="connsiteX57" fmla="*/ 1383665 w 4853531"/>
                  <a:gd name="connsiteY57" fmla="*/ 73660 h 1445798"/>
                  <a:gd name="connsiteX58" fmla="*/ 1129030 w 4853531"/>
                  <a:gd name="connsiteY58" fmla="*/ 163195 h 1445798"/>
                  <a:gd name="connsiteX59" fmla="*/ 1016000 w 4853531"/>
                  <a:gd name="connsiteY59" fmla="*/ 219710 h 1445798"/>
                  <a:gd name="connsiteX60" fmla="*/ 781050 w 4853531"/>
                  <a:gd name="connsiteY60" fmla="*/ 232410 h 1445798"/>
                  <a:gd name="connsiteX61" fmla="*/ 633730 w 4853531"/>
                  <a:gd name="connsiteY61" fmla="*/ 344170 h 1445798"/>
                  <a:gd name="connsiteX62" fmla="*/ 523875 w 4853531"/>
                  <a:gd name="connsiteY62" fmla="*/ 329565 h 1445798"/>
                  <a:gd name="connsiteX63" fmla="*/ 462280 w 4853531"/>
                  <a:gd name="connsiteY63" fmla="*/ 490220 h 1445798"/>
                  <a:gd name="connsiteX64" fmla="*/ 401320 w 4853531"/>
                  <a:gd name="connsiteY64" fmla="*/ 680720 h 1445798"/>
                  <a:gd name="connsiteX65" fmla="*/ 321310 w 4853531"/>
                  <a:gd name="connsiteY65" fmla="*/ 737870 h 1445798"/>
                  <a:gd name="connsiteX66" fmla="*/ 227965 w 4853531"/>
                  <a:gd name="connsiteY66" fmla="*/ 790575 h 1445798"/>
                  <a:gd name="connsiteX67" fmla="*/ 134620 w 4853531"/>
                  <a:gd name="connsiteY67" fmla="*/ 802640 h 1445798"/>
                  <a:gd name="connsiteX68" fmla="*/ 43180 w 4853531"/>
                  <a:gd name="connsiteY68" fmla="*/ 840740 h 1445798"/>
                  <a:gd name="connsiteX69" fmla="*/ 5080 w 4853531"/>
                  <a:gd name="connsiteY69" fmla="*/ 871220 h 1445798"/>
                  <a:gd name="connsiteX70" fmla="*/ 0 w 4853531"/>
                  <a:gd name="connsiteY70" fmla="*/ 978535 h 1445798"/>
                  <a:gd name="connsiteX0" fmla="*/ 0 w 4853531"/>
                  <a:gd name="connsiteY0" fmla="*/ 978535 h 1450022"/>
                  <a:gd name="connsiteX1" fmla="*/ 79375 w 4853531"/>
                  <a:gd name="connsiteY1" fmla="*/ 1090295 h 1450022"/>
                  <a:gd name="connsiteX2" fmla="*/ 203200 w 4853531"/>
                  <a:gd name="connsiteY2" fmla="*/ 1099820 h 1450022"/>
                  <a:gd name="connsiteX3" fmla="*/ 325120 w 4853531"/>
                  <a:gd name="connsiteY3" fmla="*/ 1076960 h 1450022"/>
                  <a:gd name="connsiteX4" fmla="*/ 439420 w 4853531"/>
                  <a:gd name="connsiteY4" fmla="*/ 1115060 h 1450022"/>
                  <a:gd name="connsiteX5" fmla="*/ 553720 w 4853531"/>
                  <a:gd name="connsiteY5" fmla="*/ 1145540 h 1450022"/>
                  <a:gd name="connsiteX6" fmla="*/ 675640 w 4853531"/>
                  <a:gd name="connsiteY6" fmla="*/ 1122680 h 1450022"/>
                  <a:gd name="connsiteX7" fmla="*/ 782320 w 4853531"/>
                  <a:gd name="connsiteY7" fmla="*/ 1115060 h 1450022"/>
                  <a:gd name="connsiteX8" fmla="*/ 897890 w 4853531"/>
                  <a:gd name="connsiteY8" fmla="*/ 1185545 h 1450022"/>
                  <a:gd name="connsiteX9" fmla="*/ 958215 w 4853531"/>
                  <a:gd name="connsiteY9" fmla="*/ 1156335 h 1450022"/>
                  <a:gd name="connsiteX10" fmla="*/ 1064260 w 4853531"/>
                  <a:gd name="connsiteY10" fmla="*/ 993140 h 1450022"/>
                  <a:gd name="connsiteX11" fmla="*/ 1117600 w 4853531"/>
                  <a:gd name="connsiteY11" fmla="*/ 886460 h 1450022"/>
                  <a:gd name="connsiteX12" fmla="*/ 1148080 w 4853531"/>
                  <a:gd name="connsiteY12" fmla="*/ 787400 h 1450022"/>
                  <a:gd name="connsiteX13" fmla="*/ 1210310 w 4853531"/>
                  <a:gd name="connsiteY13" fmla="*/ 705485 h 1450022"/>
                  <a:gd name="connsiteX14" fmla="*/ 1273810 w 4853531"/>
                  <a:gd name="connsiteY14" fmla="*/ 622935 h 1450022"/>
                  <a:gd name="connsiteX15" fmla="*/ 1447800 w 4853531"/>
                  <a:gd name="connsiteY15" fmla="*/ 534670 h 1450022"/>
                  <a:gd name="connsiteX16" fmla="*/ 1625600 w 4853531"/>
                  <a:gd name="connsiteY16" fmla="*/ 455930 h 1450022"/>
                  <a:gd name="connsiteX17" fmla="*/ 1698625 w 4853531"/>
                  <a:gd name="connsiteY17" fmla="*/ 472440 h 1450022"/>
                  <a:gd name="connsiteX18" fmla="*/ 1788160 w 4853531"/>
                  <a:gd name="connsiteY18" fmla="*/ 444500 h 1450022"/>
                  <a:gd name="connsiteX19" fmla="*/ 1898650 w 4853531"/>
                  <a:gd name="connsiteY19" fmla="*/ 427355 h 1450022"/>
                  <a:gd name="connsiteX20" fmla="*/ 1973580 w 4853531"/>
                  <a:gd name="connsiteY20" fmla="*/ 389255 h 1450022"/>
                  <a:gd name="connsiteX21" fmla="*/ 2023110 w 4853531"/>
                  <a:gd name="connsiteY21" fmla="*/ 299720 h 1450022"/>
                  <a:gd name="connsiteX22" fmla="*/ 2142490 w 4853531"/>
                  <a:gd name="connsiteY22" fmla="*/ 393700 h 1450022"/>
                  <a:gd name="connsiteX23" fmla="*/ 2298065 w 4853531"/>
                  <a:gd name="connsiteY23" fmla="*/ 441960 h 1450022"/>
                  <a:gd name="connsiteX24" fmla="*/ 2473325 w 4853531"/>
                  <a:gd name="connsiteY24" fmla="*/ 508635 h 1450022"/>
                  <a:gd name="connsiteX25" fmla="*/ 2600325 w 4853531"/>
                  <a:gd name="connsiteY25" fmla="*/ 521335 h 1450022"/>
                  <a:gd name="connsiteX26" fmla="*/ 2967036 w 4853531"/>
                  <a:gd name="connsiteY26" fmla="*/ 625315 h 1450022"/>
                  <a:gd name="connsiteX27" fmla="*/ 3127374 w 4853531"/>
                  <a:gd name="connsiteY27" fmla="*/ 778510 h 1450022"/>
                  <a:gd name="connsiteX28" fmla="*/ 3422649 w 4853531"/>
                  <a:gd name="connsiteY28" fmla="*/ 911860 h 1450022"/>
                  <a:gd name="connsiteX29" fmla="*/ 3527424 w 4853531"/>
                  <a:gd name="connsiteY29" fmla="*/ 1054735 h 1450022"/>
                  <a:gd name="connsiteX30" fmla="*/ 3698875 w 4853531"/>
                  <a:gd name="connsiteY30" fmla="*/ 1149986 h 1450022"/>
                  <a:gd name="connsiteX31" fmla="*/ 3932237 w 4853531"/>
                  <a:gd name="connsiteY31" fmla="*/ 1297624 h 1450022"/>
                  <a:gd name="connsiteX32" fmla="*/ 4298949 w 4853531"/>
                  <a:gd name="connsiteY32" fmla="*/ 1378585 h 1450022"/>
                  <a:gd name="connsiteX33" fmla="*/ 4494212 w 4853531"/>
                  <a:gd name="connsiteY33" fmla="*/ 1445260 h 1450022"/>
                  <a:gd name="connsiteX34" fmla="*/ 4651374 w 4853531"/>
                  <a:gd name="connsiteY34" fmla="*/ 1450022 h 1450022"/>
                  <a:gd name="connsiteX35" fmla="*/ 4684712 w 4853531"/>
                  <a:gd name="connsiteY35" fmla="*/ 1402397 h 1450022"/>
                  <a:gd name="connsiteX36" fmla="*/ 4829175 w 4853531"/>
                  <a:gd name="connsiteY36" fmla="*/ 1330960 h 1450022"/>
                  <a:gd name="connsiteX37" fmla="*/ 4799012 w 4853531"/>
                  <a:gd name="connsiteY37" fmla="*/ 1192847 h 1450022"/>
                  <a:gd name="connsiteX38" fmla="*/ 4694237 w 4853531"/>
                  <a:gd name="connsiteY38" fmla="*/ 1102359 h 1450022"/>
                  <a:gd name="connsiteX39" fmla="*/ 4613274 w 4853531"/>
                  <a:gd name="connsiteY39" fmla="*/ 868997 h 1450022"/>
                  <a:gd name="connsiteX40" fmla="*/ 4241800 w 4853531"/>
                  <a:gd name="connsiteY40" fmla="*/ 783273 h 1450022"/>
                  <a:gd name="connsiteX41" fmla="*/ 4117974 w 4853531"/>
                  <a:gd name="connsiteY41" fmla="*/ 702310 h 1450022"/>
                  <a:gd name="connsiteX42" fmla="*/ 3898899 w 4853531"/>
                  <a:gd name="connsiteY42" fmla="*/ 545147 h 1450022"/>
                  <a:gd name="connsiteX43" fmla="*/ 3927474 w 4853531"/>
                  <a:gd name="connsiteY43" fmla="*/ 673735 h 1450022"/>
                  <a:gd name="connsiteX44" fmla="*/ 4141787 w 4853531"/>
                  <a:gd name="connsiteY44" fmla="*/ 883286 h 1450022"/>
                  <a:gd name="connsiteX45" fmla="*/ 3565525 w 4853531"/>
                  <a:gd name="connsiteY45" fmla="*/ 611823 h 1450022"/>
                  <a:gd name="connsiteX46" fmla="*/ 2989263 w 4853531"/>
                  <a:gd name="connsiteY46" fmla="*/ 481647 h 1450022"/>
                  <a:gd name="connsiteX47" fmla="*/ 2930524 w 4853531"/>
                  <a:gd name="connsiteY47" fmla="*/ 370522 h 1450022"/>
                  <a:gd name="connsiteX48" fmla="*/ 2838450 w 4853531"/>
                  <a:gd name="connsiteY48" fmla="*/ 403860 h 1450022"/>
                  <a:gd name="connsiteX49" fmla="*/ 2641600 w 4853531"/>
                  <a:gd name="connsiteY49" fmla="*/ 364173 h 1450022"/>
                  <a:gd name="connsiteX50" fmla="*/ 2466340 w 4853531"/>
                  <a:gd name="connsiteY50" fmla="*/ 368300 h 1450022"/>
                  <a:gd name="connsiteX51" fmla="*/ 2291080 w 4853531"/>
                  <a:gd name="connsiteY51" fmla="*/ 284480 h 1450022"/>
                  <a:gd name="connsiteX52" fmla="*/ 2045970 w 4853531"/>
                  <a:gd name="connsiteY52" fmla="*/ 184150 h 1450022"/>
                  <a:gd name="connsiteX53" fmla="*/ 1856740 w 4853531"/>
                  <a:gd name="connsiteY53" fmla="*/ 109220 h 1450022"/>
                  <a:gd name="connsiteX54" fmla="*/ 1750060 w 4853531"/>
                  <a:gd name="connsiteY54" fmla="*/ 55880 h 1450022"/>
                  <a:gd name="connsiteX55" fmla="*/ 1695450 w 4853531"/>
                  <a:gd name="connsiteY55" fmla="*/ 19685 h 1450022"/>
                  <a:gd name="connsiteX56" fmla="*/ 1581785 w 4853531"/>
                  <a:gd name="connsiteY56" fmla="*/ 0 h 1450022"/>
                  <a:gd name="connsiteX57" fmla="*/ 1383665 w 4853531"/>
                  <a:gd name="connsiteY57" fmla="*/ 73660 h 1450022"/>
                  <a:gd name="connsiteX58" fmla="*/ 1129030 w 4853531"/>
                  <a:gd name="connsiteY58" fmla="*/ 163195 h 1450022"/>
                  <a:gd name="connsiteX59" fmla="*/ 1016000 w 4853531"/>
                  <a:gd name="connsiteY59" fmla="*/ 219710 h 1450022"/>
                  <a:gd name="connsiteX60" fmla="*/ 781050 w 4853531"/>
                  <a:gd name="connsiteY60" fmla="*/ 232410 h 1450022"/>
                  <a:gd name="connsiteX61" fmla="*/ 633730 w 4853531"/>
                  <a:gd name="connsiteY61" fmla="*/ 344170 h 1450022"/>
                  <a:gd name="connsiteX62" fmla="*/ 523875 w 4853531"/>
                  <a:gd name="connsiteY62" fmla="*/ 329565 h 1450022"/>
                  <a:gd name="connsiteX63" fmla="*/ 462280 w 4853531"/>
                  <a:gd name="connsiteY63" fmla="*/ 490220 h 1450022"/>
                  <a:gd name="connsiteX64" fmla="*/ 401320 w 4853531"/>
                  <a:gd name="connsiteY64" fmla="*/ 680720 h 1450022"/>
                  <a:gd name="connsiteX65" fmla="*/ 321310 w 4853531"/>
                  <a:gd name="connsiteY65" fmla="*/ 737870 h 1450022"/>
                  <a:gd name="connsiteX66" fmla="*/ 227965 w 4853531"/>
                  <a:gd name="connsiteY66" fmla="*/ 790575 h 1450022"/>
                  <a:gd name="connsiteX67" fmla="*/ 134620 w 4853531"/>
                  <a:gd name="connsiteY67" fmla="*/ 802640 h 1450022"/>
                  <a:gd name="connsiteX68" fmla="*/ 43180 w 4853531"/>
                  <a:gd name="connsiteY68" fmla="*/ 840740 h 1450022"/>
                  <a:gd name="connsiteX69" fmla="*/ 5080 w 4853531"/>
                  <a:gd name="connsiteY69" fmla="*/ 871220 h 1450022"/>
                  <a:gd name="connsiteX70" fmla="*/ 0 w 4853531"/>
                  <a:gd name="connsiteY70" fmla="*/ 978535 h 1450022"/>
                  <a:gd name="connsiteX0" fmla="*/ 0 w 4853531"/>
                  <a:gd name="connsiteY0" fmla="*/ 978535 h 1450022"/>
                  <a:gd name="connsiteX1" fmla="*/ 79375 w 4853531"/>
                  <a:gd name="connsiteY1" fmla="*/ 1090295 h 1450022"/>
                  <a:gd name="connsiteX2" fmla="*/ 203200 w 4853531"/>
                  <a:gd name="connsiteY2" fmla="*/ 1099820 h 1450022"/>
                  <a:gd name="connsiteX3" fmla="*/ 325120 w 4853531"/>
                  <a:gd name="connsiteY3" fmla="*/ 1076960 h 1450022"/>
                  <a:gd name="connsiteX4" fmla="*/ 439420 w 4853531"/>
                  <a:gd name="connsiteY4" fmla="*/ 1115060 h 1450022"/>
                  <a:gd name="connsiteX5" fmla="*/ 553720 w 4853531"/>
                  <a:gd name="connsiteY5" fmla="*/ 1145540 h 1450022"/>
                  <a:gd name="connsiteX6" fmla="*/ 675640 w 4853531"/>
                  <a:gd name="connsiteY6" fmla="*/ 1122680 h 1450022"/>
                  <a:gd name="connsiteX7" fmla="*/ 782320 w 4853531"/>
                  <a:gd name="connsiteY7" fmla="*/ 1115060 h 1450022"/>
                  <a:gd name="connsiteX8" fmla="*/ 897890 w 4853531"/>
                  <a:gd name="connsiteY8" fmla="*/ 1185545 h 1450022"/>
                  <a:gd name="connsiteX9" fmla="*/ 958215 w 4853531"/>
                  <a:gd name="connsiteY9" fmla="*/ 1156335 h 1450022"/>
                  <a:gd name="connsiteX10" fmla="*/ 1064260 w 4853531"/>
                  <a:gd name="connsiteY10" fmla="*/ 993140 h 1450022"/>
                  <a:gd name="connsiteX11" fmla="*/ 1117600 w 4853531"/>
                  <a:gd name="connsiteY11" fmla="*/ 886460 h 1450022"/>
                  <a:gd name="connsiteX12" fmla="*/ 1148080 w 4853531"/>
                  <a:gd name="connsiteY12" fmla="*/ 787400 h 1450022"/>
                  <a:gd name="connsiteX13" fmla="*/ 1210310 w 4853531"/>
                  <a:gd name="connsiteY13" fmla="*/ 705485 h 1450022"/>
                  <a:gd name="connsiteX14" fmla="*/ 1273810 w 4853531"/>
                  <a:gd name="connsiteY14" fmla="*/ 622935 h 1450022"/>
                  <a:gd name="connsiteX15" fmla="*/ 1447800 w 4853531"/>
                  <a:gd name="connsiteY15" fmla="*/ 534670 h 1450022"/>
                  <a:gd name="connsiteX16" fmla="*/ 1625600 w 4853531"/>
                  <a:gd name="connsiteY16" fmla="*/ 455930 h 1450022"/>
                  <a:gd name="connsiteX17" fmla="*/ 1698625 w 4853531"/>
                  <a:gd name="connsiteY17" fmla="*/ 472440 h 1450022"/>
                  <a:gd name="connsiteX18" fmla="*/ 1788160 w 4853531"/>
                  <a:gd name="connsiteY18" fmla="*/ 444500 h 1450022"/>
                  <a:gd name="connsiteX19" fmla="*/ 1898650 w 4853531"/>
                  <a:gd name="connsiteY19" fmla="*/ 427355 h 1450022"/>
                  <a:gd name="connsiteX20" fmla="*/ 1973580 w 4853531"/>
                  <a:gd name="connsiteY20" fmla="*/ 389255 h 1450022"/>
                  <a:gd name="connsiteX21" fmla="*/ 2023110 w 4853531"/>
                  <a:gd name="connsiteY21" fmla="*/ 299720 h 1450022"/>
                  <a:gd name="connsiteX22" fmla="*/ 2142490 w 4853531"/>
                  <a:gd name="connsiteY22" fmla="*/ 393700 h 1450022"/>
                  <a:gd name="connsiteX23" fmla="*/ 2298065 w 4853531"/>
                  <a:gd name="connsiteY23" fmla="*/ 441960 h 1450022"/>
                  <a:gd name="connsiteX24" fmla="*/ 2473325 w 4853531"/>
                  <a:gd name="connsiteY24" fmla="*/ 508635 h 1450022"/>
                  <a:gd name="connsiteX25" fmla="*/ 2600325 w 4853531"/>
                  <a:gd name="connsiteY25" fmla="*/ 521335 h 1450022"/>
                  <a:gd name="connsiteX26" fmla="*/ 2967036 w 4853531"/>
                  <a:gd name="connsiteY26" fmla="*/ 625315 h 1450022"/>
                  <a:gd name="connsiteX27" fmla="*/ 3127374 w 4853531"/>
                  <a:gd name="connsiteY27" fmla="*/ 778510 h 1450022"/>
                  <a:gd name="connsiteX28" fmla="*/ 3422649 w 4853531"/>
                  <a:gd name="connsiteY28" fmla="*/ 911860 h 1450022"/>
                  <a:gd name="connsiteX29" fmla="*/ 3527424 w 4853531"/>
                  <a:gd name="connsiteY29" fmla="*/ 1054735 h 1450022"/>
                  <a:gd name="connsiteX30" fmla="*/ 3698875 w 4853531"/>
                  <a:gd name="connsiteY30" fmla="*/ 1149986 h 1450022"/>
                  <a:gd name="connsiteX31" fmla="*/ 3932237 w 4853531"/>
                  <a:gd name="connsiteY31" fmla="*/ 1297624 h 1450022"/>
                  <a:gd name="connsiteX32" fmla="*/ 4298949 w 4853531"/>
                  <a:gd name="connsiteY32" fmla="*/ 1378585 h 1450022"/>
                  <a:gd name="connsiteX33" fmla="*/ 4494212 w 4853531"/>
                  <a:gd name="connsiteY33" fmla="*/ 1445260 h 1450022"/>
                  <a:gd name="connsiteX34" fmla="*/ 4651374 w 4853531"/>
                  <a:gd name="connsiteY34" fmla="*/ 1450022 h 1450022"/>
                  <a:gd name="connsiteX35" fmla="*/ 4775199 w 4853531"/>
                  <a:gd name="connsiteY35" fmla="*/ 1402397 h 1450022"/>
                  <a:gd name="connsiteX36" fmla="*/ 4829175 w 4853531"/>
                  <a:gd name="connsiteY36" fmla="*/ 1330960 h 1450022"/>
                  <a:gd name="connsiteX37" fmla="*/ 4799012 w 4853531"/>
                  <a:gd name="connsiteY37" fmla="*/ 1192847 h 1450022"/>
                  <a:gd name="connsiteX38" fmla="*/ 4694237 w 4853531"/>
                  <a:gd name="connsiteY38" fmla="*/ 1102359 h 1450022"/>
                  <a:gd name="connsiteX39" fmla="*/ 4613274 w 4853531"/>
                  <a:gd name="connsiteY39" fmla="*/ 868997 h 1450022"/>
                  <a:gd name="connsiteX40" fmla="*/ 4241800 w 4853531"/>
                  <a:gd name="connsiteY40" fmla="*/ 783273 h 1450022"/>
                  <a:gd name="connsiteX41" fmla="*/ 4117974 w 4853531"/>
                  <a:gd name="connsiteY41" fmla="*/ 702310 h 1450022"/>
                  <a:gd name="connsiteX42" fmla="*/ 3898899 w 4853531"/>
                  <a:gd name="connsiteY42" fmla="*/ 545147 h 1450022"/>
                  <a:gd name="connsiteX43" fmla="*/ 3927474 w 4853531"/>
                  <a:gd name="connsiteY43" fmla="*/ 673735 h 1450022"/>
                  <a:gd name="connsiteX44" fmla="*/ 4141787 w 4853531"/>
                  <a:gd name="connsiteY44" fmla="*/ 883286 h 1450022"/>
                  <a:gd name="connsiteX45" fmla="*/ 3565525 w 4853531"/>
                  <a:gd name="connsiteY45" fmla="*/ 611823 h 1450022"/>
                  <a:gd name="connsiteX46" fmla="*/ 2989263 w 4853531"/>
                  <a:gd name="connsiteY46" fmla="*/ 481647 h 1450022"/>
                  <a:gd name="connsiteX47" fmla="*/ 2930524 w 4853531"/>
                  <a:gd name="connsiteY47" fmla="*/ 370522 h 1450022"/>
                  <a:gd name="connsiteX48" fmla="*/ 2838450 w 4853531"/>
                  <a:gd name="connsiteY48" fmla="*/ 403860 h 1450022"/>
                  <a:gd name="connsiteX49" fmla="*/ 2641600 w 4853531"/>
                  <a:gd name="connsiteY49" fmla="*/ 364173 h 1450022"/>
                  <a:gd name="connsiteX50" fmla="*/ 2466340 w 4853531"/>
                  <a:gd name="connsiteY50" fmla="*/ 368300 h 1450022"/>
                  <a:gd name="connsiteX51" fmla="*/ 2291080 w 4853531"/>
                  <a:gd name="connsiteY51" fmla="*/ 284480 h 1450022"/>
                  <a:gd name="connsiteX52" fmla="*/ 2045970 w 4853531"/>
                  <a:gd name="connsiteY52" fmla="*/ 184150 h 1450022"/>
                  <a:gd name="connsiteX53" fmla="*/ 1856740 w 4853531"/>
                  <a:gd name="connsiteY53" fmla="*/ 109220 h 1450022"/>
                  <a:gd name="connsiteX54" fmla="*/ 1750060 w 4853531"/>
                  <a:gd name="connsiteY54" fmla="*/ 55880 h 1450022"/>
                  <a:gd name="connsiteX55" fmla="*/ 1695450 w 4853531"/>
                  <a:gd name="connsiteY55" fmla="*/ 19685 h 1450022"/>
                  <a:gd name="connsiteX56" fmla="*/ 1581785 w 4853531"/>
                  <a:gd name="connsiteY56" fmla="*/ 0 h 1450022"/>
                  <a:gd name="connsiteX57" fmla="*/ 1383665 w 4853531"/>
                  <a:gd name="connsiteY57" fmla="*/ 73660 h 1450022"/>
                  <a:gd name="connsiteX58" fmla="*/ 1129030 w 4853531"/>
                  <a:gd name="connsiteY58" fmla="*/ 163195 h 1450022"/>
                  <a:gd name="connsiteX59" fmla="*/ 1016000 w 4853531"/>
                  <a:gd name="connsiteY59" fmla="*/ 219710 h 1450022"/>
                  <a:gd name="connsiteX60" fmla="*/ 781050 w 4853531"/>
                  <a:gd name="connsiteY60" fmla="*/ 232410 h 1450022"/>
                  <a:gd name="connsiteX61" fmla="*/ 633730 w 4853531"/>
                  <a:gd name="connsiteY61" fmla="*/ 344170 h 1450022"/>
                  <a:gd name="connsiteX62" fmla="*/ 523875 w 4853531"/>
                  <a:gd name="connsiteY62" fmla="*/ 329565 h 1450022"/>
                  <a:gd name="connsiteX63" fmla="*/ 462280 w 4853531"/>
                  <a:gd name="connsiteY63" fmla="*/ 490220 h 1450022"/>
                  <a:gd name="connsiteX64" fmla="*/ 401320 w 4853531"/>
                  <a:gd name="connsiteY64" fmla="*/ 680720 h 1450022"/>
                  <a:gd name="connsiteX65" fmla="*/ 321310 w 4853531"/>
                  <a:gd name="connsiteY65" fmla="*/ 737870 h 1450022"/>
                  <a:gd name="connsiteX66" fmla="*/ 227965 w 4853531"/>
                  <a:gd name="connsiteY66" fmla="*/ 790575 h 1450022"/>
                  <a:gd name="connsiteX67" fmla="*/ 134620 w 4853531"/>
                  <a:gd name="connsiteY67" fmla="*/ 802640 h 1450022"/>
                  <a:gd name="connsiteX68" fmla="*/ 43180 w 4853531"/>
                  <a:gd name="connsiteY68" fmla="*/ 840740 h 1450022"/>
                  <a:gd name="connsiteX69" fmla="*/ 5080 w 4853531"/>
                  <a:gd name="connsiteY69" fmla="*/ 871220 h 1450022"/>
                  <a:gd name="connsiteX70" fmla="*/ 0 w 4853531"/>
                  <a:gd name="connsiteY70" fmla="*/ 978535 h 1450022"/>
                  <a:gd name="connsiteX0" fmla="*/ 0 w 4921701"/>
                  <a:gd name="connsiteY0" fmla="*/ 978535 h 1450022"/>
                  <a:gd name="connsiteX1" fmla="*/ 79375 w 4921701"/>
                  <a:gd name="connsiteY1" fmla="*/ 1090295 h 1450022"/>
                  <a:gd name="connsiteX2" fmla="*/ 203200 w 4921701"/>
                  <a:gd name="connsiteY2" fmla="*/ 1099820 h 1450022"/>
                  <a:gd name="connsiteX3" fmla="*/ 325120 w 4921701"/>
                  <a:gd name="connsiteY3" fmla="*/ 1076960 h 1450022"/>
                  <a:gd name="connsiteX4" fmla="*/ 439420 w 4921701"/>
                  <a:gd name="connsiteY4" fmla="*/ 1115060 h 1450022"/>
                  <a:gd name="connsiteX5" fmla="*/ 553720 w 4921701"/>
                  <a:gd name="connsiteY5" fmla="*/ 1145540 h 1450022"/>
                  <a:gd name="connsiteX6" fmla="*/ 675640 w 4921701"/>
                  <a:gd name="connsiteY6" fmla="*/ 1122680 h 1450022"/>
                  <a:gd name="connsiteX7" fmla="*/ 782320 w 4921701"/>
                  <a:gd name="connsiteY7" fmla="*/ 1115060 h 1450022"/>
                  <a:gd name="connsiteX8" fmla="*/ 897890 w 4921701"/>
                  <a:gd name="connsiteY8" fmla="*/ 1185545 h 1450022"/>
                  <a:gd name="connsiteX9" fmla="*/ 958215 w 4921701"/>
                  <a:gd name="connsiteY9" fmla="*/ 1156335 h 1450022"/>
                  <a:gd name="connsiteX10" fmla="*/ 1064260 w 4921701"/>
                  <a:gd name="connsiteY10" fmla="*/ 993140 h 1450022"/>
                  <a:gd name="connsiteX11" fmla="*/ 1117600 w 4921701"/>
                  <a:gd name="connsiteY11" fmla="*/ 886460 h 1450022"/>
                  <a:gd name="connsiteX12" fmla="*/ 1148080 w 4921701"/>
                  <a:gd name="connsiteY12" fmla="*/ 787400 h 1450022"/>
                  <a:gd name="connsiteX13" fmla="*/ 1210310 w 4921701"/>
                  <a:gd name="connsiteY13" fmla="*/ 705485 h 1450022"/>
                  <a:gd name="connsiteX14" fmla="*/ 1273810 w 4921701"/>
                  <a:gd name="connsiteY14" fmla="*/ 622935 h 1450022"/>
                  <a:gd name="connsiteX15" fmla="*/ 1447800 w 4921701"/>
                  <a:gd name="connsiteY15" fmla="*/ 534670 h 1450022"/>
                  <a:gd name="connsiteX16" fmla="*/ 1625600 w 4921701"/>
                  <a:gd name="connsiteY16" fmla="*/ 455930 h 1450022"/>
                  <a:gd name="connsiteX17" fmla="*/ 1698625 w 4921701"/>
                  <a:gd name="connsiteY17" fmla="*/ 472440 h 1450022"/>
                  <a:gd name="connsiteX18" fmla="*/ 1788160 w 4921701"/>
                  <a:gd name="connsiteY18" fmla="*/ 444500 h 1450022"/>
                  <a:gd name="connsiteX19" fmla="*/ 1898650 w 4921701"/>
                  <a:gd name="connsiteY19" fmla="*/ 427355 h 1450022"/>
                  <a:gd name="connsiteX20" fmla="*/ 1973580 w 4921701"/>
                  <a:gd name="connsiteY20" fmla="*/ 389255 h 1450022"/>
                  <a:gd name="connsiteX21" fmla="*/ 2023110 w 4921701"/>
                  <a:gd name="connsiteY21" fmla="*/ 299720 h 1450022"/>
                  <a:gd name="connsiteX22" fmla="*/ 2142490 w 4921701"/>
                  <a:gd name="connsiteY22" fmla="*/ 393700 h 1450022"/>
                  <a:gd name="connsiteX23" fmla="*/ 2298065 w 4921701"/>
                  <a:gd name="connsiteY23" fmla="*/ 441960 h 1450022"/>
                  <a:gd name="connsiteX24" fmla="*/ 2473325 w 4921701"/>
                  <a:gd name="connsiteY24" fmla="*/ 508635 h 1450022"/>
                  <a:gd name="connsiteX25" fmla="*/ 2600325 w 4921701"/>
                  <a:gd name="connsiteY25" fmla="*/ 521335 h 1450022"/>
                  <a:gd name="connsiteX26" fmla="*/ 2967036 w 4921701"/>
                  <a:gd name="connsiteY26" fmla="*/ 625315 h 1450022"/>
                  <a:gd name="connsiteX27" fmla="*/ 3127374 w 4921701"/>
                  <a:gd name="connsiteY27" fmla="*/ 778510 h 1450022"/>
                  <a:gd name="connsiteX28" fmla="*/ 3422649 w 4921701"/>
                  <a:gd name="connsiteY28" fmla="*/ 911860 h 1450022"/>
                  <a:gd name="connsiteX29" fmla="*/ 3527424 w 4921701"/>
                  <a:gd name="connsiteY29" fmla="*/ 1054735 h 1450022"/>
                  <a:gd name="connsiteX30" fmla="*/ 3698875 w 4921701"/>
                  <a:gd name="connsiteY30" fmla="*/ 1149986 h 1450022"/>
                  <a:gd name="connsiteX31" fmla="*/ 3932237 w 4921701"/>
                  <a:gd name="connsiteY31" fmla="*/ 1297624 h 1450022"/>
                  <a:gd name="connsiteX32" fmla="*/ 4298949 w 4921701"/>
                  <a:gd name="connsiteY32" fmla="*/ 1378585 h 1450022"/>
                  <a:gd name="connsiteX33" fmla="*/ 4494212 w 4921701"/>
                  <a:gd name="connsiteY33" fmla="*/ 1445260 h 1450022"/>
                  <a:gd name="connsiteX34" fmla="*/ 4651374 w 4921701"/>
                  <a:gd name="connsiteY34" fmla="*/ 1450022 h 1450022"/>
                  <a:gd name="connsiteX35" fmla="*/ 4775199 w 4921701"/>
                  <a:gd name="connsiteY35" fmla="*/ 1402397 h 1450022"/>
                  <a:gd name="connsiteX36" fmla="*/ 4919662 w 4921701"/>
                  <a:gd name="connsiteY36" fmla="*/ 1297622 h 1450022"/>
                  <a:gd name="connsiteX37" fmla="*/ 4799012 w 4921701"/>
                  <a:gd name="connsiteY37" fmla="*/ 1192847 h 1450022"/>
                  <a:gd name="connsiteX38" fmla="*/ 4694237 w 4921701"/>
                  <a:gd name="connsiteY38" fmla="*/ 1102359 h 1450022"/>
                  <a:gd name="connsiteX39" fmla="*/ 4613274 w 4921701"/>
                  <a:gd name="connsiteY39" fmla="*/ 868997 h 1450022"/>
                  <a:gd name="connsiteX40" fmla="*/ 4241800 w 4921701"/>
                  <a:gd name="connsiteY40" fmla="*/ 783273 h 1450022"/>
                  <a:gd name="connsiteX41" fmla="*/ 4117974 w 4921701"/>
                  <a:gd name="connsiteY41" fmla="*/ 702310 h 1450022"/>
                  <a:gd name="connsiteX42" fmla="*/ 3898899 w 4921701"/>
                  <a:gd name="connsiteY42" fmla="*/ 545147 h 1450022"/>
                  <a:gd name="connsiteX43" fmla="*/ 3927474 w 4921701"/>
                  <a:gd name="connsiteY43" fmla="*/ 673735 h 1450022"/>
                  <a:gd name="connsiteX44" fmla="*/ 4141787 w 4921701"/>
                  <a:gd name="connsiteY44" fmla="*/ 883286 h 1450022"/>
                  <a:gd name="connsiteX45" fmla="*/ 3565525 w 4921701"/>
                  <a:gd name="connsiteY45" fmla="*/ 611823 h 1450022"/>
                  <a:gd name="connsiteX46" fmla="*/ 2989263 w 4921701"/>
                  <a:gd name="connsiteY46" fmla="*/ 481647 h 1450022"/>
                  <a:gd name="connsiteX47" fmla="*/ 2930524 w 4921701"/>
                  <a:gd name="connsiteY47" fmla="*/ 370522 h 1450022"/>
                  <a:gd name="connsiteX48" fmla="*/ 2838450 w 4921701"/>
                  <a:gd name="connsiteY48" fmla="*/ 403860 h 1450022"/>
                  <a:gd name="connsiteX49" fmla="*/ 2641600 w 4921701"/>
                  <a:gd name="connsiteY49" fmla="*/ 364173 h 1450022"/>
                  <a:gd name="connsiteX50" fmla="*/ 2466340 w 4921701"/>
                  <a:gd name="connsiteY50" fmla="*/ 368300 h 1450022"/>
                  <a:gd name="connsiteX51" fmla="*/ 2291080 w 4921701"/>
                  <a:gd name="connsiteY51" fmla="*/ 284480 h 1450022"/>
                  <a:gd name="connsiteX52" fmla="*/ 2045970 w 4921701"/>
                  <a:gd name="connsiteY52" fmla="*/ 184150 h 1450022"/>
                  <a:gd name="connsiteX53" fmla="*/ 1856740 w 4921701"/>
                  <a:gd name="connsiteY53" fmla="*/ 109220 h 1450022"/>
                  <a:gd name="connsiteX54" fmla="*/ 1750060 w 4921701"/>
                  <a:gd name="connsiteY54" fmla="*/ 55880 h 1450022"/>
                  <a:gd name="connsiteX55" fmla="*/ 1695450 w 4921701"/>
                  <a:gd name="connsiteY55" fmla="*/ 19685 h 1450022"/>
                  <a:gd name="connsiteX56" fmla="*/ 1581785 w 4921701"/>
                  <a:gd name="connsiteY56" fmla="*/ 0 h 1450022"/>
                  <a:gd name="connsiteX57" fmla="*/ 1383665 w 4921701"/>
                  <a:gd name="connsiteY57" fmla="*/ 73660 h 1450022"/>
                  <a:gd name="connsiteX58" fmla="*/ 1129030 w 4921701"/>
                  <a:gd name="connsiteY58" fmla="*/ 163195 h 1450022"/>
                  <a:gd name="connsiteX59" fmla="*/ 1016000 w 4921701"/>
                  <a:gd name="connsiteY59" fmla="*/ 219710 h 1450022"/>
                  <a:gd name="connsiteX60" fmla="*/ 781050 w 4921701"/>
                  <a:gd name="connsiteY60" fmla="*/ 232410 h 1450022"/>
                  <a:gd name="connsiteX61" fmla="*/ 633730 w 4921701"/>
                  <a:gd name="connsiteY61" fmla="*/ 344170 h 1450022"/>
                  <a:gd name="connsiteX62" fmla="*/ 523875 w 4921701"/>
                  <a:gd name="connsiteY62" fmla="*/ 329565 h 1450022"/>
                  <a:gd name="connsiteX63" fmla="*/ 462280 w 4921701"/>
                  <a:gd name="connsiteY63" fmla="*/ 490220 h 1450022"/>
                  <a:gd name="connsiteX64" fmla="*/ 401320 w 4921701"/>
                  <a:gd name="connsiteY64" fmla="*/ 680720 h 1450022"/>
                  <a:gd name="connsiteX65" fmla="*/ 321310 w 4921701"/>
                  <a:gd name="connsiteY65" fmla="*/ 737870 h 1450022"/>
                  <a:gd name="connsiteX66" fmla="*/ 227965 w 4921701"/>
                  <a:gd name="connsiteY66" fmla="*/ 790575 h 1450022"/>
                  <a:gd name="connsiteX67" fmla="*/ 134620 w 4921701"/>
                  <a:gd name="connsiteY67" fmla="*/ 802640 h 1450022"/>
                  <a:gd name="connsiteX68" fmla="*/ 43180 w 4921701"/>
                  <a:gd name="connsiteY68" fmla="*/ 840740 h 1450022"/>
                  <a:gd name="connsiteX69" fmla="*/ 5080 w 4921701"/>
                  <a:gd name="connsiteY69" fmla="*/ 871220 h 1450022"/>
                  <a:gd name="connsiteX70" fmla="*/ 0 w 4921701"/>
                  <a:gd name="connsiteY70" fmla="*/ 978535 h 1450022"/>
                  <a:gd name="connsiteX0" fmla="*/ 0 w 4921701"/>
                  <a:gd name="connsiteY0" fmla="*/ 978535 h 1450022"/>
                  <a:gd name="connsiteX1" fmla="*/ 79375 w 4921701"/>
                  <a:gd name="connsiteY1" fmla="*/ 1090295 h 1450022"/>
                  <a:gd name="connsiteX2" fmla="*/ 203200 w 4921701"/>
                  <a:gd name="connsiteY2" fmla="*/ 1099820 h 1450022"/>
                  <a:gd name="connsiteX3" fmla="*/ 325120 w 4921701"/>
                  <a:gd name="connsiteY3" fmla="*/ 1076960 h 1450022"/>
                  <a:gd name="connsiteX4" fmla="*/ 439420 w 4921701"/>
                  <a:gd name="connsiteY4" fmla="*/ 1115060 h 1450022"/>
                  <a:gd name="connsiteX5" fmla="*/ 553720 w 4921701"/>
                  <a:gd name="connsiteY5" fmla="*/ 1145540 h 1450022"/>
                  <a:gd name="connsiteX6" fmla="*/ 675640 w 4921701"/>
                  <a:gd name="connsiteY6" fmla="*/ 1122680 h 1450022"/>
                  <a:gd name="connsiteX7" fmla="*/ 782320 w 4921701"/>
                  <a:gd name="connsiteY7" fmla="*/ 1115060 h 1450022"/>
                  <a:gd name="connsiteX8" fmla="*/ 897890 w 4921701"/>
                  <a:gd name="connsiteY8" fmla="*/ 1185545 h 1450022"/>
                  <a:gd name="connsiteX9" fmla="*/ 958215 w 4921701"/>
                  <a:gd name="connsiteY9" fmla="*/ 1156335 h 1450022"/>
                  <a:gd name="connsiteX10" fmla="*/ 1064260 w 4921701"/>
                  <a:gd name="connsiteY10" fmla="*/ 993140 h 1450022"/>
                  <a:gd name="connsiteX11" fmla="*/ 1117600 w 4921701"/>
                  <a:gd name="connsiteY11" fmla="*/ 886460 h 1450022"/>
                  <a:gd name="connsiteX12" fmla="*/ 1148080 w 4921701"/>
                  <a:gd name="connsiteY12" fmla="*/ 787400 h 1450022"/>
                  <a:gd name="connsiteX13" fmla="*/ 1210310 w 4921701"/>
                  <a:gd name="connsiteY13" fmla="*/ 705485 h 1450022"/>
                  <a:gd name="connsiteX14" fmla="*/ 1273810 w 4921701"/>
                  <a:gd name="connsiteY14" fmla="*/ 622935 h 1450022"/>
                  <a:gd name="connsiteX15" fmla="*/ 1447800 w 4921701"/>
                  <a:gd name="connsiteY15" fmla="*/ 534670 h 1450022"/>
                  <a:gd name="connsiteX16" fmla="*/ 1625600 w 4921701"/>
                  <a:gd name="connsiteY16" fmla="*/ 455930 h 1450022"/>
                  <a:gd name="connsiteX17" fmla="*/ 1698625 w 4921701"/>
                  <a:gd name="connsiteY17" fmla="*/ 472440 h 1450022"/>
                  <a:gd name="connsiteX18" fmla="*/ 1788160 w 4921701"/>
                  <a:gd name="connsiteY18" fmla="*/ 444500 h 1450022"/>
                  <a:gd name="connsiteX19" fmla="*/ 1898650 w 4921701"/>
                  <a:gd name="connsiteY19" fmla="*/ 427355 h 1450022"/>
                  <a:gd name="connsiteX20" fmla="*/ 1973580 w 4921701"/>
                  <a:gd name="connsiteY20" fmla="*/ 389255 h 1450022"/>
                  <a:gd name="connsiteX21" fmla="*/ 2023110 w 4921701"/>
                  <a:gd name="connsiteY21" fmla="*/ 299720 h 1450022"/>
                  <a:gd name="connsiteX22" fmla="*/ 2142490 w 4921701"/>
                  <a:gd name="connsiteY22" fmla="*/ 393700 h 1450022"/>
                  <a:gd name="connsiteX23" fmla="*/ 2298065 w 4921701"/>
                  <a:gd name="connsiteY23" fmla="*/ 441960 h 1450022"/>
                  <a:gd name="connsiteX24" fmla="*/ 2473325 w 4921701"/>
                  <a:gd name="connsiteY24" fmla="*/ 508635 h 1450022"/>
                  <a:gd name="connsiteX25" fmla="*/ 2600325 w 4921701"/>
                  <a:gd name="connsiteY25" fmla="*/ 521335 h 1450022"/>
                  <a:gd name="connsiteX26" fmla="*/ 2967036 w 4921701"/>
                  <a:gd name="connsiteY26" fmla="*/ 625315 h 1450022"/>
                  <a:gd name="connsiteX27" fmla="*/ 3127374 w 4921701"/>
                  <a:gd name="connsiteY27" fmla="*/ 778510 h 1450022"/>
                  <a:gd name="connsiteX28" fmla="*/ 3422649 w 4921701"/>
                  <a:gd name="connsiteY28" fmla="*/ 911860 h 1450022"/>
                  <a:gd name="connsiteX29" fmla="*/ 3527424 w 4921701"/>
                  <a:gd name="connsiteY29" fmla="*/ 1054735 h 1450022"/>
                  <a:gd name="connsiteX30" fmla="*/ 3698875 w 4921701"/>
                  <a:gd name="connsiteY30" fmla="*/ 1149986 h 1450022"/>
                  <a:gd name="connsiteX31" fmla="*/ 3932237 w 4921701"/>
                  <a:gd name="connsiteY31" fmla="*/ 1297624 h 1450022"/>
                  <a:gd name="connsiteX32" fmla="*/ 4298949 w 4921701"/>
                  <a:gd name="connsiteY32" fmla="*/ 1378585 h 1450022"/>
                  <a:gd name="connsiteX33" fmla="*/ 4494212 w 4921701"/>
                  <a:gd name="connsiteY33" fmla="*/ 1445260 h 1450022"/>
                  <a:gd name="connsiteX34" fmla="*/ 4651374 w 4921701"/>
                  <a:gd name="connsiteY34" fmla="*/ 1450022 h 1450022"/>
                  <a:gd name="connsiteX35" fmla="*/ 4775199 w 4921701"/>
                  <a:gd name="connsiteY35" fmla="*/ 1402397 h 1450022"/>
                  <a:gd name="connsiteX36" fmla="*/ 4919662 w 4921701"/>
                  <a:gd name="connsiteY36" fmla="*/ 1297622 h 1450022"/>
                  <a:gd name="connsiteX37" fmla="*/ 4799012 w 4921701"/>
                  <a:gd name="connsiteY37" fmla="*/ 1192847 h 1450022"/>
                  <a:gd name="connsiteX38" fmla="*/ 4694237 w 4921701"/>
                  <a:gd name="connsiteY38" fmla="*/ 1102359 h 1450022"/>
                  <a:gd name="connsiteX39" fmla="*/ 4698999 w 4921701"/>
                  <a:gd name="connsiteY39" fmla="*/ 945197 h 1450022"/>
                  <a:gd name="connsiteX40" fmla="*/ 4613274 w 4921701"/>
                  <a:gd name="connsiteY40" fmla="*/ 868997 h 1450022"/>
                  <a:gd name="connsiteX41" fmla="*/ 4241800 w 4921701"/>
                  <a:gd name="connsiteY41" fmla="*/ 783273 h 1450022"/>
                  <a:gd name="connsiteX42" fmla="*/ 4117974 w 4921701"/>
                  <a:gd name="connsiteY42" fmla="*/ 702310 h 1450022"/>
                  <a:gd name="connsiteX43" fmla="*/ 3898899 w 4921701"/>
                  <a:gd name="connsiteY43" fmla="*/ 545147 h 1450022"/>
                  <a:gd name="connsiteX44" fmla="*/ 3927474 w 4921701"/>
                  <a:gd name="connsiteY44" fmla="*/ 673735 h 1450022"/>
                  <a:gd name="connsiteX45" fmla="*/ 4141787 w 4921701"/>
                  <a:gd name="connsiteY45" fmla="*/ 883286 h 1450022"/>
                  <a:gd name="connsiteX46" fmla="*/ 3565525 w 4921701"/>
                  <a:gd name="connsiteY46" fmla="*/ 611823 h 1450022"/>
                  <a:gd name="connsiteX47" fmla="*/ 2989263 w 4921701"/>
                  <a:gd name="connsiteY47" fmla="*/ 481647 h 1450022"/>
                  <a:gd name="connsiteX48" fmla="*/ 2930524 w 4921701"/>
                  <a:gd name="connsiteY48" fmla="*/ 370522 h 1450022"/>
                  <a:gd name="connsiteX49" fmla="*/ 2838450 w 4921701"/>
                  <a:gd name="connsiteY49" fmla="*/ 403860 h 1450022"/>
                  <a:gd name="connsiteX50" fmla="*/ 2641600 w 4921701"/>
                  <a:gd name="connsiteY50" fmla="*/ 364173 h 1450022"/>
                  <a:gd name="connsiteX51" fmla="*/ 2466340 w 4921701"/>
                  <a:gd name="connsiteY51" fmla="*/ 368300 h 1450022"/>
                  <a:gd name="connsiteX52" fmla="*/ 2291080 w 4921701"/>
                  <a:gd name="connsiteY52" fmla="*/ 284480 h 1450022"/>
                  <a:gd name="connsiteX53" fmla="*/ 2045970 w 4921701"/>
                  <a:gd name="connsiteY53" fmla="*/ 184150 h 1450022"/>
                  <a:gd name="connsiteX54" fmla="*/ 1856740 w 4921701"/>
                  <a:gd name="connsiteY54" fmla="*/ 109220 h 1450022"/>
                  <a:gd name="connsiteX55" fmla="*/ 1750060 w 4921701"/>
                  <a:gd name="connsiteY55" fmla="*/ 55880 h 1450022"/>
                  <a:gd name="connsiteX56" fmla="*/ 1695450 w 4921701"/>
                  <a:gd name="connsiteY56" fmla="*/ 19685 h 1450022"/>
                  <a:gd name="connsiteX57" fmla="*/ 1581785 w 4921701"/>
                  <a:gd name="connsiteY57" fmla="*/ 0 h 1450022"/>
                  <a:gd name="connsiteX58" fmla="*/ 1383665 w 4921701"/>
                  <a:gd name="connsiteY58" fmla="*/ 73660 h 1450022"/>
                  <a:gd name="connsiteX59" fmla="*/ 1129030 w 4921701"/>
                  <a:gd name="connsiteY59" fmla="*/ 163195 h 1450022"/>
                  <a:gd name="connsiteX60" fmla="*/ 1016000 w 4921701"/>
                  <a:gd name="connsiteY60" fmla="*/ 219710 h 1450022"/>
                  <a:gd name="connsiteX61" fmla="*/ 781050 w 4921701"/>
                  <a:gd name="connsiteY61" fmla="*/ 232410 h 1450022"/>
                  <a:gd name="connsiteX62" fmla="*/ 633730 w 4921701"/>
                  <a:gd name="connsiteY62" fmla="*/ 344170 h 1450022"/>
                  <a:gd name="connsiteX63" fmla="*/ 523875 w 4921701"/>
                  <a:gd name="connsiteY63" fmla="*/ 329565 h 1450022"/>
                  <a:gd name="connsiteX64" fmla="*/ 462280 w 4921701"/>
                  <a:gd name="connsiteY64" fmla="*/ 490220 h 1450022"/>
                  <a:gd name="connsiteX65" fmla="*/ 401320 w 4921701"/>
                  <a:gd name="connsiteY65" fmla="*/ 680720 h 1450022"/>
                  <a:gd name="connsiteX66" fmla="*/ 321310 w 4921701"/>
                  <a:gd name="connsiteY66" fmla="*/ 737870 h 1450022"/>
                  <a:gd name="connsiteX67" fmla="*/ 227965 w 4921701"/>
                  <a:gd name="connsiteY67" fmla="*/ 790575 h 1450022"/>
                  <a:gd name="connsiteX68" fmla="*/ 134620 w 4921701"/>
                  <a:gd name="connsiteY68" fmla="*/ 802640 h 1450022"/>
                  <a:gd name="connsiteX69" fmla="*/ 43180 w 4921701"/>
                  <a:gd name="connsiteY69" fmla="*/ 840740 h 1450022"/>
                  <a:gd name="connsiteX70" fmla="*/ 5080 w 4921701"/>
                  <a:gd name="connsiteY70" fmla="*/ 871220 h 1450022"/>
                  <a:gd name="connsiteX71" fmla="*/ 0 w 4921701"/>
                  <a:gd name="connsiteY71" fmla="*/ 978535 h 1450022"/>
                  <a:gd name="connsiteX0" fmla="*/ 0 w 4921701"/>
                  <a:gd name="connsiteY0" fmla="*/ 978535 h 1450022"/>
                  <a:gd name="connsiteX1" fmla="*/ 79375 w 4921701"/>
                  <a:gd name="connsiteY1" fmla="*/ 1090295 h 1450022"/>
                  <a:gd name="connsiteX2" fmla="*/ 203200 w 4921701"/>
                  <a:gd name="connsiteY2" fmla="*/ 1099820 h 1450022"/>
                  <a:gd name="connsiteX3" fmla="*/ 325120 w 4921701"/>
                  <a:gd name="connsiteY3" fmla="*/ 1076960 h 1450022"/>
                  <a:gd name="connsiteX4" fmla="*/ 439420 w 4921701"/>
                  <a:gd name="connsiteY4" fmla="*/ 1115060 h 1450022"/>
                  <a:gd name="connsiteX5" fmla="*/ 553720 w 4921701"/>
                  <a:gd name="connsiteY5" fmla="*/ 1145540 h 1450022"/>
                  <a:gd name="connsiteX6" fmla="*/ 675640 w 4921701"/>
                  <a:gd name="connsiteY6" fmla="*/ 1122680 h 1450022"/>
                  <a:gd name="connsiteX7" fmla="*/ 782320 w 4921701"/>
                  <a:gd name="connsiteY7" fmla="*/ 1115060 h 1450022"/>
                  <a:gd name="connsiteX8" fmla="*/ 897890 w 4921701"/>
                  <a:gd name="connsiteY8" fmla="*/ 1185545 h 1450022"/>
                  <a:gd name="connsiteX9" fmla="*/ 958215 w 4921701"/>
                  <a:gd name="connsiteY9" fmla="*/ 1156335 h 1450022"/>
                  <a:gd name="connsiteX10" fmla="*/ 1064260 w 4921701"/>
                  <a:gd name="connsiteY10" fmla="*/ 993140 h 1450022"/>
                  <a:gd name="connsiteX11" fmla="*/ 1117600 w 4921701"/>
                  <a:gd name="connsiteY11" fmla="*/ 886460 h 1450022"/>
                  <a:gd name="connsiteX12" fmla="*/ 1148080 w 4921701"/>
                  <a:gd name="connsiteY12" fmla="*/ 787400 h 1450022"/>
                  <a:gd name="connsiteX13" fmla="*/ 1210310 w 4921701"/>
                  <a:gd name="connsiteY13" fmla="*/ 705485 h 1450022"/>
                  <a:gd name="connsiteX14" fmla="*/ 1273810 w 4921701"/>
                  <a:gd name="connsiteY14" fmla="*/ 622935 h 1450022"/>
                  <a:gd name="connsiteX15" fmla="*/ 1447800 w 4921701"/>
                  <a:gd name="connsiteY15" fmla="*/ 534670 h 1450022"/>
                  <a:gd name="connsiteX16" fmla="*/ 1625600 w 4921701"/>
                  <a:gd name="connsiteY16" fmla="*/ 455930 h 1450022"/>
                  <a:gd name="connsiteX17" fmla="*/ 1698625 w 4921701"/>
                  <a:gd name="connsiteY17" fmla="*/ 472440 h 1450022"/>
                  <a:gd name="connsiteX18" fmla="*/ 1788160 w 4921701"/>
                  <a:gd name="connsiteY18" fmla="*/ 444500 h 1450022"/>
                  <a:gd name="connsiteX19" fmla="*/ 1898650 w 4921701"/>
                  <a:gd name="connsiteY19" fmla="*/ 427355 h 1450022"/>
                  <a:gd name="connsiteX20" fmla="*/ 1973580 w 4921701"/>
                  <a:gd name="connsiteY20" fmla="*/ 389255 h 1450022"/>
                  <a:gd name="connsiteX21" fmla="*/ 2023110 w 4921701"/>
                  <a:gd name="connsiteY21" fmla="*/ 299720 h 1450022"/>
                  <a:gd name="connsiteX22" fmla="*/ 2142490 w 4921701"/>
                  <a:gd name="connsiteY22" fmla="*/ 393700 h 1450022"/>
                  <a:gd name="connsiteX23" fmla="*/ 2298065 w 4921701"/>
                  <a:gd name="connsiteY23" fmla="*/ 441960 h 1450022"/>
                  <a:gd name="connsiteX24" fmla="*/ 2473325 w 4921701"/>
                  <a:gd name="connsiteY24" fmla="*/ 508635 h 1450022"/>
                  <a:gd name="connsiteX25" fmla="*/ 2600325 w 4921701"/>
                  <a:gd name="connsiteY25" fmla="*/ 521335 h 1450022"/>
                  <a:gd name="connsiteX26" fmla="*/ 2967036 w 4921701"/>
                  <a:gd name="connsiteY26" fmla="*/ 625315 h 1450022"/>
                  <a:gd name="connsiteX27" fmla="*/ 3127374 w 4921701"/>
                  <a:gd name="connsiteY27" fmla="*/ 778510 h 1450022"/>
                  <a:gd name="connsiteX28" fmla="*/ 3422649 w 4921701"/>
                  <a:gd name="connsiteY28" fmla="*/ 911860 h 1450022"/>
                  <a:gd name="connsiteX29" fmla="*/ 3527424 w 4921701"/>
                  <a:gd name="connsiteY29" fmla="*/ 1054735 h 1450022"/>
                  <a:gd name="connsiteX30" fmla="*/ 3698875 w 4921701"/>
                  <a:gd name="connsiteY30" fmla="*/ 1149986 h 1450022"/>
                  <a:gd name="connsiteX31" fmla="*/ 3932237 w 4921701"/>
                  <a:gd name="connsiteY31" fmla="*/ 1297624 h 1450022"/>
                  <a:gd name="connsiteX32" fmla="*/ 4298949 w 4921701"/>
                  <a:gd name="connsiteY32" fmla="*/ 1378585 h 1450022"/>
                  <a:gd name="connsiteX33" fmla="*/ 4494212 w 4921701"/>
                  <a:gd name="connsiteY33" fmla="*/ 1445260 h 1450022"/>
                  <a:gd name="connsiteX34" fmla="*/ 4651374 w 4921701"/>
                  <a:gd name="connsiteY34" fmla="*/ 1450022 h 1450022"/>
                  <a:gd name="connsiteX35" fmla="*/ 4775199 w 4921701"/>
                  <a:gd name="connsiteY35" fmla="*/ 1402397 h 1450022"/>
                  <a:gd name="connsiteX36" fmla="*/ 4919662 w 4921701"/>
                  <a:gd name="connsiteY36" fmla="*/ 1297622 h 1450022"/>
                  <a:gd name="connsiteX37" fmla="*/ 4799012 w 4921701"/>
                  <a:gd name="connsiteY37" fmla="*/ 1192847 h 1450022"/>
                  <a:gd name="connsiteX38" fmla="*/ 4718049 w 4921701"/>
                  <a:gd name="connsiteY38" fmla="*/ 1054734 h 1450022"/>
                  <a:gd name="connsiteX39" fmla="*/ 4698999 w 4921701"/>
                  <a:gd name="connsiteY39" fmla="*/ 945197 h 1450022"/>
                  <a:gd name="connsiteX40" fmla="*/ 4613274 w 4921701"/>
                  <a:gd name="connsiteY40" fmla="*/ 868997 h 1450022"/>
                  <a:gd name="connsiteX41" fmla="*/ 4241800 w 4921701"/>
                  <a:gd name="connsiteY41" fmla="*/ 783273 h 1450022"/>
                  <a:gd name="connsiteX42" fmla="*/ 4117974 w 4921701"/>
                  <a:gd name="connsiteY42" fmla="*/ 702310 h 1450022"/>
                  <a:gd name="connsiteX43" fmla="*/ 3898899 w 4921701"/>
                  <a:gd name="connsiteY43" fmla="*/ 545147 h 1450022"/>
                  <a:gd name="connsiteX44" fmla="*/ 3927474 w 4921701"/>
                  <a:gd name="connsiteY44" fmla="*/ 673735 h 1450022"/>
                  <a:gd name="connsiteX45" fmla="*/ 4141787 w 4921701"/>
                  <a:gd name="connsiteY45" fmla="*/ 883286 h 1450022"/>
                  <a:gd name="connsiteX46" fmla="*/ 3565525 w 4921701"/>
                  <a:gd name="connsiteY46" fmla="*/ 611823 h 1450022"/>
                  <a:gd name="connsiteX47" fmla="*/ 2989263 w 4921701"/>
                  <a:gd name="connsiteY47" fmla="*/ 481647 h 1450022"/>
                  <a:gd name="connsiteX48" fmla="*/ 2930524 w 4921701"/>
                  <a:gd name="connsiteY48" fmla="*/ 370522 h 1450022"/>
                  <a:gd name="connsiteX49" fmla="*/ 2838450 w 4921701"/>
                  <a:gd name="connsiteY49" fmla="*/ 403860 h 1450022"/>
                  <a:gd name="connsiteX50" fmla="*/ 2641600 w 4921701"/>
                  <a:gd name="connsiteY50" fmla="*/ 364173 h 1450022"/>
                  <a:gd name="connsiteX51" fmla="*/ 2466340 w 4921701"/>
                  <a:gd name="connsiteY51" fmla="*/ 368300 h 1450022"/>
                  <a:gd name="connsiteX52" fmla="*/ 2291080 w 4921701"/>
                  <a:gd name="connsiteY52" fmla="*/ 284480 h 1450022"/>
                  <a:gd name="connsiteX53" fmla="*/ 2045970 w 4921701"/>
                  <a:gd name="connsiteY53" fmla="*/ 184150 h 1450022"/>
                  <a:gd name="connsiteX54" fmla="*/ 1856740 w 4921701"/>
                  <a:gd name="connsiteY54" fmla="*/ 109220 h 1450022"/>
                  <a:gd name="connsiteX55" fmla="*/ 1750060 w 4921701"/>
                  <a:gd name="connsiteY55" fmla="*/ 55880 h 1450022"/>
                  <a:gd name="connsiteX56" fmla="*/ 1695450 w 4921701"/>
                  <a:gd name="connsiteY56" fmla="*/ 19685 h 1450022"/>
                  <a:gd name="connsiteX57" fmla="*/ 1581785 w 4921701"/>
                  <a:gd name="connsiteY57" fmla="*/ 0 h 1450022"/>
                  <a:gd name="connsiteX58" fmla="*/ 1383665 w 4921701"/>
                  <a:gd name="connsiteY58" fmla="*/ 73660 h 1450022"/>
                  <a:gd name="connsiteX59" fmla="*/ 1129030 w 4921701"/>
                  <a:gd name="connsiteY59" fmla="*/ 163195 h 1450022"/>
                  <a:gd name="connsiteX60" fmla="*/ 1016000 w 4921701"/>
                  <a:gd name="connsiteY60" fmla="*/ 219710 h 1450022"/>
                  <a:gd name="connsiteX61" fmla="*/ 781050 w 4921701"/>
                  <a:gd name="connsiteY61" fmla="*/ 232410 h 1450022"/>
                  <a:gd name="connsiteX62" fmla="*/ 633730 w 4921701"/>
                  <a:gd name="connsiteY62" fmla="*/ 344170 h 1450022"/>
                  <a:gd name="connsiteX63" fmla="*/ 523875 w 4921701"/>
                  <a:gd name="connsiteY63" fmla="*/ 329565 h 1450022"/>
                  <a:gd name="connsiteX64" fmla="*/ 462280 w 4921701"/>
                  <a:gd name="connsiteY64" fmla="*/ 490220 h 1450022"/>
                  <a:gd name="connsiteX65" fmla="*/ 401320 w 4921701"/>
                  <a:gd name="connsiteY65" fmla="*/ 680720 h 1450022"/>
                  <a:gd name="connsiteX66" fmla="*/ 321310 w 4921701"/>
                  <a:gd name="connsiteY66" fmla="*/ 737870 h 1450022"/>
                  <a:gd name="connsiteX67" fmla="*/ 227965 w 4921701"/>
                  <a:gd name="connsiteY67" fmla="*/ 790575 h 1450022"/>
                  <a:gd name="connsiteX68" fmla="*/ 134620 w 4921701"/>
                  <a:gd name="connsiteY68" fmla="*/ 802640 h 1450022"/>
                  <a:gd name="connsiteX69" fmla="*/ 43180 w 4921701"/>
                  <a:gd name="connsiteY69" fmla="*/ 840740 h 1450022"/>
                  <a:gd name="connsiteX70" fmla="*/ 5080 w 4921701"/>
                  <a:gd name="connsiteY70" fmla="*/ 871220 h 1450022"/>
                  <a:gd name="connsiteX71" fmla="*/ 0 w 4921701"/>
                  <a:gd name="connsiteY71" fmla="*/ 978535 h 1450022"/>
                  <a:gd name="connsiteX0" fmla="*/ 0 w 4921701"/>
                  <a:gd name="connsiteY0" fmla="*/ 978535 h 1450022"/>
                  <a:gd name="connsiteX1" fmla="*/ 79375 w 4921701"/>
                  <a:gd name="connsiteY1" fmla="*/ 1090295 h 1450022"/>
                  <a:gd name="connsiteX2" fmla="*/ 203200 w 4921701"/>
                  <a:gd name="connsiteY2" fmla="*/ 1099820 h 1450022"/>
                  <a:gd name="connsiteX3" fmla="*/ 325120 w 4921701"/>
                  <a:gd name="connsiteY3" fmla="*/ 1076960 h 1450022"/>
                  <a:gd name="connsiteX4" fmla="*/ 439420 w 4921701"/>
                  <a:gd name="connsiteY4" fmla="*/ 1115060 h 1450022"/>
                  <a:gd name="connsiteX5" fmla="*/ 553720 w 4921701"/>
                  <a:gd name="connsiteY5" fmla="*/ 1145540 h 1450022"/>
                  <a:gd name="connsiteX6" fmla="*/ 675640 w 4921701"/>
                  <a:gd name="connsiteY6" fmla="*/ 1122680 h 1450022"/>
                  <a:gd name="connsiteX7" fmla="*/ 782320 w 4921701"/>
                  <a:gd name="connsiteY7" fmla="*/ 1115060 h 1450022"/>
                  <a:gd name="connsiteX8" fmla="*/ 897890 w 4921701"/>
                  <a:gd name="connsiteY8" fmla="*/ 1185545 h 1450022"/>
                  <a:gd name="connsiteX9" fmla="*/ 958215 w 4921701"/>
                  <a:gd name="connsiteY9" fmla="*/ 1156335 h 1450022"/>
                  <a:gd name="connsiteX10" fmla="*/ 1064260 w 4921701"/>
                  <a:gd name="connsiteY10" fmla="*/ 993140 h 1450022"/>
                  <a:gd name="connsiteX11" fmla="*/ 1117600 w 4921701"/>
                  <a:gd name="connsiteY11" fmla="*/ 886460 h 1450022"/>
                  <a:gd name="connsiteX12" fmla="*/ 1148080 w 4921701"/>
                  <a:gd name="connsiteY12" fmla="*/ 787400 h 1450022"/>
                  <a:gd name="connsiteX13" fmla="*/ 1210310 w 4921701"/>
                  <a:gd name="connsiteY13" fmla="*/ 705485 h 1450022"/>
                  <a:gd name="connsiteX14" fmla="*/ 1273810 w 4921701"/>
                  <a:gd name="connsiteY14" fmla="*/ 622935 h 1450022"/>
                  <a:gd name="connsiteX15" fmla="*/ 1447800 w 4921701"/>
                  <a:gd name="connsiteY15" fmla="*/ 534670 h 1450022"/>
                  <a:gd name="connsiteX16" fmla="*/ 1625600 w 4921701"/>
                  <a:gd name="connsiteY16" fmla="*/ 455930 h 1450022"/>
                  <a:gd name="connsiteX17" fmla="*/ 1698625 w 4921701"/>
                  <a:gd name="connsiteY17" fmla="*/ 472440 h 1450022"/>
                  <a:gd name="connsiteX18" fmla="*/ 1788160 w 4921701"/>
                  <a:gd name="connsiteY18" fmla="*/ 444500 h 1450022"/>
                  <a:gd name="connsiteX19" fmla="*/ 1898650 w 4921701"/>
                  <a:gd name="connsiteY19" fmla="*/ 427355 h 1450022"/>
                  <a:gd name="connsiteX20" fmla="*/ 1973580 w 4921701"/>
                  <a:gd name="connsiteY20" fmla="*/ 389255 h 1450022"/>
                  <a:gd name="connsiteX21" fmla="*/ 2023110 w 4921701"/>
                  <a:gd name="connsiteY21" fmla="*/ 299720 h 1450022"/>
                  <a:gd name="connsiteX22" fmla="*/ 2142490 w 4921701"/>
                  <a:gd name="connsiteY22" fmla="*/ 393700 h 1450022"/>
                  <a:gd name="connsiteX23" fmla="*/ 2298065 w 4921701"/>
                  <a:gd name="connsiteY23" fmla="*/ 441960 h 1450022"/>
                  <a:gd name="connsiteX24" fmla="*/ 2473325 w 4921701"/>
                  <a:gd name="connsiteY24" fmla="*/ 508635 h 1450022"/>
                  <a:gd name="connsiteX25" fmla="*/ 2600325 w 4921701"/>
                  <a:gd name="connsiteY25" fmla="*/ 521335 h 1450022"/>
                  <a:gd name="connsiteX26" fmla="*/ 2967036 w 4921701"/>
                  <a:gd name="connsiteY26" fmla="*/ 625315 h 1450022"/>
                  <a:gd name="connsiteX27" fmla="*/ 3127374 w 4921701"/>
                  <a:gd name="connsiteY27" fmla="*/ 778510 h 1450022"/>
                  <a:gd name="connsiteX28" fmla="*/ 3422649 w 4921701"/>
                  <a:gd name="connsiteY28" fmla="*/ 911860 h 1450022"/>
                  <a:gd name="connsiteX29" fmla="*/ 3527424 w 4921701"/>
                  <a:gd name="connsiteY29" fmla="*/ 1054735 h 1450022"/>
                  <a:gd name="connsiteX30" fmla="*/ 3698875 w 4921701"/>
                  <a:gd name="connsiteY30" fmla="*/ 1149986 h 1450022"/>
                  <a:gd name="connsiteX31" fmla="*/ 3932237 w 4921701"/>
                  <a:gd name="connsiteY31" fmla="*/ 1297624 h 1450022"/>
                  <a:gd name="connsiteX32" fmla="*/ 4298949 w 4921701"/>
                  <a:gd name="connsiteY32" fmla="*/ 1378585 h 1450022"/>
                  <a:gd name="connsiteX33" fmla="*/ 4494212 w 4921701"/>
                  <a:gd name="connsiteY33" fmla="*/ 1445260 h 1450022"/>
                  <a:gd name="connsiteX34" fmla="*/ 4651374 w 4921701"/>
                  <a:gd name="connsiteY34" fmla="*/ 1450022 h 1450022"/>
                  <a:gd name="connsiteX35" fmla="*/ 4775199 w 4921701"/>
                  <a:gd name="connsiteY35" fmla="*/ 1402397 h 1450022"/>
                  <a:gd name="connsiteX36" fmla="*/ 4919662 w 4921701"/>
                  <a:gd name="connsiteY36" fmla="*/ 1297622 h 1450022"/>
                  <a:gd name="connsiteX37" fmla="*/ 4799012 w 4921701"/>
                  <a:gd name="connsiteY37" fmla="*/ 1192847 h 1450022"/>
                  <a:gd name="connsiteX38" fmla="*/ 4718049 w 4921701"/>
                  <a:gd name="connsiteY38" fmla="*/ 1054734 h 1450022"/>
                  <a:gd name="connsiteX39" fmla="*/ 4698999 w 4921701"/>
                  <a:gd name="connsiteY39" fmla="*/ 945197 h 1450022"/>
                  <a:gd name="connsiteX40" fmla="*/ 4613274 w 4921701"/>
                  <a:gd name="connsiteY40" fmla="*/ 868997 h 1450022"/>
                  <a:gd name="connsiteX41" fmla="*/ 4375149 w 4921701"/>
                  <a:gd name="connsiteY41" fmla="*/ 811847 h 1450022"/>
                  <a:gd name="connsiteX42" fmla="*/ 4241800 w 4921701"/>
                  <a:gd name="connsiteY42" fmla="*/ 783273 h 1450022"/>
                  <a:gd name="connsiteX43" fmla="*/ 4117974 w 4921701"/>
                  <a:gd name="connsiteY43" fmla="*/ 702310 h 1450022"/>
                  <a:gd name="connsiteX44" fmla="*/ 3898899 w 4921701"/>
                  <a:gd name="connsiteY44" fmla="*/ 545147 h 1450022"/>
                  <a:gd name="connsiteX45" fmla="*/ 3927474 w 4921701"/>
                  <a:gd name="connsiteY45" fmla="*/ 673735 h 1450022"/>
                  <a:gd name="connsiteX46" fmla="*/ 4141787 w 4921701"/>
                  <a:gd name="connsiteY46" fmla="*/ 883286 h 1450022"/>
                  <a:gd name="connsiteX47" fmla="*/ 3565525 w 4921701"/>
                  <a:gd name="connsiteY47" fmla="*/ 611823 h 1450022"/>
                  <a:gd name="connsiteX48" fmla="*/ 2989263 w 4921701"/>
                  <a:gd name="connsiteY48" fmla="*/ 481647 h 1450022"/>
                  <a:gd name="connsiteX49" fmla="*/ 2930524 w 4921701"/>
                  <a:gd name="connsiteY49" fmla="*/ 370522 h 1450022"/>
                  <a:gd name="connsiteX50" fmla="*/ 2838450 w 4921701"/>
                  <a:gd name="connsiteY50" fmla="*/ 403860 h 1450022"/>
                  <a:gd name="connsiteX51" fmla="*/ 2641600 w 4921701"/>
                  <a:gd name="connsiteY51" fmla="*/ 364173 h 1450022"/>
                  <a:gd name="connsiteX52" fmla="*/ 2466340 w 4921701"/>
                  <a:gd name="connsiteY52" fmla="*/ 368300 h 1450022"/>
                  <a:gd name="connsiteX53" fmla="*/ 2291080 w 4921701"/>
                  <a:gd name="connsiteY53" fmla="*/ 284480 h 1450022"/>
                  <a:gd name="connsiteX54" fmla="*/ 2045970 w 4921701"/>
                  <a:gd name="connsiteY54" fmla="*/ 184150 h 1450022"/>
                  <a:gd name="connsiteX55" fmla="*/ 1856740 w 4921701"/>
                  <a:gd name="connsiteY55" fmla="*/ 109220 h 1450022"/>
                  <a:gd name="connsiteX56" fmla="*/ 1750060 w 4921701"/>
                  <a:gd name="connsiteY56" fmla="*/ 55880 h 1450022"/>
                  <a:gd name="connsiteX57" fmla="*/ 1695450 w 4921701"/>
                  <a:gd name="connsiteY57" fmla="*/ 19685 h 1450022"/>
                  <a:gd name="connsiteX58" fmla="*/ 1581785 w 4921701"/>
                  <a:gd name="connsiteY58" fmla="*/ 0 h 1450022"/>
                  <a:gd name="connsiteX59" fmla="*/ 1383665 w 4921701"/>
                  <a:gd name="connsiteY59" fmla="*/ 73660 h 1450022"/>
                  <a:gd name="connsiteX60" fmla="*/ 1129030 w 4921701"/>
                  <a:gd name="connsiteY60" fmla="*/ 163195 h 1450022"/>
                  <a:gd name="connsiteX61" fmla="*/ 1016000 w 4921701"/>
                  <a:gd name="connsiteY61" fmla="*/ 219710 h 1450022"/>
                  <a:gd name="connsiteX62" fmla="*/ 781050 w 4921701"/>
                  <a:gd name="connsiteY62" fmla="*/ 232410 h 1450022"/>
                  <a:gd name="connsiteX63" fmla="*/ 633730 w 4921701"/>
                  <a:gd name="connsiteY63" fmla="*/ 344170 h 1450022"/>
                  <a:gd name="connsiteX64" fmla="*/ 523875 w 4921701"/>
                  <a:gd name="connsiteY64" fmla="*/ 329565 h 1450022"/>
                  <a:gd name="connsiteX65" fmla="*/ 462280 w 4921701"/>
                  <a:gd name="connsiteY65" fmla="*/ 490220 h 1450022"/>
                  <a:gd name="connsiteX66" fmla="*/ 401320 w 4921701"/>
                  <a:gd name="connsiteY66" fmla="*/ 680720 h 1450022"/>
                  <a:gd name="connsiteX67" fmla="*/ 321310 w 4921701"/>
                  <a:gd name="connsiteY67" fmla="*/ 737870 h 1450022"/>
                  <a:gd name="connsiteX68" fmla="*/ 227965 w 4921701"/>
                  <a:gd name="connsiteY68" fmla="*/ 790575 h 1450022"/>
                  <a:gd name="connsiteX69" fmla="*/ 134620 w 4921701"/>
                  <a:gd name="connsiteY69" fmla="*/ 802640 h 1450022"/>
                  <a:gd name="connsiteX70" fmla="*/ 43180 w 4921701"/>
                  <a:gd name="connsiteY70" fmla="*/ 840740 h 1450022"/>
                  <a:gd name="connsiteX71" fmla="*/ 5080 w 4921701"/>
                  <a:gd name="connsiteY71" fmla="*/ 871220 h 1450022"/>
                  <a:gd name="connsiteX72" fmla="*/ 0 w 4921701"/>
                  <a:gd name="connsiteY72" fmla="*/ 978535 h 1450022"/>
                  <a:gd name="connsiteX0" fmla="*/ 0 w 4921701"/>
                  <a:gd name="connsiteY0" fmla="*/ 978535 h 1450022"/>
                  <a:gd name="connsiteX1" fmla="*/ 79375 w 4921701"/>
                  <a:gd name="connsiteY1" fmla="*/ 1090295 h 1450022"/>
                  <a:gd name="connsiteX2" fmla="*/ 203200 w 4921701"/>
                  <a:gd name="connsiteY2" fmla="*/ 1099820 h 1450022"/>
                  <a:gd name="connsiteX3" fmla="*/ 325120 w 4921701"/>
                  <a:gd name="connsiteY3" fmla="*/ 1076960 h 1450022"/>
                  <a:gd name="connsiteX4" fmla="*/ 439420 w 4921701"/>
                  <a:gd name="connsiteY4" fmla="*/ 1115060 h 1450022"/>
                  <a:gd name="connsiteX5" fmla="*/ 553720 w 4921701"/>
                  <a:gd name="connsiteY5" fmla="*/ 1145540 h 1450022"/>
                  <a:gd name="connsiteX6" fmla="*/ 675640 w 4921701"/>
                  <a:gd name="connsiteY6" fmla="*/ 1122680 h 1450022"/>
                  <a:gd name="connsiteX7" fmla="*/ 782320 w 4921701"/>
                  <a:gd name="connsiteY7" fmla="*/ 1115060 h 1450022"/>
                  <a:gd name="connsiteX8" fmla="*/ 897890 w 4921701"/>
                  <a:gd name="connsiteY8" fmla="*/ 1185545 h 1450022"/>
                  <a:gd name="connsiteX9" fmla="*/ 958215 w 4921701"/>
                  <a:gd name="connsiteY9" fmla="*/ 1156335 h 1450022"/>
                  <a:gd name="connsiteX10" fmla="*/ 1064260 w 4921701"/>
                  <a:gd name="connsiteY10" fmla="*/ 993140 h 1450022"/>
                  <a:gd name="connsiteX11" fmla="*/ 1117600 w 4921701"/>
                  <a:gd name="connsiteY11" fmla="*/ 886460 h 1450022"/>
                  <a:gd name="connsiteX12" fmla="*/ 1148080 w 4921701"/>
                  <a:gd name="connsiteY12" fmla="*/ 787400 h 1450022"/>
                  <a:gd name="connsiteX13" fmla="*/ 1210310 w 4921701"/>
                  <a:gd name="connsiteY13" fmla="*/ 705485 h 1450022"/>
                  <a:gd name="connsiteX14" fmla="*/ 1273810 w 4921701"/>
                  <a:gd name="connsiteY14" fmla="*/ 622935 h 1450022"/>
                  <a:gd name="connsiteX15" fmla="*/ 1447800 w 4921701"/>
                  <a:gd name="connsiteY15" fmla="*/ 534670 h 1450022"/>
                  <a:gd name="connsiteX16" fmla="*/ 1625600 w 4921701"/>
                  <a:gd name="connsiteY16" fmla="*/ 455930 h 1450022"/>
                  <a:gd name="connsiteX17" fmla="*/ 1698625 w 4921701"/>
                  <a:gd name="connsiteY17" fmla="*/ 472440 h 1450022"/>
                  <a:gd name="connsiteX18" fmla="*/ 1788160 w 4921701"/>
                  <a:gd name="connsiteY18" fmla="*/ 444500 h 1450022"/>
                  <a:gd name="connsiteX19" fmla="*/ 1898650 w 4921701"/>
                  <a:gd name="connsiteY19" fmla="*/ 427355 h 1450022"/>
                  <a:gd name="connsiteX20" fmla="*/ 1973580 w 4921701"/>
                  <a:gd name="connsiteY20" fmla="*/ 389255 h 1450022"/>
                  <a:gd name="connsiteX21" fmla="*/ 2023110 w 4921701"/>
                  <a:gd name="connsiteY21" fmla="*/ 299720 h 1450022"/>
                  <a:gd name="connsiteX22" fmla="*/ 2142490 w 4921701"/>
                  <a:gd name="connsiteY22" fmla="*/ 393700 h 1450022"/>
                  <a:gd name="connsiteX23" fmla="*/ 2298065 w 4921701"/>
                  <a:gd name="connsiteY23" fmla="*/ 441960 h 1450022"/>
                  <a:gd name="connsiteX24" fmla="*/ 2473325 w 4921701"/>
                  <a:gd name="connsiteY24" fmla="*/ 508635 h 1450022"/>
                  <a:gd name="connsiteX25" fmla="*/ 2600325 w 4921701"/>
                  <a:gd name="connsiteY25" fmla="*/ 521335 h 1450022"/>
                  <a:gd name="connsiteX26" fmla="*/ 2967036 w 4921701"/>
                  <a:gd name="connsiteY26" fmla="*/ 625315 h 1450022"/>
                  <a:gd name="connsiteX27" fmla="*/ 3127374 w 4921701"/>
                  <a:gd name="connsiteY27" fmla="*/ 778510 h 1450022"/>
                  <a:gd name="connsiteX28" fmla="*/ 3422649 w 4921701"/>
                  <a:gd name="connsiteY28" fmla="*/ 911860 h 1450022"/>
                  <a:gd name="connsiteX29" fmla="*/ 3527424 w 4921701"/>
                  <a:gd name="connsiteY29" fmla="*/ 1054735 h 1450022"/>
                  <a:gd name="connsiteX30" fmla="*/ 3698875 w 4921701"/>
                  <a:gd name="connsiteY30" fmla="*/ 1149986 h 1450022"/>
                  <a:gd name="connsiteX31" fmla="*/ 3932237 w 4921701"/>
                  <a:gd name="connsiteY31" fmla="*/ 1297624 h 1450022"/>
                  <a:gd name="connsiteX32" fmla="*/ 4298949 w 4921701"/>
                  <a:gd name="connsiteY32" fmla="*/ 1378585 h 1450022"/>
                  <a:gd name="connsiteX33" fmla="*/ 4494212 w 4921701"/>
                  <a:gd name="connsiteY33" fmla="*/ 1445260 h 1450022"/>
                  <a:gd name="connsiteX34" fmla="*/ 4651374 w 4921701"/>
                  <a:gd name="connsiteY34" fmla="*/ 1450022 h 1450022"/>
                  <a:gd name="connsiteX35" fmla="*/ 4775199 w 4921701"/>
                  <a:gd name="connsiteY35" fmla="*/ 1402397 h 1450022"/>
                  <a:gd name="connsiteX36" fmla="*/ 4919662 w 4921701"/>
                  <a:gd name="connsiteY36" fmla="*/ 1297622 h 1450022"/>
                  <a:gd name="connsiteX37" fmla="*/ 4799012 w 4921701"/>
                  <a:gd name="connsiteY37" fmla="*/ 1192847 h 1450022"/>
                  <a:gd name="connsiteX38" fmla="*/ 4718049 w 4921701"/>
                  <a:gd name="connsiteY38" fmla="*/ 1054734 h 1450022"/>
                  <a:gd name="connsiteX39" fmla="*/ 4698999 w 4921701"/>
                  <a:gd name="connsiteY39" fmla="*/ 945197 h 1450022"/>
                  <a:gd name="connsiteX40" fmla="*/ 4613274 w 4921701"/>
                  <a:gd name="connsiteY40" fmla="*/ 868997 h 1450022"/>
                  <a:gd name="connsiteX41" fmla="*/ 4375149 w 4921701"/>
                  <a:gd name="connsiteY41" fmla="*/ 811847 h 1450022"/>
                  <a:gd name="connsiteX42" fmla="*/ 4227512 w 4921701"/>
                  <a:gd name="connsiteY42" fmla="*/ 711835 h 1450022"/>
                  <a:gd name="connsiteX43" fmla="*/ 4117974 w 4921701"/>
                  <a:gd name="connsiteY43" fmla="*/ 702310 h 1450022"/>
                  <a:gd name="connsiteX44" fmla="*/ 3898899 w 4921701"/>
                  <a:gd name="connsiteY44" fmla="*/ 545147 h 1450022"/>
                  <a:gd name="connsiteX45" fmla="*/ 3927474 w 4921701"/>
                  <a:gd name="connsiteY45" fmla="*/ 673735 h 1450022"/>
                  <a:gd name="connsiteX46" fmla="*/ 4141787 w 4921701"/>
                  <a:gd name="connsiteY46" fmla="*/ 883286 h 1450022"/>
                  <a:gd name="connsiteX47" fmla="*/ 3565525 w 4921701"/>
                  <a:gd name="connsiteY47" fmla="*/ 611823 h 1450022"/>
                  <a:gd name="connsiteX48" fmla="*/ 2989263 w 4921701"/>
                  <a:gd name="connsiteY48" fmla="*/ 481647 h 1450022"/>
                  <a:gd name="connsiteX49" fmla="*/ 2930524 w 4921701"/>
                  <a:gd name="connsiteY49" fmla="*/ 370522 h 1450022"/>
                  <a:gd name="connsiteX50" fmla="*/ 2838450 w 4921701"/>
                  <a:gd name="connsiteY50" fmla="*/ 403860 h 1450022"/>
                  <a:gd name="connsiteX51" fmla="*/ 2641600 w 4921701"/>
                  <a:gd name="connsiteY51" fmla="*/ 364173 h 1450022"/>
                  <a:gd name="connsiteX52" fmla="*/ 2466340 w 4921701"/>
                  <a:gd name="connsiteY52" fmla="*/ 368300 h 1450022"/>
                  <a:gd name="connsiteX53" fmla="*/ 2291080 w 4921701"/>
                  <a:gd name="connsiteY53" fmla="*/ 284480 h 1450022"/>
                  <a:gd name="connsiteX54" fmla="*/ 2045970 w 4921701"/>
                  <a:gd name="connsiteY54" fmla="*/ 184150 h 1450022"/>
                  <a:gd name="connsiteX55" fmla="*/ 1856740 w 4921701"/>
                  <a:gd name="connsiteY55" fmla="*/ 109220 h 1450022"/>
                  <a:gd name="connsiteX56" fmla="*/ 1750060 w 4921701"/>
                  <a:gd name="connsiteY56" fmla="*/ 55880 h 1450022"/>
                  <a:gd name="connsiteX57" fmla="*/ 1695450 w 4921701"/>
                  <a:gd name="connsiteY57" fmla="*/ 19685 h 1450022"/>
                  <a:gd name="connsiteX58" fmla="*/ 1581785 w 4921701"/>
                  <a:gd name="connsiteY58" fmla="*/ 0 h 1450022"/>
                  <a:gd name="connsiteX59" fmla="*/ 1383665 w 4921701"/>
                  <a:gd name="connsiteY59" fmla="*/ 73660 h 1450022"/>
                  <a:gd name="connsiteX60" fmla="*/ 1129030 w 4921701"/>
                  <a:gd name="connsiteY60" fmla="*/ 163195 h 1450022"/>
                  <a:gd name="connsiteX61" fmla="*/ 1016000 w 4921701"/>
                  <a:gd name="connsiteY61" fmla="*/ 219710 h 1450022"/>
                  <a:gd name="connsiteX62" fmla="*/ 781050 w 4921701"/>
                  <a:gd name="connsiteY62" fmla="*/ 232410 h 1450022"/>
                  <a:gd name="connsiteX63" fmla="*/ 633730 w 4921701"/>
                  <a:gd name="connsiteY63" fmla="*/ 344170 h 1450022"/>
                  <a:gd name="connsiteX64" fmla="*/ 523875 w 4921701"/>
                  <a:gd name="connsiteY64" fmla="*/ 329565 h 1450022"/>
                  <a:gd name="connsiteX65" fmla="*/ 462280 w 4921701"/>
                  <a:gd name="connsiteY65" fmla="*/ 490220 h 1450022"/>
                  <a:gd name="connsiteX66" fmla="*/ 401320 w 4921701"/>
                  <a:gd name="connsiteY66" fmla="*/ 680720 h 1450022"/>
                  <a:gd name="connsiteX67" fmla="*/ 321310 w 4921701"/>
                  <a:gd name="connsiteY67" fmla="*/ 737870 h 1450022"/>
                  <a:gd name="connsiteX68" fmla="*/ 227965 w 4921701"/>
                  <a:gd name="connsiteY68" fmla="*/ 790575 h 1450022"/>
                  <a:gd name="connsiteX69" fmla="*/ 134620 w 4921701"/>
                  <a:gd name="connsiteY69" fmla="*/ 802640 h 1450022"/>
                  <a:gd name="connsiteX70" fmla="*/ 43180 w 4921701"/>
                  <a:gd name="connsiteY70" fmla="*/ 840740 h 1450022"/>
                  <a:gd name="connsiteX71" fmla="*/ 5080 w 4921701"/>
                  <a:gd name="connsiteY71" fmla="*/ 871220 h 1450022"/>
                  <a:gd name="connsiteX72" fmla="*/ 0 w 4921701"/>
                  <a:gd name="connsiteY72" fmla="*/ 978535 h 1450022"/>
                  <a:gd name="connsiteX0" fmla="*/ 0 w 4921701"/>
                  <a:gd name="connsiteY0" fmla="*/ 978535 h 1450022"/>
                  <a:gd name="connsiteX1" fmla="*/ 79375 w 4921701"/>
                  <a:gd name="connsiteY1" fmla="*/ 1090295 h 1450022"/>
                  <a:gd name="connsiteX2" fmla="*/ 203200 w 4921701"/>
                  <a:gd name="connsiteY2" fmla="*/ 1099820 h 1450022"/>
                  <a:gd name="connsiteX3" fmla="*/ 325120 w 4921701"/>
                  <a:gd name="connsiteY3" fmla="*/ 1076960 h 1450022"/>
                  <a:gd name="connsiteX4" fmla="*/ 439420 w 4921701"/>
                  <a:gd name="connsiteY4" fmla="*/ 1115060 h 1450022"/>
                  <a:gd name="connsiteX5" fmla="*/ 553720 w 4921701"/>
                  <a:gd name="connsiteY5" fmla="*/ 1145540 h 1450022"/>
                  <a:gd name="connsiteX6" fmla="*/ 675640 w 4921701"/>
                  <a:gd name="connsiteY6" fmla="*/ 1122680 h 1450022"/>
                  <a:gd name="connsiteX7" fmla="*/ 782320 w 4921701"/>
                  <a:gd name="connsiteY7" fmla="*/ 1115060 h 1450022"/>
                  <a:gd name="connsiteX8" fmla="*/ 897890 w 4921701"/>
                  <a:gd name="connsiteY8" fmla="*/ 1185545 h 1450022"/>
                  <a:gd name="connsiteX9" fmla="*/ 958215 w 4921701"/>
                  <a:gd name="connsiteY9" fmla="*/ 1156335 h 1450022"/>
                  <a:gd name="connsiteX10" fmla="*/ 1064260 w 4921701"/>
                  <a:gd name="connsiteY10" fmla="*/ 993140 h 1450022"/>
                  <a:gd name="connsiteX11" fmla="*/ 1117600 w 4921701"/>
                  <a:gd name="connsiteY11" fmla="*/ 886460 h 1450022"/>
                  <a:gd name="connsiteX12" fmla="*/ 1148080 w 4921701"/>
                  <a:gd name="connsiteY12" fmla="*/ 787400 h 1450022"/>
                  <a:gd name="connsiteX13" fmla="*/ 1210310 w 4921701"/>
                  <a:gd name="connsiteY13" fmla="*/ 705485 h 1450022"/>
                  <a:gd name="connsiteX14" fmla="*/ 1273810 w 4921701"/>
                  <a:gd name="connsiteY14" fmla="*/ 622935 h 1450022"/>
                  <a:gd name="connsiteX15" fmla="*/ 1447800 w 4921701"/>
                  <a:gd name="connsiteY15" fmla="*/ 534670 h 1450022"/>
                  <a:gd name="connsiteX16" fmla="*/ 1625600 w 4921701"/>
                  <a:gd name="connsiteY16" fmla="*/ 455930 h 1450022"/>
                  <a:gd name="connsiteX17" fmla="*/ 1698625 w 4921701"/>
                  <a:gd name="connsiteY17" fmla="*/ 472440 h 1450022"/>
                  <a:gd name="connsiteX18" fmla="*/ 1788160 w 4921701"/>
                  <a:gd name="connsiteY18" fmla="*/ 444500 h 1450022"/>
                  <a:gd name="connsiteX19" fmla="*/ 1898650 w 4921701"/>
                  <a:gd name="connsiteY19" fmla="*/ 427355 h 1450022"/>
                  <a:gd name="connsiteX20" fmla="*/ 1973580 w 4921701"/>
                  <a:gd name="connsiteY20" fmla="*/ 389255 h 1450022"/>
                  <a:gd name="connsiteX21" fmla="*/ 2023110 w 4921701"/>
                  <a:gd name="connsiteY21" fmla="*/ 299720 h 1450022"/>
                  <a:gd name="connsiteX22" fmla="*/ 2142490 w 4921701"/>
                  <a:gd name="connsiteY22" fmla="*/ 393700 h 1450022"/>
                  <a:gd name="connsiteX23" fmla="*/ 2298065 w 4921701"/>
                  <a:gd name="connsiteY23" fmla="*/ 441960 h 1450022"/>
                  <a:gd name="connsiteX24" fmla="*/ 2473325 w 4921701"/>
                  <a:gd name="connsiteY24" fmla="*/ 508635 h 1450022"/>
                  <a:gd name="connsiteX25" fmla="*/ 2600325 w 4921701"/>
                  <a:gd name="connsiteY25" fmla="*/ 521335 h 1450022"/>
                  <a:gd name="connsiteX26" fmla="*/ 2967036 w 4921701"/>
                  <a:gd name="connsiteY26" fmla="*/ 625315 h 1450022"/>
                  <a:gd name="connsiteX27" fmla="*/ 3127374 w 4921701"/>
                  <a:gd name="connsiteY27" fmla="*/ 778510 h 1450022"/>
                  <a:gd name="connsiteX28" fmla="*/ 3422649 w 4921701"/>
                  <a:gd name="connsiteY28" fmla="*/ 911860 h 1450022"/>
                  <a:gd name="connsiteX29" fmla="*/ 3527424 w 4921701"/>
                  <a:gd name="connsiteY29" fmla="*/ 1054735 h 1450022"/>
                  <a:gd name="connsiteX30" fmla="*/ 3698875 w 4921701"/>
                  <a:gd name="connsiteY30" fmla="*/ 1149986 h 1450022"/>
                  <a:gd name="connsiteX31" fmla="*/ 3932237 w 4921701"/>
                  <a:gd name="connsiteY31" fmla="*/ 1297624 h 1450022"/>
                  <a:gd name="connsiteX32" fmla="*/ 4298949 w 4921701"/>
                  <a:gd name="connsiteY32" fmla="*/ 1378585 h 1450022"/>
                  <a:gd name="connsiteX33" fmla="*/ 4494212 w 4921701"/>
                  <a:gd name="connsiteY33" fmla="*/ 1445260 h 1450022"/>
                  <a:gd name="connsiteX34" fmla="*/ 4651374 w 4921701"/>
                  <a:gd name="connsiteY34" fmla="*/ 1450022 h 1450022"/>
                  <a:gd name="connsiteX35" fmla="*/ 4775199 w 4921701"/>
                  <a:gd name="connsiteY35" fmla="*/ 1402397 h 1450022"/>
                  <a:gd name="connsiteX36" fmla="*/ 4919662 w 4921701"/>
                  <a:gd name="connsiteY36" fmla="*/ 1297622 h 1450022"/>
                  <a:gd name="connsiteX37" fmla="*/ 4799012 w 4921701"/>
                  <a:gd name="connsiteY37" fmla="*/ 1192847 h 1450022"/>
                  <a:gd name="connsiteX38" fmla="*/ 4718049 w 4921701"/>
                  <a:gd name="connsiteY38" fmla="*/ 1054734 h 1450022"/>
                  <a:gd name="connsiteX39" fmla="*/ 4698999 w 4921701"/>
                  <a:gd name="connsiteY39" fmla="*/ 945197 h 1450022"/>
                  <a:gd name="connsiteX40" fmla="*/ 4613274 w 4921701"/>
                  <a:gd name="connsiteY40" fmla="*/ 868997 h 1450022"/>
                  <a:gd name="connsiteX41" fmla="*/ 4375149 w 4921701"/>
                  <a:gd name="connsiteY41" fmla="*/ 811847 h 1450022"/>
                  <a:gd name="connsiteX42" fmla="*/ 4227512 w 4921701"/>
                  <a:gd name="connsiteY42" fmla="*/ 711835 h 1450022"/>
                  <a:gd name="connsiteX43" fmla="*/ 4113212 w 4921701"/>
                  <a:gd name="connsiteY43" fmla="*/ 688023 h 1450022"/>
                  <a:gd name="connsiteX44" fmla="*/ 3898899 w 4921701"/>
                  <a:gd name="connsiteY44" fmla="*/ 545147 h 1450022"/>
                  <a:gd name="connsiteX45" fmla="*/ 3927474 w 4921701"/>
                  <a:gd name="connsiteY45" fmla="*/ 673735 h 1450022"/>
                  <a:gd name="connsiteX46" fmla="*/ 4141787 w 4921701"/>
                  <a:gd name="connsiteY46" fmla="*/ 883286 h 1450022"/>
                  <a:gd name="connsiteX47" fmla="*/ 3565525 w 4921701"/>
                  <a:gd name="connsiteY47" fmla="*/ 611823 h 1450022"/>
                  <a:gd name="connsiteX48" fmla="*/ 2989263 w 4921701"/>
                  <a:gd name="connsiteY48" fmla="*/ 481647 h 1450022"/>
                  <a:gd name="connsiteX49" fmla="*/ 2930524 w 4921701"/>
                  <a:gd name="connsiteY49" fmla="*/ 370522 h 1450022"/>
                  <a:gd name="connsiteX50" fmla="*/ 2838450 w 4921701"/>
                  <a:gd name="connsiteY50" fmla="*/ 403860 h 1450022"/>
                  <a:gd name="connsiteX51" fmla="*/ 2641600 w 4921701"/>
                  <a:gd name="connsiteY51" fmla="*/ 364173 h 1450022"/>
                  <a:gd name="connsiteX52" fmla="*/ 2466340 w 4921701"/>
                  <a:gd name="connsiteY52" fmla="*/ 368300 h 1450022"/>
                  <a:gd name="connsiteX53" fmla="*/ 2291080 w 4921701"/>
                  <a:gd name="connsiteY53" fmla="*/ 284480 h 1450022"/>
                  <a:gd name="connsiteX54" fmla="*/ 2045970 w 4921701"/>
                  <a:gd name="connsiteY54" fmla="*/ 184150 h 1450022"/>
                  <a:gd name="connsiteX55" fmla="*/ 1856740 w 4921701"/>
                  <a:gd name="connsiteY55" fmla="*/ 109220 h 1450022"/>
                  <a:gd name="connsiteX56" fmla="*/ 1750060 w 4921701"/>
                  <a:gd name="connsiteY56" fmla="*/ 55880 h 1450022"/>
                  <a:gd name="connsiteX57" fmla="*/ 1695450 w 4921701"/>
                  <a:gd name="connsiteY57" fmla="*/ 19685 h 1450022"/>
                  <a:gd name="connsiteX58" fmla="*/ 1581785 w 4921701"/>
                  <a:gd name="connsiteY58" fmla="*/ 0 h 1450022"/>
                  <a:gd name="connsiteX59" fmla="*/ 1383665 w 4921701"/>
                  <a:gd name="connsiteY59" fmla="*/ 73660 h 1450022"/>
                  <a:gd name="connsiteX60" fmla="*/ 1129030 w 4921701"/>
                  <a:gd name="connsiteY60" fmla="*/ 163195 h 1450022"/>
                  <a:gd name="connsiteX61" fmla="*/ 1016000 w 4921701"/>
                  <a:gd name="connsiteY61" fmla="*/ 219710 h 1450022"/>
                  <a:gd name="connsiteX62" fmla="*/ 781050 w 4921701"/>
                  <a:gd name="connsiteY62" fmla="*/ 232410 h 1450022"/>
                  <a:gd name="connsiteX63" fmla="*/ 633730 w 4921701"/>
                  <a:gd name="connsiteY63" fmla="*/ 344170 h 1450022"/>
                  <a:gd name="connsiteX64" fmla="*/ 523875 w 4921701"/>
                  <a:gd name="connsiteY64" fmla="*/ 329565 h 1450022"/>
                  <a:gd name="connsiteX65" fmla="*/ 462280 w 4921701"/>
                  <a:gd name="connsiteY65" fmla="*/ 490220 h 1450022"/>
                  <a:gd name="connsiteX66" fmla="*/ 401320 w 4921701"/>
                  <a:gd name="connsiteY66" fmla="*/ 680720 h 1450022"/>
                  <a:gd name="connsiteX67" fmla="*/ 321310 w 4921701"/>
                  <a:gd name="connsiteY67" fmla="*/ 737870 h 1450022"/>
                  <a:gd name="connsiteX68" fmla="*/ 227965 w 4921701"/>
                  <a:gd name="connsiteY68" fmla="*/ 790575 h 1450022"/>
                  <a:gd name="connsiteX69" fmla="*/ 134620 w 4921701"/>
                  <a:gd name="connsiteY69" fmla="*/ 802640 h 1450022"/>
                  <a:gd name="connsiteX70" fmla="*/ 43180 w 4921701"/>
                  <a:gd name="connsiteY70" fmla="*/ 840740 h 1450022"/>
                  <a:gd name="connsiteX71" fmla="*/ 5080 w 4921701"/>
                  <a:gd name="connsiteY71" fmla="*/ 871220 h 1450022"/>
                  <a:gd name="connsiteX72" fmla="*/ 0 w 4921701"/>
                  <a:gd name="connsiteY72" fmla="*/ 978535 h 1450022"/>
                  <a:gd name="connsiteX0" fmla="*/ 0 w 4921701"/>
                  <a:gd name="connsiteY0" fmla="*/ 978535 h 1450022"/>
                  <a:gd name="connsiteX1" fmla="*/ 79375 w 4921701"/>
                  <a:gd name="connsiteY1" fmla="*/ 1090295 h 1450022"/>
                  <a:gd name="connsiteX2" fmla="*/ 203200 w 4921701"/>
                  <a:gd name="connsiteY2" fmla="*/ 1099820 h 1450022"/>
                  <a:gd name="connsiteX3" fmla="*/ 325120 w 4921701"/>
                  <a:gd name="connsiteY3" fmla="*/ 1076960 h 1450022"/>
                  <a:gd name="connsiteX4" fmla="*/ 439420 w 4921701"/>
                  <a:gd name="connsiteY4" fmla="*/ 1115060 h 1450022"/>
                  <a:gd name="connsiteX5" fmla="*/ 553720 w 4921701"/>
                  <a:gd name="connsiteY5" fmla="*/ 1145540 h 1450022"/>
                  <a:gd name="connsiteX6" fmla="*/ 675640 w 4921701"/>
                  <a:gd name="connsiteY6" fmla="*/ 1122680 h 1450022"/>
                  <a:gd name="connsiteX7" fmla="*/ 782320 w 4921701"/>
                  <a:gd name="connsiteY7" fmla="*/ 1115060 h 1450022"/>
                  <a:gd name="connsiteX8" fmla="*/ 897890 w 4921701"/>
                  <a:gd name="connsiteY8" fmla="*/ 1185545 h 1450022"/>
                  <a:gd name="connsiteX9" fmla="*/ 958215 w 4921701"/>
                  <a:gd name="connsiteY9" fmla="*/ 1156335 h 1450022"/>
                  <a:gd name="connsiteX10" fmla="*/ 1064260 w 4921701"/>
                  <a:gd name="connsiteY10" fmla="*/ 993140 h 1450022"/>
                  <a:gd name="connsiteX11" fmla="*/ 1117600 w 4921701"/>
                  <a:gd name="connsiteY11" fmla="*/ 886460 h 1450022"/>
                  <a:gd name="connsiteX12" fmla="*/ 1148080 w 4921701"/>
                  <a:gd name="connsiteY12" fmla="*/ 787400 h 1450022"/>
                  <a:gd name="connsiteX13" fmla="*/ 1210310 w 4921701"/>
                  <a:gd name="connsiteY13" fmla="*/ 705485 h 1450022"/>
                  <a:gd name="connsiteX14" fmla="*/ 1273810 w 4921701"/>
                  <a:gd name="connsiteY14" fmla="*/ 622935 h 1450022"/>
                  <a:gd name="connsiteX15" fmla="*/ 1447800 w 4921701"/>
                  <a:gd name="connsiteY15" fmla="*/ 534670 h 1450022"/>
                  <a:gd name="connsiteX16" fmla="*/ 1625600 w 4921701"/>
                  <a:gd name="connsiteY16" fmla="*/ 455930 h 1450022"/>
                  <a:gd name="connsiteX17" fmla="*/ 1698625 w 4921701"/>
                  <a:gd name="connsiteY17" fmla="*/ 472440 h 1450022"/>
                  <a:gd name="connsiteX18" fmla="*/ 1788160 w 4921701"/>
                  <a:gd name="connsiteY18" fmla="*/ 444500 h 1450022"/>
                  <a:gd name="connsiteX19" fmla="*/ 1898650 w 4921701"/>
                  <a:gd name="connsiteY19" fmla="*/ 427355 h 1450022"/>
                  <a:gd name="connsiteX20" fmla="*/ 1973580 w 4921701"/>
                  <a:gd name="connsiteY20" fmla="*/ 389255 h 1450022"/>
                  <a:gd name="connsiteX21" fmla="*/ 2023110 w 4921701"/>
                  <a:gd name="connsiteY21" fmla="*/ 299720 h 1450022"/>
                  <a:gd name="connsiteX22" fmla="*/ 2142490 w 4921701"/>
                  <a:gd name="connsiteY22" fmla="*/ 393700 h 1450022"/>
                  <a:gd name="connsiteX23" fmla="*/ 2298065 w 4921701"/>
                  <a:gd name="connsiteY23" fmla="*/ 441960 h 1450022"/>
                  <a:gd name="connsiteX24" fmla="*/ 2473325 w 4921701"/>
                  <a:gd name="connsiteY24" fmla="*/ 508635 h 1450022"/>
                  <a:gd name="connsiteX25" fmla="*/ 2600325 w 4921701"/>
                  <a:gd name="connsiteY25" fmla="*/ 521335 h 1450022"/>
                  <a:gd name="connsiteX26" fmla="*/ 2967036 w 4921701"/>
                  <a:gd name="connsiteY26" fmla="*/ 625315 h 1450022"/>
                  <a:gd name="connsiteX27" fmla="*/ 3127374 w 4921701"/>
                  <a:gd name="connsiteY27" fmla="*/ 778510 h 1450022"/>
                  <a:gd name="connsiteX28" fmla="*/ 3422649 w 4921701"/>
                  <a:gd name="connsiteY28" fmla="*/ 911860 h 1450022"/>
                  <a:gd name="connsiteX29" fmla="*/ 3527424 w 4921701"/>
                  <a:gd name="connsiteY29" fmla="*/ 1054735 h 1450022"/>
                  <a:gd name="connsiteX30" fmla="*/ 3698875 w 4921701"/>
                  <a:gd name="connsiteY30" fmla="*/ 1149986 h 1450022"/>
                  <a:gd name="connsiteX31" fmla="*/ 3932237 w 4921701"/>
                  <a:gd name="connsiteY31" fmla="*/ 1297624 h 1450022"/>
                  <a:gd name="connsiteX32" fmla="*/ 4298949 w 4921701"/>
                  <a:gd name="connsiteY32" fmla="*/ 1378585 h 1450022"/>
                  <a:gd name="connsiteX33" fmla="*/ 4494212 w 4921701"/>
                  <a:gd name="connsiteY33" fmla="*/ 1445260 h 1450022"/>
                  <a:gd name="connsiteX34" fmla="*/ 4651374 w 4921701"/>
                  <a:gd name="connsiteY34" fmla="*/ 1450022 h 1450022"/>
                  <a:gd name="connsiteX35" fmla="*/ 4775199 w 4921701"/>
                  <a:gd name="connsiteY35" fmla="*/ 1402397 h 1450022"/>
                  <a:gd name="connsiteX36" fmla="*/ 4919662 w 4921701"/>
                  <a:gd name="connsiteY36" fmla="*/ 1297622 h 1450022"/>
                  <a:gd name="connsiteX37" fmla="*/ 4799012 w 4921701"/>
                  <a:gd name="connsiteY37" fmla="*/ 1192847 h 1450022"/>
                  <a:gd name="connsiteX38" fmla="*/ 4718049 w 4921701"/>
                  <a:gd name="connsiteY38" fmla="*/ 1054734 h 1450022"/>
                  <a:gd name="connsiteX39" fmla="*/ 4698999 w 4921701"/>
                  <a:gd name="connsiteY39" fmla="*/ 945197 h 1450022"/>
                  <a:gd name="connsiteX40" fmla="*/ 4613274 w 4921701"/>
                  <a:gd name="connsiteY40" fmla="*/ 868997 h 1450022"/>
                  <a:gd name="connsiteX41" fmla="*/ 4375149 w 4921701"/>
                  <a:gd name="connsiteY41" fmla="*/ 811847 h 1450022"/>
                  <a:gd name="connsiteX42" fmla="*/ 4227512 w 4921701"/>
                  <a:gd name="connsiteY42" fmla="*/ 711835 h 1450022"/>
                  <a:gd name="connsiteX43" fmla="*/ 4113212 w 4921701"/>
                  <a:gd name="connsiteY43" fmla="*/ 688023 h 1450022"/>
                  <a:gd name="connsiteX44" fmla="*/ 3908424 w 4921701"/>
                  <a:gd name="connsiteY44" fmla="*/ 530860 h 1450022"/>
                  <a:gd name="connsiteX45" fmla="*/ 3927474 w 4921701"/>
                  <a:gd name="connsiteY45" fmla="*/ 673735 h 1450022"/>
                  <a:gd name="connsiteX46" fmla="*/ 4141787 w 4921701"/>
                  <a:gd name="connsiteY46" fmla="*/ 883286 h 1450022"/>
                  <a:gd name="connsiteX47" fmla="*/ 3565525 w 4921701"/>
                  <a:gd name="connsiteY47" fmla="*/ 611823 h 1450022"/>
                  <a:gd name="connsiteX48" fmla="*/ 2989263 w 4921701"/>
                  <a:gd name="connsiteY48" fmla="*/ 481647 h 1450022"/>
                  <a:gd name="connsiteX49" fmla="*/ 2930524 w 4921701"/>
                  <a:gd name="connsiteY49" fmla="*/ 370522 h 1450022"/>
                  <a:gd name="connsiteX50" fmla="*/ 2838450 w 4921701"/>
                  <a:gd name="connsiteY50" fmla="*/ 403860 h 1450022"/>
                  <a:gd name="connsiteX51" fmla="*/ 2641600 w 4921701"/>
                  <a:gd name="connsiteY51" fmla="*/ 364173 h 1450022"/>
                  <a:gd name="connsiteX52" fmla="*/ 2466340 w 4921701"/>
                  <a:gd name="connsiteY52" fmla="*/ 368300 h 1450022"/>
                  <a:gd name="connsiteX53" fmla="*/ 2291080 w 4921701"/>
                  <a:gd name="connsiteY53" fmla="*/ 284480 h 1450022"/>
                  <a:gd name="connsiteX54" fmla="*/ 2045970 w 4921701"/>
                  <a:gd name="connsiteY54" fmla="*/ 184150 h 1450022"/>
                  <a:gd name="connsiteX55" fmla="*/ 1856740 w 4921701"/>
                  <a:gd name="connsiteY55" fmla="*/ 109220 h 1450022"/>
                  <a:gd name="connsiteX56" fmla="*/ 1750060 w 4921701"/>
                  <a:gd name="connsiteY56" fmla="*/ 55880 h 1450022"/>
                  <a:gd name="connsiteX57" fmla="*/ 1695450 w 4921701"/>
                  <a:gd name="connsiteY57" fmla="*/ 19685 h 1450022"/>
                  <a:gd name="connsiteX58" fmla="*/ 1581785 w 4921701"/>
                  <a:gd name="connsiteY58" fmla="*/ 0 h 1450022"/>
                  <a:gd name="connsiteX59" fmla="*/ 1383665 w 4921701"/>
                  <a:gd name="connsiteY59" fmla="*/ 73660 h 1450022"/>
                  <a:gd name="connsiteX60" fmla="*/ 1129030 w 4921701"/>
                  <a:gd name="connsiteY60" fmla="*/ 163195 h 1450022"/>
                  <a:gd name="connsiteX61" fmla="*/ 1016000 w 4921701"/>
                  <a:gd name="connsiteY61" fmla="*/ 219710 h 1450022"/>
                  <a:gd name="connsiteX62" fmla="*/ 781050 w 4921701"/>
                  <a:gd name="connsiteY62" fmla="*/ 232410 h 1450022"/>
                  <a:gd name="connsiteX63" fmla="*/ 633730 w 4921701"/>
                  <a:gd name="connsiteY63" fmla="*/ 344170 h 1450022"/>
                  <a:gd name="connsiteX64" fmla="*/ 523875 w 4921701"/>
                  <a:gd name="connsiteY64" fmla="*/ 329565 h 1450022"/>
                  <a:gd name="connsiteX65" fmla="*/ 462280 w 4921701"/>
                  <a:gd name="connsiteY65" fmla="*/ 490220 h 1450022"/>
                  <a:gd name="connsiteX66" fmla="*/ 401320 w 4921701"/>
                  <a:gd name="connsiteY66" fmla="*/ 680720 h 1450022"/>
                  <a:gd name="connsiteX67" fmla="*/ 321310 w 4921701"/>
                  <a:gd name="connsiteY67" fmla="*/ 737870 h 1450022"/>
                  <a:gd name="connsiteX68" fmla="*/ 227965 w 4921701"/>
                  <a:gd name="connsiteY68" fmla="*/ 790575 h 1450022"/>
                  <a:gd name="connsiteX69" fmla="*/ 134620 w 4921701"/>
                  <a:gd name="connsiteY69" fmla="*/ 802640 h 1450022"/>
                  <a:gd name="connsiteX70" fmla="*/ 43180 w 4921701"/>
                  <a:gd name="connsiteY70" fmla="*/ 840740 h 1450022"/>
                  <a:gd name="connsiteX71" fmla="*/ 5080 w 4921701"/>
                  <a:gd name="connsiteY71" fmla="*/ 871220 h 1450022"/>
                  <a:gd name="connsiteX72" fmla="*/ 0 w 4921701"/>
                  <a:gd name="connsiteY72" fmla="*/ 978535 h 1450022"/>
                  <a:gd name="connsiteX0" fmla="*/ 0 w 4921701"/>
                  <a:gd name="connsiteY0" fmla="*/ 978535 h 1450022"/>
                  <a:gd name="connsiteX1" fmla="*/ 79375 w 4921701"/>
                  <a:gd name="connsiteY1" fmla="*/ 1090295 h 1450022"/>
                  <a:gd name="connsiteX2" fmla="*/ 203200 w 4921701"/>
                  <a:gd name="connsiteY2" fmla="*/ 1099820 h 1450022"/>
                  <a:gd name="connsiteX3" fmla="*/ 325120 w 4921701"/>
                  <a:gd name="connsiteY3" fmla="*/ 1076960 h 1450022"/>
                  <a:gd name="connsiteX4" fmla="*/ 439420 w 4921701"/>
                  <a:gd name="connsiteY4" fmla="*/ 1115060 h 1450022"/>
                  <a:gd name="connsiteX5" fmla="*/ 553720 w 4921701"/>
                  <a:gd name="connsiteY5" fmla="*/ 1145540 h 1450022"/>
                  <a:gd name="connsiteX6" fmla="*/ 675640 w 4921701"/>
                  <a:gd name="connsiteY6" fmla="*/ 1122680 h 1450022"/>
                  <a:gd name="connsiteX7" fmla="*/ 782320 w 4921701"/>
                  <a:gd name="connsiteY7" fmla="*/ 1115060 h 1450022"/>
                  <a:gd name="connsiteX8" fmla="*/ 897890 w 4921701"/>
                  <a:gd name="connsiteY8" fmla="*/ 1185545 h 1450022"/>
                  <a:gd name="connsiteX9" fmla="*/ 958215 w 4921701"/>
                  <a:gd name="connsiteY9" fmla="*/ 1156335 h 1450022"/>
                  <a:gd name="connsiteX10" fmla="*/ 1064260 w 4921701"/>
                  <a:gd name="connsiteY10" fmla="*/ 993140 h 1450022"/>
                  <a:gd name="connsiteX11" fmla="*/ 1117600 w 4921701"/>
                  <a:gd name="connsiteY11" fmla="*/ 886460 h 1450022"/>
                  <a:gd name="connsiteX12" fmla="*/ 1148080 w 4921701"/>
                  <a:gd name="connsiteY12" fmla="*/ 787400 h 1450022"/>
                  <a:gd name="connsiteX13" fmla="*/ 1210310 w 4921701"/>
                  <a:gd name="connsiteY13" fmla="*/ 705485 h 1450022"/>
                  <a:gd name="connsiteX14" fmla="*/ 1273810 w 4921701"/>
                  <a:gd name="connsiteY14" fmla="*/ 622935 h 1450022"/>
                  <a:gd name="connsiteX15" fmla="*/ 1447800 w 4921701"/>
                  <a:gd name="connsiteY15" fmla="*/ 534670 h 1450022"/>
                  <a:gd name="connsiteX16" fmla="*/ 1625600 w 4921701"/>
                  <a:gd name="connsiteY16" fmla="*/ 455930 h 1450022"/>
                  <a:gd name="connsiteX17" fmla="*/ 1698625 w 4921701"/>
                  <a:gd name="connsiteY17" fmla="*/ 472440 h 1450022"/>
                  <a:gd name="connsiteX18" fmla="*/ 1788160 w 4921701"/>
                  <a:gd name="connsiteY18" fmla="*/ 444500 h 1450022"/>
                  <a:gd name="connsiteX19" fmla="*/ 1898650 w 4921701"/>
                  <a:gd name="connsiteY19" fmla="*/ 427355 h 1450022"/>
                  <a:gd name="connsiteX20" fmla="*/ 1973580 w 4921701"/>
                  <a:gd name="connsiteY20" fmla="*/ 389255 h 1450022"/>
                  <a:gd name="connsiteX21" fmla="*/ 2023110 w 4921701"/>
                  <a:gd name="connsiteY21" fmla="*/ 299720 h 1450022"/>
                  <a:gd name="connsiteX22" fmla="*/ 2142490 w 4921701"/>
                  <a:gd name="connsiteY22" fmla="*/ 393700 h 1450022"/>
                  <a:gd name="connsiteX23" fmla="*/ 2298065 w 4921701"/>
                  <a:gd name="connsiteY23" fmla="*/ 441960 h 1450022"/>
                  <a:gd name="connsiteX24" fmla="*/ 2473325 w 4921701"/>
                  <a:gd name="connsiteY24" fmla="*/ 508635 h 1450022"/>
                  <a:gd name="connsiteX25" fmla="*/ 2600325 w 4921701"/>
                  <a:gd name="connsiteY25" fmla="*/ 521335 h 1450022"/>
                  <a:gd name="connsiteX26" fmla="*/ 2967036 w 4921701"/>
                  <a:gd name="connsiteY26" fmla="*/ 625315 h 1450022"/>
                  <a:gd name="connsiteX27" fmla="*/ 3127374 w 4921701"/>
                  <a:gd name="connsiteY27" fmla="*/ 778510 h 1450022"/>
                  <a:gd name="connsiteX28" fmla="*/ 3422649 w 4921701"/>
                  <a:gd name="connsiteY28" fmla="*/ 911860 h 1450022"/>
                  <a:gd name="connsiteX29" fmla="*/ 3527424 w 4921701"/>
                  <a:gd name="connsiteY29" fmla="*/ 1054735 h 1450022"/>
                  <a:gd name="connsiteX30" fmla="*/ 3698875 w 4921701"/>
                  <a:gd name="connsiteY30" fmla="*/ 1149986 h 1450022"/>
                  <a:gd name="connsiteX31" fmla="*/ 3932237 w 4921701"/>
                  <a:gd name="connsiteY31" fmla="*/ 1297624 h 1450022"/>
                  <a:gd name="connsiteX32" fmla="*/ 4298949 w 4921701"/>
                  <a:gd name="connsiteY32" fmla="*/ 1378585 h 1450022"/>
                  <a:gd name="connsiteX33" fmla="*/ 4494212 w 4921701"/>
                  <a:gd name="connsiteY33" fmla="*/ 1445260 h 1450022"/>
                  <a:gd name="connsiteX34" fmla="*/ 4651374 w 4921701"/>
                  <a:gd name="connsiteY34" fmla="*/ 1450022 h 1450022"/>
                  <a:gd name="connsiteX35" fmla="*/ 4775199 w 4921701"/>
                  <a:gd name="connsiteY35" fmla="*/ 1402397 h 1450022"/>
                  <a:gd name="connsiteX36" fmla="*/ 4919662 w 4921701"/>
                  <a:gd name="connsiteY36" fmla="*/ 1297622 h 1450022"/>
                  <a:gd name="connsiteX37" fmla="*/ 4799012 w 4921701"/>
                  <a:gd name="connsiteY37" fmla="*/ 1192847 h 1450022"/>
                  <a:gd name="connsiteX38" fmla="*/ 4718049 w 4921701"/>
                  <a:gd name="connsiteY38" fmla="*/ 1054734 h 1450022"/>
                  <a:gd name="connsiteX39" fmla="*/ 4698999 w 4921701"/>
                  <a:gd name="connsiteY39" fmla="*/ 945197 h 1450022"/>
                  <a:gd name="connsiteX40" fmla="*/ 4613274 w 4921701"/>
                  <a:gd name="connsiteY40" fmla="*/ 868997 h 1450022"/>
                  <a:gd name="connsiteX41" fmla="*/ 4375149 w 4921701"/>
                  <a:gd name="connsiteY41" fmla="*/ 811847 h 1450022"/>
                  <a:gd name="connsiteX42" fmla="*/ 4227512 w 4921701"/>
                  <a:gd name="connsiteY42" fmla="*/ 711835 h 1450022"/>
                  <a:gd name="connsiteX43" fmla="*/ 4113212 w 4921701"/>
                  <a:gd name="connsiteY43" fmla="*/ 688023 h 1450022"/>
                  <a:gd name="connsiteX44" fmla="*/ 3908424 w 4921701"/>
                  <a:gd name="connsiteY44" fmla="*/ 530860 h 1450022"/>
                  <a:gd name="connsiteX45" fmla="*/ 3927474 w 4921701"/>
                  <a:gd name="connsiteY45" fmla="*/ 673735 h 1450022"/>
                  <a:gd name="connsiteX46" fmla="*/ 4141787 w 4921701"/>
                  <a:gd name="connsiteY46" fmla="*/ 883286 h 1450022"/>
                  <a:gd name="connsiteX47" fmla="*/ 3565525 w 4921701"/>
                  <a:gd name="connsiteY47" fmla="*/ 611823 h 1450022"/>
                  <a:gd name="connsiteX48" fmla="*/ 2989263 w 4921701"/>
                  <a:gd name="connsiteY48" fmla="*/ 481647 h 1450022"/>
                  <a:gd name="connsiteX49" fmla="*/ 2930524 w 4921701"/>
                  <a:gd name="connsiteY49" fmla="*/ 370522 h 1450022"/>
                  <a:gd name="connsiteX50" fmla="*/ 2838450 w 4921701"/>
                  <a:gd name="connsiteY50" fmla="*/ 403860 h 1450022"/>
                  <a:gd name="connsiteX51" fmla="*/ 2641600 w 4921701"/>
                  <a:gd name="connsiteY51" fmla="*/ 364173 h 1450022"/>
                  <a:gd name="connsiteX52" fmla="*/ 2466340 w 4921701"/>
                  <a:gd name="connsiteY52" fmla="*/ 368300 h 1450022"/>
                  <a:gd name="connsiteX53" fmla="*/ 2224405 w 4921701"/>
                  <a:gd name="connsiteY53" fmla="*/ 284480 h 1450022"/>
                  <a:gd name="connsiteX54" fmla="*/ 2045970 w 4921701"/>
                  <a:gd name="connsiteY54" fmla="*/ 184150 h 1450022"/>
                  <a:gd name="connsiteX55" fmla="*/ 1856740 w 4921701"/>
                  <a:gd name="connsiteY55" fmla="*/ 109220 h 1450022"/>
                  <a:gd name="connsiteX56" fmla="*/ 1750060 w 4921701"/>
                  <a:gd name="connsiteY56" fmla="*/ 55880 h 1450022"/>
                  <a:gd name="connsiteX57" fmla="*/ 1695450 w 4921701"/>
                  <a:gd name="connsiteY57" fmla="*/ 19685 h 1450022"/>
                  <a:gd name="connsiteX58" fmla="*/ 1581785 w 4921701"/>
                  <a:gd name="connsiteY58" fmla="*/ 0 h 1450022"/>
                  <a:gd name="connsiteX59" fmla="*/ 1383665 w 4921701"/>
                  <a:gd name="connsiteY59" fmla="*/ 73660 h 1450022"/>
                  <a:gd name="connsiteX60" fmla="*/ 1129030 w 4921701"/>
                  <a:gd name="connsiteY60" fmla="*/ 163195 h 1450022"/>
                  <a:gd name="connsiteX61" fmla="*/ 1016000 w 4921701"/>
                  <a:gd name="connsiteY61" fmla="*/ 219710 h 1450022"/>
                  <a:gd name="connsiteX62" fmla="*/ 781050 w 4921701"/>
                  <a:gd name="connsiteY62" fmla="*/ 232410 h 1450022"/>
                  <a:gd name="connsiteX63" fmla="*/ 633730 w 4921701"/>
                  <a:gd name="connsiteY63" fmla="*/ 344170 h 1450022"/>
                  <a:gd name="connsiteX64" fmla="*/ 523875 w 4921701"/>
                  <a:gd name="connsiteY64" fmla="*/ 329565 h 1450022"/>
                  <a:gd name="connsiteX65" fmla="*/ 462280 w 4921701"/>
                  <a:gd name="connsiteY65" fmla="*/ 490220 h 1450022"/>
                  <a:gd name="connsiteX66" fmla="*/ 401320 w 4921701"/>
                  <a:gd name="connsiteY66" fmla="*/ 680720 h 1450022"/>
                  <a:gd name="connsiteX67" fmla="*/ 321310 w 4921701"/>
                  <a:gd name="connsiteY67" fmla="*/ 737870 h 1450022"/>
                  <a:gd name="connsiteX68" fmla="*/ 227965 w 4921701"/>
                  <a:gd name="connsiteY68" fmla="*/ 790575 h 1450022"/>
                  <a:gd name="connsiteX69" fmla="*/ 134620 w 4921701"/>
                  <a:gd name="connsiteY69" fmla="*/ 802640 h 1450022"/>
                  <a:gd name="connsiteX70" fmla="*/ 43180 w 4921701"/>
                  <a:gd name="connsiteY70" fmla="*/ 840740 h 1450022"/>
                  <a:gd name="connsiteX71" fmla="*/ 5080 w 4921701"/>
                  <a:gd name="connsiteY71" fmla="*/ 871220 h 1450022"/>
                  <a:gd name="connsiteX72" fmla="*/ 0 w 4921701"/>
                  <a:gd name="connsiteY72" fmla="*/ 978535 h 1450022"/>
                  <a:gd name="connsiteX0" fmla="*/ 0 w 4921701"/>
                  <a:gd name="connsiteY0" fmla="*/ 978535 h 1450022"/>
                  <a:gd name="connsiteX1" fmla="*/ 79375 w 4921701"/>
                  <a:gd name="connsiteY1" fmla="*/ 1090295 h 1450022"/>
                  <a:gd name="connsiteX2" fmla="*/ 203200 w 4921701"/>
                  <a:gd name="connsiteY2" fmla="*/ 1099820 h 1450022"/>
                  <a:gd name="connsiteX3" fmla="*/ 325120 w 4921701"/>
                  <a:gd name="connsiteY3" fmla="*/ 1076960 h 1450022"/>
                  <a:gd name="connsiteX4" fmla="*/ 439420 w 4921701"/>
                  <a:gd name="connsiteY4" fmla="*/ 1115060 h 1450022"/>
                  <a:gd name="connsiteX5" fmla="*/ 553720 w 4921701"/>
                  <a:gd name="connsiteY5" fmla="*/ 1145540 h 1450022"/>
                  <a:gd name="connsiteX6" fmla="*/ 675640 w 4921701"/>
                  <a:gd name="connsiteY6" fmla="*/ 1122680 h 1450022"/>
                  <a:gd name="connsiteX7" fmla="*/ 782320 w 4921701"/>
                  <a:gd name="connsiteY7" fmla="*/ 1115060 h 1450022"/>
                  <a:gd name="connsiteX8" fmla="*/ 897890 w 4921701"/>
                  <a:gd name="connsiteY8" fmla="*/ 1185545 h 1450022"/>
                  <a:gd name="connsiteX9" fmla="*/ 958215 w 4921701"/>
                  <a:gd name="connsiteY9" fmla="*/ 1156335 h 1450022"/>
                  <a:gd name="connsiteX10" fmla="*/ 1064260 w 4921701"/>
                  <a:gd name="connsiteY10" fmla="*/ 993140 h 1450022"/>
                  <a:gd name="connsiteX11" fmla="*/ 1117600 w 4921701"/>
                  <a:gd name="connsiteY11" fmla="*/ 886460 h 1450022"/>
                  <a:gd name="connsiteX12" fmla="*/ 1148080 w 4921701"/>
                  <a:gd name="connsiteY12" fmla="*/ 787400 h 1450022"/>
                  <a:gd name="connsiteX13" fmla="*/ 1210310 w 4921701"/>
                  <a:gd name="connsiteY13" fmla="*/ 705485 h 1450022"/>
                  <a:gd name="connsiteX14" fmla="*/ 1273810 w 4921701"/>
                  <a:gd name="connsiteY14" fmla="*/ 622935 h 1450022"/>
                  <a:gd name="connsiteX15" fmla="*/ 1447800 w 4921701"/>
                  <a:gd name="connsiteY15" fmla="*/ 534670 h 1450022"/>
                  <a:gd name="connsiteX16" fmla="*/ 1625600 w 4921701"/>
                  <a:gd name="connsiteY16" fmla="*/ 455930 h 1450022"/>
                  <a:gd name="connsiteX17" fmla="*/ 1698625 w 4921701"/>
                  <a:gd name="connsiteY17" fmla="*/ 472440 h 1450022"/>
                  <a:gd name="connsiteX18" fmla="*/ 1788160 w 4921701"/>
                  <a:gd name="connsiteY18" fmla="*/ 444500 h 1450022"/>
                  <a:gd name="connsiteX19" fmla="*/ 1898650 w 4921701"/>
                  <a:gd name="connsiteY19" fmla="*/ 427355 h 1450022"/>
                  <a:gd name="connsiteX20" fmla="*/ 1973580 w 4921701"/>
                  <a:gd name="connsiteY20" fmla="*/ 389255 h 1450022"/>
                  <a:gd name="connsiteX21" fmla="*/ 2023110 w 4921701"/>
                  <a:gd name="connsiteY21" fmla="*/ 299720 h 1450022"/>
                  <a:gd name="connsiteX22" fmla="*/ 2142490 w 4921701"/>
                  <a:gd name="connsiteY22" fmla="*/ 393700 h 1450022"/>
                  <a:gd name="connsiteX23" fmla="*/ 2298065 w 4921701"/>
                  <a:gd name="connsiteY23" fmla="*/ 441960 h 1450022"/>
                  <a:gd name="connsiteX24" fmla="*/ 2473325 w 4921701"/>
                  <a:gd name="connsiteY24" fmla="*/ 508635 h 1450022"/>
                  <a:gd name="connsiteX25" fmla="*/ 2600325 w 4921701"/>
                  <a:gd name="connsiteY25" fmla="*/ 521335 h 1450022"/>
                  <a:gd name="connsiteX26" fmla="*/ 2967036 w 4921701"/>
                  <a:gd name="connsiteY26" fmla="*/ 625315 h 1450022"/>
                  <a:gd name="connsiteX27" fmla="*/ 3127374 w 4921701"/>
                  <a:gd name="connsiteY27" fmla="*/ 778510 h 1450022"/>
                  <a:gd name="connsiteX28" fmla="*/ 3422649 w 4921701"/>
                  <a:gd name="connsiteY28" fmla="*/ 911860 h 1450022"/>
                  <a:gd name="connsiteX29" fmla="*/ 3527424 w 4921701"/>
                  <a:gd name="connsiteY29" fmla="*/ 1054735 h 1450022"/>
                  <a:gd name="connsiteX30" fmla="*/ 3698875 w 4921701"/>
                  <a:gd name="connsiteY30" fmla="*/ 1149986 h 1450022"/>
                  <a:gd name="connsiteX31" fmla="*/ 3932237 w 4921701"/>
                  <a:gd name="connsiteY31" fmla="*/ 1297624 h 1450022"/>
                  <a:gd name="connsiteX32" fmla="*/ 4298949 w 4921701"/>
                  <a:gd name="connsiteY32" fmla="*/ 1378585 h 1450022"/>
                  <a:gd name="connsiteX33" fmla="*/ 4494212 w 4921701"/>
                  <a:gd name="connsiteY33" fmla="*/ 1445260 h 1450022"/>
                  <a:gd name="connsiteX34" fmla="*/ 4651374 w 4921701"/>
                  <a:gd name="connsiteY34" fmla="*/ 1450022 h 1450022"/>
                  <a:gd name="connsiteX35" fmla="*/ 4775199 w 4921701"/>
                  <a:gd name="connsiteY35" fmla="*/ 1402397 h 1450022"/>
                  <a:gd name="connsiteX36" fmla="*/ 4919662 w 4921701"/>
                  <a:gd name="connsiteY36" fmla="*/ 1297622 h 1450022"/>
                  <a:gd name="connsiteX37" fmla="*/ 4799012 w 4921701"/>
                  <a:gd name="connsiteY37" fmla="*/ 1192847 h 1450022"/>
                  <a:gd name="connsiteX38" fmla="*/ 4718049 w 4921701"/>
                  <a:gd name="connsiteY38" fmla="*/ 1054734 h 1450022"/>
                  <a:gd name="connsiteX39" fmla="*/ 4698999 w 4921701"/>
                  <a:gd name="connsiteY39" fmla="*/ 945197 h 1450022"/>
                  <a:gd name="connsiteX40" fmla="*/ 4613274 w 4921701"/>
                  <a:gd name="connsiteY40" fmla="*/ 868997 h 1450022"/>
                  <a:gd name="connsiteX41" fmla="*/ 4375149 w 4921701"/>
                  <a:gd name="connsiteY41" fmla="*/ 811847 h 1450022"/>
                  <a:gd name="connsiteX42" fmla="*/ 4227512 w 4921701"/>
                  <a:gd name="connsiteY42" fmla="*/ 711835 h 1450022"/>
                  <a:gd name="connsiteX43" fmla="*/ 4113212 w 4921701"/>
                  <a:gd name="connsiteY43" fmla="*/ 688023 h 1450022"/>
                  <a:gd name="connsiteX44" fmla="*/ 3908424 w 4921701"/>
                  <a:gd name="connsiteY44" fmla="*/ 530860 h 1450022"/>
                  <a:gd name="connsiteX45" fmla="*/ 3927474 w 4921701"/>
                  <a:gd name="connsiteY45" fmla="*/ 673735 h 1450022"/>
                  <a:gd name="connsiteX46" fmla="*/ 4141787 w 4921701"/>
                  <a:gd name="connsiteY46" fmla="*/ 883286 h 1450022"/>
                  <a:gd name="connsiteX47" fmla="*/ 3565525 w 4921701"/>
                  <a:gd name="connsiteY47" fmla="*/ 611823 h 1450022"/>
                  <a:gd name="connsiteX48" fmla="*/ 2989263 w 4921701"/>
                  <a:gd name="connsiteY48" fmla="*/ 481647 h 1450022"/>
                  <a:gd name="connsiteX49" fmla="*/ 2930524 w 4921701"/>
                  <a:gd name="connsiteY49" fmla="*/ 370522 h 1450022"/>
                  <a:gd name="connsiteX50" fmla="*/ 2838450 w 4921701"/>
                  <a:gd name="connsiteY50" fmla="*/ 403860 h 1450022"/>
                  <a:gd name="connsiteX51" fmla="*/ 2641600 w 4921701"/>
                  <a:gd name="connsiteY51" fmla="*/ 364173 h 1450022"/>
                  <a:gd name="connsiteX52" fmla="*/ 2466340 w 4921701"/>
                  <a:gd name="connsiteY52" fmla="*/ 368300 h 1450022"/>
                  <a:gd name="connsiteX53" fmla="*/ 2224405 w 4921701"/>
                  <a:gd name="connsiteY53" fmla="*/ 284480 h 1450022"/>
                  <a:gd name="connsiteX54" fmla="*/ 2045970 w 4921701"/>
                  <a:gd name="connsiteY54" fmla="*/ 184150 h 1450022"/>
                  <a:gd name="connsiteX55" fmla="*/ 1856740 w 4921701"/>
                  <a:gd name="connsiteY55" fmla="*/ 109220 h 1450022"/>
                  <a:gd name="connsiteX56" fmla="*/ 1750060 w 4921701"/>
                  <a:gd name="connsiteY56" fmla="*/ 55880 h 1450022"/>
                  <a:gd name="connsiteX57" fmla="*/ 1695450 w 4921701"/>
                  <a:gd name="connsiteY57" fmla="*/ 19685 h 1450022"/>
                  <a:gd name="connsiteX58" fmla="*/ 1581785 w 4921701"/>
                  <a:gd name="connsiteY58" fmla="*/ 0 h 1450022"/>
                  <a:gd name="connsiteX59" fmla="*/ 1412240 w 4921701"/>
                  <a:gd name="connsiteY59" fmla="*/ 73660 h 1450022"/>
                  <a:gd name="connsiteX60" fmla="*/ 1129030 w 4921701"/>
                  <a:gd name="connsiteY60" fmla="*/ 163195 h 1450022"/>
                  <a:gd name="connsiteX61" fmla="*/ 1016000 w 4921701"/>
                  <a:gd name="connsiteY61" fmla="*/ 219710 h 1450022"/>
                  <a:gd name="connsiteX62" fmla="*/ 781050 w 4921701"/>
                  <a:gd name="connsiteY62" fmla="*/ 232410 h 1450022"/>
                  <a:gd name="connsiteX63" fmla="*/ 633730 w 4921701"/>
                  <a:gd name="connsiteY63" fmla="*/ 344170 h 1450022"/>
                  <a:gd name="connsiteX64" fmla="*/ 523875 w 4921701"/>
                  <a:gd name="connsiteY64" fmla="*/ 329565 h 1450022"/>
                  <a:gd name="connsiteX65" fmla="*/ 462280 w 4921701"/>
                  <a:gd name="connsiteY65" fmla="*/ 490220 h 1450022"/>
                  <a:gd name="connsiteX66" fmla="*/ 401320 w 4921701"/>
                  <a:gd name="connsiteY66" fmla="*/ 680720 h 1450022"/>
                  <a:gd name="connsiteX67" fmla="*/ 321310 w 4921701"/>
                  <a:gd name="connsiteY67" fmla="*/ 737870 h 1450022"/>
                  <a:gd name="connsiteX68" fmla="*/ 227965 w 4921701"/>
                  <a:gd name="connsiteY68" fmla="*/ 790575 h 1450022"/>
                  <a:gd name="connsiteX69" fmla="*/ 134620 w 4921701"/>
                  <a:gd name="connsiteY69" fmla="*/ 802640 h 1450022"/>
                  <a:gd name="connsiteX70" fmla="*/ 43180 w 4921701"/>
                  <a:gd name="connsiteY70" fmla="*/ 840740 h 1450022"/>
                  <a:gd name="connsiteX71" fmla="*/ 5080 w 4921701"/>
                  <a:gd name="connsiteY71" fmla="*/ 871220 h 1450022"/>
                  <a:gd name="connsiteX72" fmla="*/ 0 w 4921701"/>
                  <a:gd name="connsiteY72" fmla="*/ 978535 h 1450022"/>
                  <a:gd name="connsiteX0" fmla="*/ 0 w 4921701"/>
                  <a:gd name="connsiteY0" fmla="*/ 964247 h 1435734"/>
                  <a:gd name="connsiteX1" fmla="*/ 79375 w 4921701"/>
                  <a:gd name="connsiteY1" fmla="*/ 1076007 h 1435734"/>
                  <a:gd name="connsiteX2" fmla="*/ 203200 w 4921701"/>
                  <a:gd name="connsiteY2" fmla="*/ 1085532 h 1435734"/>
                  <a:gd name="connsiteX3" fmla="*/ 325120 w 4921701"/>
                  <a:gd name="connsiteY3" fmla="*/ 1062672 h 1435734"/>
                  <a:gd name="connsiteX4" fmla="*/ 439420 w 4921701"/>
                  <a:gd name="connsiteY4" fmla="*/ 1100772 h 1435734"/>
                  <a:gd name="connsiteX5" fmla="*/ 553720 w 4921701"/>
                  <a:gd name="connsiteY5" fmla="*/ 1131252 h 1435734"/>
                  <a:gd name="connsiteX6" fmla="*/ 675640 w 4921701"/>
                  <a:gd name="connsiteY6" fmla="*/ 1108392 h 1435734"/>
                  <a:gd name="connsiteX7" fmla="*/ 782320 w 4921701"/>
                  <a:gd name="connsiteY7" fmla="*/ 1100772 h 1435734"/>
                  <a:gd name="connsiteX8" fmla="*/ 897890 w 4921701"/>
                  <a:gd name="connsiteY8" fmla="*/ 1171257 h 1435734"/>
                  <a:gd name="connsiteX9" fmla="*/ 958215 w 4921701"/>
                  <a:gd name="connsiteY9" fmla="*/ 1142047 h 1435734"/>
                  <a:gd name="connsiteX10" fmla="*/ 1064260 w 4921701"/>
                  <a:gd name="connsiteY10" fmla="*/ 978852 h 1435734"/>
                  <a:gd name="connsiteX11" fmla="*/ 1117600 w 4921701"/>
                  <a:gd name="connsiteY11" fmla="*/ 872172 h 1435734"/>
                  <a:gd name="connsiteX12" fmla="*/ 1148080 w 4921701"/>
                  <a:gd name="connsiteY12" fmla="*/ 773112 h 1435734"/>
                  <a:gd name="connsiteX13" fmla="*/ 1210310 w 4921701"/>
                  <a:gd name="connsiteY13" fmla="*/ 691197 h 1435734"/>
                  <a:gd name="connsiteX14" fmla="*/ 1273810 w 4921701"/>
                  <a:gd name="connsiteY14" fmla="*/ 608647 h 1435734"/>
                  <a:gd name="connsiteX15" fmla="*/ 1447800 w 4921701"/>
                  <a:gd name="connsiteY15" fmla="*/ 520382 h 1435734"/>
                  <a:gd name="connsiteX16" fmla="*/ 1625600 w 4921701"/>
                  <a:gd name="connsiteY16" fmla="*/ 441642 h 1435734"/>
                  <a:gd name="connsiteX17" fmla="*/ 1698625 w 4921701"/>
                  <a:gd name="connsiteY17" fmla="*/ 458152 h 1435734"/>
                  <a:gd name="connsiteX18" fmla="*/ 1788160 w 4921701"/>
                  <a:gd name="connsiteY18" fmla="*/ 430212 h 1435734"/>
                  <a:gd name="connsiteX19" fmla="*/ 1898650 w 4921701"/>
                  <a:gd name="connsiteY19" fmla="*/ 413067 h 1435734"/>
                  <a:gd name="connsiteX20" fmla="*/ 1973580 w 4921701"/>
                  <a:gd name="connsiteY20" fmla="*/ 374967 h 1435734"/>
                  <a:gd name="connsiteX21" fmla="*/ 2023110 w 4921701"/>
                  <a:gd name="connsiteY21" fmla="*/ 285432 h 1435734"/>
                  <a:gd name="connsiteX22" fmla="*/ 2142490 w 4921701"/>
                  <a:gd name="connsiteY22" fmla="*/ 379412 h 1435734"/>
                  <a:gd name="connsiteX23" fmla="*/ 2298065 w 4921701"/>
                  <a:gd name="connsiteY23" fmla="*/ 427672 h 1435734"/>
                  <a:gd name="connsiteX24" fmla="*/ 2473325 w 4921701"/>
                  <a:gd name="connsiteY24" fmla="*/ 494347 h 1435734"/>
                  <a:gd name="connsiteX25" fmla="*/ 2600325 w 4921701"/>
                  <a:gd name="connsiteY25" fmla="*/ 507047 h 1435734"/>
                  <a:gd name="connsiteX26" fmla="*/ 2967036 w 4921701"/>
                  <a:gd name="connsiteY26" fmla="*/ 611027 h 1435734"/>
                  <a:gd name="connsiteX27" fmla="*/ 3127374 w 4921701"/>
                  <a:gd name="connsiteY27" fmla="*/ 764222 h 1435734"/>
                  <a:gd name="connsiteX28" fmla="*/ 3422649 w 4921701"/>
                  <a:gd name="connsiteY28" fmla="*/ 897572 h 1435734"/>
                  <a:gd name="connsiteX29" fmla="*/ 3527424 w 4921701"/>
                  <a:gd name="connsiteY29" fmla="*/ 1040447 h 1435734"/>
                  <a:gd name="connsiteX30" fmla="*/ 3698875 w 4921701"/>
                  <a:gd name="connsiteY30" fmla="*/ 1135698 h 1435734"/>
                  <a:gd name="connsiteX31" fmla="*/ 3932237 w 4921701"/>
                  <a:gd name="connsiteY31" fmla="*/ 1283336 h 1435734"/>
                  <a:gd name="connsiteX32" fmla="*/ 4298949 w 4921701"/>
                  <a:gd name="connsiteY32" fmla="*/ 1364297 h 1435734"/>
                  <a:gd name="connsiteX33" fmla="*/ 4494212 w 4921701"/>
                  <a:gd name="connsiteY33" fmla="*/ 1430972 h 1435734"/>
                  <a:gd name="connsiteX34" fmla="*/ 4651374 w 4921701"/>
                  <a:gd name="connsiteY34" fmla="*/ 1435734 h 1435734"/>
                  <a:gd name="connsiteX35" fmla="*/ 4775199 w 4921701"/>
                  <a:gd name="connsiteY35" fmla="*/ 1388109 h 1435734"/>
                  <a:gd name="connsiteX36" fmla="*/ 4919662 w 4921701"/>
                  <a:gd name="connsiteY36" fmla="*/ 1283334 h 1435734"/>
                  <a:gd name="connsiteX37" fmla="*/ 4799012 w 4921701"/>
                  <a:gd name="connsiteY37" fmla="*/ 1178559 h 1435734"/>
                  <a:gd name="connsiteX38" fmla="*/ 4718049 w 4921701"/>
                  <a:gd name="connsiteY38" fmla="*/ 1040446 h 1435734"/>
                  <a:gd name="connsiteX39" fmla="*/ 4698999 w 4921701"/>
                  <a:gd name="connsiteY39" fmla="*/ 930909 h 1435734"/>
                  <a:gd name="connsiteX40" fmla="*/ 4613274 w 4921701"/>
                  <a:gd name="connsiteY40" fmla="*/ 854709 h 1435734"/>
                  <a:gd name="connsiteX41" fmla="*/ 4375149 w 4921701"/>
                  <a:gd name="connsiteY41" fmla="*/ 797559 h 1435734"/>
                  <a:gd name="connsiteX42" fmla="*/ 4227512 w 4921701"/>
                  <a:gd name="connsiteY42" fmla="*/ 697547 h 1435734"/>
                  <a:gd name="connsiteX43" fmla="*/ 4113212 w 4921701"/>
                  <a:gd name="connsiteY43" fmla="*/ 673735 h 1435734"/>
                  <a:gd name="connsiteX44" fmla="*/ 3908424 w 4921701"/>
                  <a:gd name="connsiteY44" fmla="*/ 516572 h 1435734"/>
                  <a:gd name="connsiteX45" fmla="*/ 3927474 w 4921701"/>
                  <a:gd name="connsiteY45" fmla="*/ 659447 h 1435734"/>
                  <a:gd name="connsiteX46" fmla="*/ 4141787 w 4921701"/>
                  <a:gd name="connsiteY46" fmla="*/ 868998 h 1435734"/>
                  <a:gd name="connsiteX47" fmla="*/ 3565525 w 4921701"/>
                  <a:gd name="connsiteY47" fmla="*/ 597535 h 1435734"/>
                  <a:gd name="connsiteX48" fmla="*/ 2989263 w 4921701"/>
                  <a:gd name="connsiteY48" fmla="*/ 467359 h 1435734"/>
                  <a:gd name="connsiteX49" fmla="*/ 2930524 w 4921701"/>
                  <a:gd name="connsiteY49" fmla="*/ 356234 h 1435734"/>
                  <a:gd name="connsiteX50" fmla="*/ 2838450 w 4921701"/>
                  <a:gd name="connsiteY50" fmla="*/ 389572 h 1435734"/>
                  <a:gd name="connsiteX51" fmla="*/ 2641600 w 4921701"/>
                  <a:gd name="connsiteY51" fmla="*/ 349885 h 1435734"/>
                  <a:gd name="connsiteX52" fmla="*/ 2466340 w 4921701"/>
                  <a:gd name="connsiteY52" fmla="*/ 354012 h 1435734"/>
                  <a:gd name="connsiteX53" fmla="*/ 2224405 w 4921701"/>
                  <a:gd name="connsiteY53" fmla="*/ 270192 h 1435734"/>
                  <a:gd name="connsiteX54" fmla="*/ 2045970 w 4921701"/>
                  <a:gd name="connsiteY54" fmla="*/ 169862 h 1435734"/>
                  <a:gd name="connsiteX55" fmla="*/ 1856740 w 4921701"/>
                  <a:gd name="connsiteY55" fmla="*/ 94932 h 1435734"/>
                  <a:gd name="connsiteX56" fmla="*/ 1750060 w 4921701"/>
                  <a:gd name="connsiteY56" fmla="*/ 41592 h 1435734"/>
                  <a:gd name="connsiteX57" fmla="*/ 1695450 w 4921701"/>
                  <a:gd name="connsiteY57" fmla="*/ 5397 h 1435734"/>
                  <a:gd name="connsiteX58" fmla="*/ 1572260 w 4921701"/>
                  <a:gd name="connsiteY58" fmla="*/ 0 h 1435734"/>
                  <a:gd name="connsiteX59" fmla="*/ 1412240 w 4921701"/>
                  <a:gd name="connsiteY59" fmla="*/ 59372 h 1435734"/>
                  <a:gd name="connsiteX60" fmla="*/ 1129030 w 4921701"/>
                  <a:gd name="connsiteY60" fmla="*/ 148907 h 1435734"/>
                  <a:gd name="connsiteX61" fmla="*/ 1016000 w 4921701"/>
                  <a:gd name="connsiteY61" fmla="*/ 205422 h 1435734"/>
                  <a:gd name="connsiteX62" fmla="*/ 781050 w 4921701"/>
                  <a:gd name="connsiteY62" fmla="*/ 218122 h 1435734"/>
                  <a:gd name="connsiteX63" fmla="*/ 633730 w 4921701"/>
                  <a:gd name="connsiteY63" fmla="*/ 329882 h 1435734"/>
                  <a:gd name="connsiteX64" fmla="*/ 523875 w 4921701"/>
                  <a:gd name="connsiteY64" fmla="*/ 315277 h 1435734"/>
                  <a:gd name="connsiteX65" fmla="*/ 462280 w 4921701"/>
                  <a:gd name="connsiteY65" fmla="*/ 475932 h 1435734"/>
                  <a:gd name="connsiteX66" fmla="*/ 401320 w 4921701"/>
                  <a:gd name="connsiteY66" fmla="*/ 666432 h 1435734"/>
                  <a:gd name="connsiteX67" fmla="*/ 321310 w 4921701"/>
                  <a:gd name="connsiteY67" fmla="*/ 723582 h 1435734"/>
                  <a:gd name="connsiteX68" fmla="*/ 227965 w 4921701"/>
                  <a:gd name="connsiteY68" fmla="*/ 776287 h 1435734"/>
                  <a:gd name="connsiteX69" fmla="*/ 134620 w 4921701"/>
                  <a:gd name="connsiteY69" fmla="*/ 788352 h 1435734"/>
                  <a:gd name="connsiteX70" fmla="*/ 43180 w 4921701"/>
                  <a:gd name="connsiteY70" fmla="*/ 826452 h 1435734"/>
                  <a:gd name="connsiteX71" fmla="*/ 5080 w 4921701"/>
                  <a:gd name="connsiteY71" fmla="*/ 856932 h 1435734"/>
                  <a:gd name="connsiteX72" fmla="*/ 0 w 4921701"/>
                  <a:gd name="connsiteY72" fmla="*/ 964247 h 1435734"/>
                  <a:gd name="connsiteX0" fmla="*/ 0 w 4921701"/>
                  <a:gd name="connsiteY0" fmla="*/ 964247 h 1435734"/>
                  <a:gd name="connsiteX1" fmla="*/ 79375 w 4921701"/>
                  <a:gd name="connsiteY1" fmla="*/ 1076007 h 1435734"/>
                  <a:gd name="connsiteX2" fmla="*/ 203200 w 4921701"/>
                  <a:gd name="connsiteY2" fmla="*/ 1085532 h 1435734"/>
                  <a:gd name="connsiteX3" fmla="*/ 325120 w 4921701"/>
                  <a:gd name="connsiteY3" fmla="*/ 1062672 h 1435734"/>
                  <a:gd name="connsiteX4" fmla="*/ 439420 w 4921701"/>
                  <a:gd name="connsiteY4" fmla="*/ 1100772 h 1435734"/>
                  <a:gd name="connsiteX5" fmla="*/ 553720 w 4921701"/>
                  <a:gd name="connsiteY5" fmla="*/ 1131252 h 1435734"/>
                  <a:gd name="connsiteX6" fmla="*/ 675640 w 4921701"/>
                  <a:gd name="connsiteY6" fmla="*/ 1108392 h 1435734"/>
                  <a:gd name="connsiteX7" fmla="*/ 782320 w 4921701"/>
                  <a:gd name="connsiteY7" fmla="*/ 1100772 h 1435734"/>
                  <a:gd name="connsiteX8" fmla="*/ 897890 w 4921701"/>
                  <a:gd name="connsiteY8" fmla="*/ 1171257 h 1435734"/>
                  <a:gd name="connsiteX9" fmla="*/ 958215 w 4921701"/>
                  <a:gd name="connsiteY9" fmla="*/ 1142047 h 1435734"/>
                  <a:gd name="connsiteX10" fmla="*/ 1064260 w 4921701"/>
                  <a:gd name="connsiteY10" fmla="*/ 978852 h 1435734"/>
                  <a:gd name="connsiteX11" fmla="*/ 1117600 w 4921701"/>
                  <a:gd name="connsiteY11" fmla="*/ 872172 h 1435734"/>
                  <a:gd name="connsiteX12" fmla="*/ 1148080 w 4921701"/>
                  <a:gd name="connsiteY12" fmla="*/ 773112 h 1435734"/>
                  <a:gd name="connsiteX13" fmla="*/ 1210310 w 4921701"/>
                  <a:gd name="connsiteY13" fmla="*/ 691197 h 1435734"/>
                  <a:gd name="connsiteX14" fmla="*/ 1273810 w 4921701"/>
                  <a:gd name="connsiteY14" fmla="*/ 608647 h 1435734"/>
                  <a:gd name="connsiteX15" fmla="*/ 1447800 w 4921701"/>
                  <a:gd name="connsiteY15" fmla="*/ 520382 h 1435734"/>
                  <a:gd name="connsiteX16" fmla="*/ 1625600 w 4921701"/>
                  <a:gd name="connsiteY16" fmla="*/ 441642 h 1435734"/>
                  <a:gd name="connsiteX17" fmla="*/ 1698625 w 4921701"/>
                  <a:gd name="connsiteY17" fmla="*/ 458152 h 1435734"/>
                  <a:gd name="connsiteX18" fmla="*/ 1788160 w 4921701"/>
                  <a:gd name="connsiteY18" fmla="*/ 430212 h 1435734"/>
                  <a:gd name="connsiteX19" fmla="*/ 1898650 w 4921701"/>
                  <a:gd name="connsiteY19" fmla="*/ 413067 h 1435734"/>
                  <a:gd name="connsiteX20" fmla="*/ 1973580 w 4921701"/>
                  <a:gd name="connsiteY20" fmla="*/ 374967 h 1435734"/>
                  <a:gd name="connsiteX21" fmla="*/ 2023110 w 4921701"/>
                  <a:gd name="connsiteY21" fmla="*/ 285432 h 1435734"/>
                  <a:gd name="connsiteX22" fmla="*/ 2142490 w 4921701"/>
                  <a:gd name="connsiteY22" fmla="*/ 379412 h 1435734"/>
                  <a:gd name="connsiteX23" fmla="*/ 2298065 w 4921701"/>
                  <a:gd name="connsiteY23" fmla="*/ 427672 h 1435734"/>
                  <a:gd name="connsiteX24" fmla="*/ 2473325 w 4921701"/>
                  <a:gd name="connsiteY24" fmla="*/ 494347 h 1435734"/>
                  <a:gd name="connsiteX25" fmla="*/ 2600325 w 4921701"/>
                  <a:gd name="connsiteY25" fmla="*/ 507047 h 1435734"/>
                  <a:gd name="connsiteX26" fmla="*/ 2967036 w 4921701"/>
                  <a:gd name="connsiteY26" fmla="*/ 611027 h 1435734"/>
                  <a:gd name="connsiteX27" fmla="*/ 3127374 w 4921701"/>
                  <a:gd name="connsiteY27" fmla="*/ 764222 h 1435734"/>
                  <a:gd name="connsiteX28" fmla="*/ 3422649 w 4921701"/>
                  <a:gd name="connsiteY28" fmla="*/ 897572 h 1435734"/>
                  <a:gd name="connsiteX29" fmla="*/ 3527424 w 4921701"/>
                  <a:gd name="connsiteY29" fmla="*/ 1040447 h 1435734"/>
                  <a:gd name="connsiteX30" fmla="*/ 3698875 w 4921701"/>
                  <a:gd name="connsiteY30" fmla="*/ 1135698 h 1435734"/>
                  <a:gd name="connsiteX31" fmla="*/ 3932237 w 4921701"/>
                  <a:gd name="connsiteY31" fmla="*/ 1283336 h 1435734"/>
                  <a:gd name="connsiteX32" fmla="*/ 4298949 w 4921701"/>
                  <a:gd name="connsiteY32" fmla="*/ 1364297 h 1435734"/>
                  <a:gd name="connsiteX33" fmla="*/ 4494212 w 4921701"/>
                  <a:gd name="connsiteY33" fmla="*/ 1430972 h 1435734"/>
                  <a:gd name="connsiteX34" fmla="*/ 4651374 w 4921701"/>
                  <a:gd name="connsiteY34" fmla="*/ 1435734 h 1435734"/>
                  <a:gd name="connsiteX35" fmla="*/ 4775199 w 4921701"/>
                  <a:gd name="connsiteY35" fmla="*/ 1388109 h 1435734"/>
                  <a:gd name="connsiteX36" fmla="*/ 4919662 w 4921701"/>
                  <a:gd name="connsiteY36" fmla="*/ 1283334 h 1435734"/>
                  <a:gd name="connsiteX37" fmla="*/ 4799012 w 4921701"/>
                  <a:gd name="connsiteY37" fmla="*/ 1178559 h 1435734"/>
                  <a:gd name="connsiteX38" fmla="*/ 4718049 w 4921701"/>
                  <a:gd name="connsiteY38" fmla="*/ 1040446 h 1435734"/>
                  <a:gd name="connsiteX39" fmla="*/ 4698999 w 4921701"/>
                  <a:gd name="connsiteY39" fmla="*/ 930909 h 1435734"/>
                  <a:gd name="connsiteX40" fmla="*/ 4613274 w 4921701"/>
                  <a:gd name="connsiteY40" fmla="*/ 854709 h 1435734"/>
                  <a:gd name="connsiteX41" fmla="*/ 4375149 w 4921701"/>
                  <a:gd name="connsiteY41" fmla="*/ 797559 h 1435734"/>
                  <a:gd name="connsiteX42" fmla="*/ 4227512 w 4921701"/>
                  <a:gd name="connsiteY42" fmla="*/ 697547 h 1435734"/>
                  <a:gd name="connsiteX43" fmla="*/ 4113212 w 4921701"/>
                  <a:gd name="connsiteY43" fmla="*/ 673735 h 1435734"/>
                  <a:gd name="connsiteX44" fmla="*/ 3908424 w 4921701"/>
                  <a:gd name="connsiteY44" fmla="*/ 516572 h 1435734"/>
                  <a:gd name="connsiteX45" fmla="*/ 3927474 w 4921701"/>
                  <a:gd name="connsiteY45" fmla="*/ 659447 h 1435734"/>
                  <a:gd name="connsiteX46" fmla="*/ 4141787 w 4921701"/>
                  <a:gd name="connsiteY46" fmla="*/ 868998 h 1435734"/>
                  <a:gd name="connsiteX47" fmla="*/ 3517900 w 4921701"/>
                  <a:gd name="connsiteY47" fmla="*/ 588010 h 1435734"/>
                  <a:gd name="connsiteX48" fmla="*/ 2989263 w 4921701"/>
                  <a:gd name="connsiteY48" fmla="*/ 467359 h 1435734"/>
                  <a:gd name="connsiteX49" fmla="*/ 2930524 w 4921701"/>
                  <a:gd name="connsiteY49" fmla="*/ 356234 h 1435734"/>
                  <a:gd name="connsiteX50" fmla="*/ 2838450 w 4921701"/>
                  <a:gd name="connsiteY50" fmla="*/ 389572 h 1435734"/>
                  <a:gd name="connsiteX51" fmla="*/ 2641600 w 4921701"/>
                  <a:gd name="connsiteY51" fmla="*/ 349885 h 1435734"/>
                  <a:gd name="connsiteX52" fmla="*/ 2466340 w 4921701"/>
                  <a:gd name="connsiteY52" fmla="*/ 354012 h 1435734"/>
                  <a:gd name="connsiteX53" fmla="*/ 2224405 w 4921701"/>
                  <a:gd name="connsiteY53" fmla="*/ 270192 h 1435734"/>
                  <a:gd name="connsiteX54" fmla="*/ 2045970 w 4921701"/>
                  <a:gd name="connsiteY54" fmla="*/ 169862 h 1435734"/>
                  <a:gd name="connsiteX55" fmla="*/ 1856740 w 4921701"/>
                  <a:gd name="connsiteY55" fmla="*/ 94932 h 1435734"/>
                  <a:gd name="connsiteX56" fmla="*/ 1750060 w 4921701"/>
                  <a:gd name="connsiteY56" fmla="*/ 41592 h 1435734"/>
                  <a:gd name="connsiteX57" fmla="*/ 1695450 w 4921701"/>
                  <a:gd name="connsiteY57" fmla="*/ 5397 h 1435734"/>
                  <a:gd name="connsiteX58" fmla="*/ 1572260 w 4921701"/>
                  <a:gd name="connsiteY58" fmla="*/ 0 h 1435734"/>
                  <a:gd name="connsiteX59" fmla="*/ 1412240 w 4921701"/>
                  <a:gd name="connsiteY59" fmla="*/ 59372 h 1435734"/>
                  <a:gd name="connsiteX60" fmla="*/ 1129030 w 4921701"/>
                  <a:gd name="connsiteY60" fmla="*/ 148907 h 1435734"/>
                  <a:gd name="connsiteX61" fmla="*/ 1016000 w 4921701"/>
                  <a:gd name="connsiteY61" fmla="*/ 205422 h 1435734"/>
                  <a:gd name="connsiteX62" fmla="*/ 781050 w 4921701"/>
                  <a:gd name="connsiteY62" fmla="*/ 218122 h 1435734"/>
                  <a:gd name="connsiteX63" fmla="*/ 633730 w 4921701"/>
                  <a:gd name="connsiteY63" fmla="*/ 329882 h 1435734"/>
                  <a:gd name="connsiteX64" fmla="*/ 523875 w 4921701"/>
                  <a:gd name="connsiteY64" fmla="*/ 315277 h 1435734"/>
                  <a:gd name="connsiteX65" fmla="*/ 462280 w 4921701"/>
                  <a:gd name="connsiteY65" fmla="*/ 475932 h 1435734"/>
                  <a:gd name="connsiteX66" fmla="*/ 401320 w 4921701"/>
                  <a:gd name="connsiteY66" fmla="*/ 666432 h 1435734"/>
                  <a:gd name="connsiteX67" fmla="*/ 321310 w 4921701"/>
                  <a:gd name="connsiteY67" fmla="*/ 723582 h 1435734"/>
                  <a:gd name="connsiteX68" fmla="*/ 227965 w 4921701"/>
                  <a:gd name="connsiteY68" fmla="*/ 776287 h 1435734"/>
                  <a:gd name="connsiteX69" fmla="*/ 134620 w 4921701"/>
                  <a:gd name="connsiteY69" fmla="*/ 788352 h 1435734"/>
                  <a:gd name="connsiteX70" fmla="*/ 43180 w 4921701"/>
                  <a:gd name="connsiteY70" fmla="*/ 826452 h 1435734"/>
                  <a:gd name="connsiteX71" fmla="*/ 5080 w 4921701"/>
                  <a:gd name="connsiteY71" fmla="*/ 856932 h 1435734"/>
                  <a:gd name="connsiteX72" fmla="*/ 0 w 4921701"/>
                  <a:gd name="connsiteY72" fmla="*/ 964247 h 1435734"/>
                  <a:gd name="connsiteX0" fmla="*/ 0 w 4921701"/>
                  <a:gd name="connsiteY0" fmla="*/ 964247 h 1435734"/>
                  <a:gd name="connsiteX1" fmla="*/ 79375 w 4921701"/>
                  <a:gd name="connsiteY1" fmla="*/ 1076007 h 1435734"/>
                  <a:gd name="connsiteX2" fmla="*/ 203200 w 4921701"/>
                  <a:gd name="connsiteY2" fmla="*/ 1085532 h 1435734"/>
                  <a:gd name="connsiteX3" fmla="*/ 325120 w 4921701"/>
                  <a:gd name="connsiteY3" fmla="*/ 1062672 h 1435734"/>
                  <a:gd name="connsiteX4" fmla="*/ 439420 w 4921701"/>
                  <a:gd name="connsiteY4" fmla="*/ 1100772 h 1435734"/>
                  <a:gd name="connsiteX5" fmla="*/ 553720 w 4921701"/>
                  <a:gd name="connsiteY5" fmla="*/ 1131252 h 1435734"/>
                  <a:gd name="connsiteX6" fmla="*/ 675640 w 4921701"/>
                  <a:gd name="connsiteY6" fmla="*/ 1108392 h 1435734"/>
                  <a:gd name="connsiteX7" fmla="*/ 782320 w 4921701"/>
                  <a:gd name="connsiteY7" fmla="*/ 1100772 h 1435734"/>
                  <a:gd name="connsiteX8" fmla="*/ 897890 w 4921701"/>
                  <a:gd name="connsiteY8" fmla="*/ 1171257 h 1435734"/>
                  <a:gd name="connsiteX9" fmla="*/ 958215 w 4921701"/>
                  <a:gd name="connsiteY9" fmla="*/ 1142047 h 1435734"/>
                  <a:gd name="connsiteX10" fmla="*/ 1064260 w 4921701"/>
                  <a:gd name="connsiteY10" fmla="*/ 978852 h 1435734"/>
                  <a:gd name="connsiteX11" fmla="*/ 1117600 w 4921701"/>
                  <a:gd name="connsiteY11" fmla="*/ 872172 h 1435734"/>
                  <a:gd name="connsiteX12" fmla="*/ 1148080 w 4921701"/>
                  <a:gd name="connsiteY12" fmla="*/ 773112 h 1435734"/>
                  <a:gd name="connsiteX13" fmla="*/ 1210310 w 4921701"/>
                  <a:gd name="connsiteY13" fmla="*/ 691197 h 1435734"/>
                  <a:gd name="connsiteX14" fmla="*/ 1273810 w 4921701"/>
                  <a:gd name="connsiteY14" fmla="*/ 608647 h 1435734"/>
                  <a:gd name="connsiteX15" fmla="*/ 1447800 w 4921701"/>
                  <a:gd name="connsiteY15" fmla="*/ 520382 h 1435734"/>
                  <a:gd name="connsiteX16" fmla="*/ 1625600 w 4921701"/>
                  <a:gd name="connsiteY16" fmla="*/ 441642 h 1435734"/>
                  <a:gd name="connsiteX17" fmla="*/ 1698625 w 4921701"/>
                  <a:gd name="connsiteY17" fmla="*/ 458152 h 1435734"/>
                  <a:gd name="connsiteX18" fmla="*/ 1788160 w 4921701"/>
                  <a:gd name="connsiteY18" fmla="*/ 430212 h 1435734"/>
                  <a:gd name="connsiteX19" fmla="*/ 1898650 w 4921701"/>
                  <a:gd name="connsiteY19" fmla="*/ 413067 h 1435734"/>
                  <a:gd name="connsiteX20" fmla="*/ 1973580 w 4921701"/>
                  <a:gd name="connsiteY20" fmla="*/ 374967 h 1435734"/>
                  <a:gd name="connsiteX21" fmla="*/ 2023110 w 4921701"/>
                  <a:gd name="connsiteY21" fmla="*/ 285432 h 1435734"/>
                  <a:gd name="connsiteX22" fmla="*/ 2142490 w 4921701"/>
                  <a:gd name="connsiteY22" fmla="*/ 379412 h 1435734"/>
                  <a:gd name="connsiteX23" fmla="*/ 2298065 w 4921701"/>
                  <a:gd name="connsiteY23" fmla="*/ 427672 h 1435734"/>
                  <a:gd name="connsiteX24" fmla="*/ 2473325 w 4921701"/>
                  <a:gd name="connsiteY24" fmla="*/ 494347 h 1435734"/>
                  <a:gd name="connsiteX25" fmla="*/ 2600325 w 4921701"/>
                  <a:gd name="connsiteY25" fmla="*/ 507047 h 1435734"/>
                  <a:gd name="connsiteX26" fmla="*/ 2967036 w 4921701"/>
                  <a:gd name="connsiteY26" fmla="*/ 611027 h 1435734"/>
                  <a:gd name="connsiteX27" fmla="*/ 3127374 w 4921701"/>
                  <a:gd name="connsiteY27" fmla="*/ 764222 h 1435734"/>
                  <a:gd name="connsiteX28" fmla="*/ 3422649 w 4921701"/>
                  <a:gd name="connsiteY28" fmla="*/ 897572 h 1435734"/>
                  <a:gd name="connsiteX29" fmla="*/ 3527424 w 4921701"/>
                  <a:gd name="connsiteY29" fmla="*/ 1040447 h 1435734"/>
                  <a:gd name="connsiteX30" fmla="*/ 3698875 w 4921701"/>
                  <a:gd name="connsiteY30" fmla="*/ 1135698 h 1435734"/>
                  <a:gd name="connsiteX31" fmla="*/ 3932237 w 4921701"/>
                  <a:gd name="connsiteY31" fmla="*/ 1283336 h 1435734"/>
                  <a:gd name="connsiteX32" fmla="*/ 4298949 w 4921701"/>
                  <a:gd name="connsiteY32" fmla="*/ 1364297 h 1435734"/>
                  <a:gd name="connsiteX33" fmla="*/ 4494212 w 4921701"/>
                  <a:gd name="connsiteY33" fmla="*/ 1430972 h 1435734"/>
                  <a:gd name="connsiteX34" fmla="*/ 4651374 w 4921701"/>
                  <a:gd name="connsiteY34" fmla="*/ 1435734 h 1435734"/>
                  <a:gd name="connsiteX35" fmla="*/ 4775199 w 4921701"/>
                  <a:gd name="connsiteY35" fmla="*/ 1388109 h 1435734"/>
                  <a:gd name="connsiteX36" fmla="*/ 4919662 w 4921701"/>
                  <a:gd name="connsiteY36" fmla="*/ 1283334 h 1435734"/>
                  <a:gd name="connsiteX37" fmla="*/ 4799012 w 4921701"/>
                  <a:gd name="connsiteY37" fmla="*/ 1178559 h 1435734"/>
                  <a:gd name="connsiteX38" fmla="*/ 4718049 w 4921701"/>
                  <a:gd name="connsiteY38" fmla="*/ 1040446 h 1435734"/>
                  <a:gd name="connsiteX39" fmla="*/ 4698999 w 4921701"/>
                  <a:gd name="connsiteY39" fmla="*/ 930909 h 1435734"/>
                  <a:gd name="connsiteX40" fmla="*/ 4613274 w 4921701"/>
                  <a:gd name="connsiteY40" fmla="*/ 854709 h 1435734"/>
                  <a:gd name="connsiteX41" fmla="*/ 4375149 w 4921701"/>
                  <a:gd name="connsiteY41" fmla="*/ 797559 h 1435734"/>
                  <a:gd name="connsiteX42" fmla="*/ 4227512 w 4921701"/>
                  <a:gd name="connsiteY42" fmla="*/ 697547 h 1435734"/>
                  <a:gd name="connsiteX43" fmla="*/ 4113212 w 4921701"/>
                  <a:gd name="connsiteY43" fmla="*/ 673735 h 1435734"/>
                  <a:gd name="connsiteX44" fmla="*/ 3908424 w 4921701"/>
                  <a:gd name="connsiteY44" fmla="*/ 516572 h 1435734"/>
                  <a:gd name="connsiteX45" fmla="*/ 3927474 w 4921701"/>
                  <a:gd name="connsiteY45" fmla="*/ 659447 h 1435734"/>
                  <a:gd name="connsiteX46" fmla="*/ 4141787 w 4921701"/>
                  <a:gd name="connsiteY46" fmla="*/ 868998 h 1435734"/>
                  <a:gd name="connsiteX47" fmla="*/ 3517900 w 4921701"/>
                  <a:gd name="connsiteY47" fmla="*/ 588010 h 1435734"/>
                  <a:gd name="connsiteX48" fmla="*/ 2989263 w 4921701"/>
                  <a:gd name="connsiteY48" fmla="*/ 467359 h 1435734"/>
                  <a:gd name="connsiteX49" fmla="*/ 2930524 w 4921701"/>
                  <a:gd name="connsiteY49" fmla="*/ 356234 h 1435734"/>
                  <a:gd name="connsiteX50" fmla="*/ 2838450 w 4921701"/>
                  <a:gd name="connsiteY50" fmla="*/ 389572 h 1435734"/>
                  <a:gd name="connsiteX51" fmla="*/ 2641600 w 4921701"/>
                  <a:gd name="connsiteY51" fmla="*/ 349885 h 1435734"/>
                  <a:gd name="connsiteX52" fmla="*/ 2466340 w 4921701"/>
                  <a:gd name="connsiteY52" fmla="*/ 354012 h 1435734"/>
                  <a:gd name="connsiteX53" fmla="*/ 2233930 w 4921701"/>
                  <a:gd name="connsiteY53" fmla="*/ 270192 h 1435734"/>
                  <a:gd name="connsiteX54" fmla="*/ 2045970 w 4921701"/>
                  <a:gd name="connsiteY54" fmla="*/ 169862 h 1435734"/>
                  <a:gd name="connsiteX55" fmla="*/ 1856740 w 4921701"/>
                  <a:gd name="connsiteY55" fmla="*/ 94932 h 1435734"/>
                  <a:gd name="connsiteX56" fmla="*/ 1750060 w 4921701"/>
                  <a:gd name="connsiteY56" fmla="*/ 41592 h 1435734"/>
                  <a:gd name="connsiteX57" fmla="*/ 1695450 w 4921701"/>
                  <a:gd name="connsiteY57" fmla="*/ 5397 h 1435734"/>
                  <a:gd name="connsiteX58" fmla="*/ 1572260 w 4921701"/>
                  <a:gd name="connsiteY58" fmla="*/ 0 h 1435734"/>
                  <a:gd name="connsiteX59" fmla="*/ 1412240 w 4921701"/>
                  <a:gd name="connsiteY59" fmla="*/ 59372 h 1435734"/>
                  <a:gd name="connsiteX60" fmla="*/ 1129030 w 4921701"/>
                  <a:gd name="connsiteY60" fmla="*/ 148907 h 1435734"/>
                  <a:gd name="connsiteX61" fmla="*/ 1016000 w 4921701"/>
                  <a:gd name="connsiteY61" fmla="*/ 205422 h 1435734"/>
                  <a:gd name="connsiteX62" fmla="*/ 781050 w 4921701"/>
                  <a:gd name="connsiteY62" fmla="*/ 218122 h 1435734"/>
                  <a:gd name="connsiteX63" fmla="*/ 633730 w 4921701"/>
                  <a:gd name="connsiteY63" fmla="*/ 329882 h 1435734"/>
                  <a:gd name="connsiteX64" fmla="*/ 523875 w 4921701"/>
                  <a:gd name="connsiteY64" fmla="*/ 315277 h 1435734"/>
                  <a:gd name="connsiteX65" fmla="*/ 462280 w 4921701"/>
                  <a:gd name="connsiteY65" fmla="*/ 475932 h 1435734"/>
                  <a:gd name="connsiteX66" fmla="*/ 401320 w 4921701"/>
                  <a:gd name="connsiteY66" fmla="*/ 666432 h 1435734"/>
                  <a:gd name="connsiteX67" fmla="*/ 321310 w 4921701"/>
                  <a:gd name="connsiteY67" fmla="*/ 723582 h 1435734"/>
                  <a:gd name="connsiteX68" fmla="*/ 227965 w 4921701"/>
                  <a:gd name="connsiteY68" fmla="*/ 776287 h 1435734"/>
                  <a:gd name="connsiteX69" fmla="*/ 134620 w 4921701"/>
                  <a:gd name="connsiteY69" fmla="*/ 788352 h 1435734"/>
                  <a:gd name="connsiteX70" fmla="*/ 43180 w 4921701"/>
                  <a:gd name="connsiteY70" fmla="*/ 826452 h 1435734"/>
                  <a:gd name="connsiteX71" fmla="*/ 5080 w 4921701"/>
                  <a:gd name="connsiteY71" fmla="*/ 856932 h 1435734"/>
                  <a:gd name="connsiteX72" fmla="*/ 0 w 4921701"/>
                  <a:gd name="connsiteY72" fmla="*/ 964247 h 1435734"/>
                  <a:gd name="connsiteX0" fmla="*/ 0 w 4921701"/>
                  <a:gd name="connsiteY0" fmla="*/ 964247 h 1435734"/>
                  <a:gd name="connsiteX1" fmla="*/ 79375 w 4921701"/>
                  <a:gd name="connsiteY1" fmla="*/ 1076007 h 1435734"/>
                  <a:gd name="connsiteX2" fmla="*/ 203200 w 4921701"/>
                  <a:gd name="connsiteY2" fmla="*/ 1085532 h 1435734"/>
                  <a:gd name="connsiteX3" fmla="*/ 325120 w 4921701"/>
                  <a:gd name="connsiteY3" fmla="*/ 1062672 h 1435734"/>
                  <a:gd name="connsiteX4" fmla="*/ 439420 w 4921701"/>
                  <a:gd name="connsiteY4" fmla="*/ 1100772 h 1435734"/>
                  <a:gd name="connsiteX5" fmla="*/ 553720 w 4921701"/>
                  <a:gd name="connsiteY5" fmla="*/ 1131252 h 1435734"/>
                  <a:gd name="connsiteX6" fmla="*/ 675640 w 4921701"/>
                  <a:gd name="connsiteY6" fmla="*/ 1108392 h 1435734"/>
                  <a:gd name="connsiteX7" fmla="*/ 782320 w 4921701"/>
                  <a:gd name="connsiteY7" fmla="*/ 1100772 h 1435734"/>
                  <a:gd name="connsiteX8" fmla="*/ 897890 w 4921701"/>
                  <a:gd name="connsiteY8" fmla="*/ 1171257 h 1435734"/>
                  <a:gd name="connsiteX9" fmla="*/ 958215 w 4921701"/>
                  <a:gd name="connsiteY9" fmla="*/ 1142047 h 1435734"/>
                  <a:gd name="connsiteX10" fmla="*/ 1064260 w 4921701"/>
                  <a:gd name="connsiteY10" fmla="*/ 978852 h 1435734"/>
                  <a:gd name="connsiteX11" fmla="*/ 1117600 w 4921701"/>
                  <a:gd name="connsiteY11" fmla="*/ 872172 h 1435734"/>
                  <a:gd name="connsiteX12" fmla="*/ 1148080 w 4921701"/>
                  <a:gd name="connsiteY12" fmla="*/ 773112 h 1435734"/>
                  <a:gd name="connsiteX13" fmla="*/ 1210310 w 4921701"/>
                  <a:gd name="connsiteY13" fmla="*/ 691197 h 1435734"/>
                  <a:gd name="connsiteX14" fmla="*/ 1273810 w 4921701"/>
                  <a:gd name="connsiteY14" fmla="*/ 608647 h 1435734"/>
                  <a:gd name="connsiteX15" fmla="*/ 1447800 w 4921701"/>
                  <a:gd name="connsiteY15" fmla="*/ 520382 h 1435734"/>
                  <a:gd name="connsiteX16" fmla="*/ 1625600 w 4921701"/>
                  <a:gd name="connsiteY16" fmla="*/ 441642 h 1435734"/>
                  <a:gd name="connsiteX17" fmla="*/ 1698625 w 4921701"/>
                  <a:gd name="connsiteY17" fmla="*/ 458152 h 1435734"/>
                  <a:gd name="connsiteX18" fmla="*/ 1788160 w 4921701"/>
                  <a:gd name="connsiteY18" fmla="*/ 430212 h 1435734"/>
                  <a:gd name="connsiteX19" fmla="*/ 1898650 w 4921701"/>
                  <a:gd name="connsiteY19" fmla="*/ 413067 h 1435734"/>
                  <a:gd name="connsiteX20" fmla="*/ 1973580 w 4921701"/>
                  <a:gd name="connsiteY20" fmla="*/ 374967 h 1435734"/>
                  <a:gd name="connsiteX21" fmla="*/ 2023110 w 4921701"/>
                  <a:gd name="connsiteY21" fmla="*/ 285432 h 1435734"/>
                  <a:gd name="connsiteX22" fmla="*/ 2142490 w 4921701"/>
                  <a:gd name="connsiteY22" fmla="*/ 379412 h 1435734"/>
                  <a:gd name="connsiteX23" fmla="*/ 2298065 w 4921701"/>
                  <a:gd name="connsiteY23" fmla="*/ 427672 h 1435734"/>
                  <a:gd name="connsiteX24" fmla="*/ 2473325 w 4921701"/>
                  <a:gd name="connsiteY24" fmla="*/ 494347 h 1435734"/>
                  <a:gd name="connsiteX25" fmla="*/ 2600325 w 4921701"/>
                  <a:gd name="connsiteY25" fmla="*/ 507047 h 1435734"/>
                  <a:gd name="connsiteX26" fmla="*/ 2967036 w 4921701"/>
                  <a:gd name="connsiteY26" fmla="*/ 611027 h 1435734"/>
                  <a:gd name="connsiteX27" fmla="*/ 3127374 w 4921701"/>
                  <a:gd name="connsiteY27" fmla="*/ 764222 h 1435734"/>
                  <a:gd name="connsiteX28" fmla="*/ 3422649 w 4921701"/>
                  <a:gd name="connsiteY28" fmla="*/ 897572 h 1435734"/>
                  <a:gd name="connsiteX29" fmla="*/ 3527424 w 4921701"/>
                  <a:gd name="connsiteY29" fmla="*/ 1040447 h 1435734"/>
                  <a:gd name="connsiteX30" fmla="*/ 3698875 w 4921701"/>
                  <a:gd name="connsiteY30" fmla="*/ 1135698 h 1435734"/>
                  <a:gd name="connsiteX31" fmla="*/ 3932237 w 4921701"/>
                  <a:gd name="connsiteY31" fmla="*/ 1283336 h 1435734"/>
                  <a:gd name="connsiteX32" fmla="*/ 4298949 w 4921701"/>
                  <a:gd name="connsiteY32" fmla="*/ 1364297 h 1435734"/>
                  <a:gd name="connsiteX33" fmla="*/ 4494212 w 4921701"/>
                  <a:gd name="connsiteY33" fmla="*/ 1430972 h 1435734"/>
                  <a:gd name="connsiteX34" fmla="*/ 4651374 w 4921701"/>
                  <a:gd name="connsiteY34" fmla="*/ 1435734 h 1435734"/>
                  <a:gd name="connsiteX35" fmla="*/ 4775199 w 4921701"/>
                  <a:gd name="connsiteY35" fmla="*/ 1388109 h 1435734"/>
                  <a:gd name="connsiteX36" fmla="*/ 4919662 w 4921701"/>
                  <a:gd name="connsiteY36" fmla="*/ 1283334 h 1435734"/>
                  <a:gd name="connsiteX37" fmla="*/ 4799012 w 4921701"/>
                  <a:gd name="connsiteY37" fmla="*/ 1178559 h 1435734"/>
                  <a:gd name="connsiteX38" fmla="*/ 4718049 w 4921701"/>
                  <a:gd name="connsiteY38" fmla="*/ 1040446 h 1435734"/>
                  <a:gd name="connsiteX39" fmla="*/ 4698999 w 4921701"/>
                  <a:gd name="connsiteY39" fmla="*/ 930909 h 1435734"/>
                  <a:gd name="connsiteX40" fmla="*/ 4613274 w 4921701"/>
                  <a:gd name="connsiteY40" fmla="*/ 854709 h 1435734"/>
                  <a:gd name="connsiteX41" fmla="*/ 4375149 w 4921701"/>
                  <a:gd name="connsiteY41" fmla="*/ 797559 h 1435734"/>
                  <a:gd name="connsiteX42" fmla="*/ 4227512 w 4921701"/>
                  <a:gd name="connsiteY42" fmla="*/ 697547 h 1435734"/>
                  <a:gd name="connsiteX43" fmla="*/ 4113212 w 4921701"/>
                  <a:gd name="connsiteY43" fmla="*/ 673735 h 1435734"/>
                  <a:gd name="connsiteX44" fmla="*/ 3908424 w 4921701"/>
                  <a:gd name="connsiteY44" fmla="*/ 516572 h 1435734"/>
                  <a:gd name="connsiteX45" fmla="*/ 3927474 w 4921701"/>
                  <a:gd name="connsiteY45" fmla="*/ 659447 h 1435734"/>
                  <a:gd name="connsiteX46" fmla="*/ 4141787 w 4921701"/>
                  <a:gd name="connsiteY46" fmla="*/ 868998 h 1435734"/>
                  <a:gd name="connsiteX47" fmla="*/ 3517900 w 4921701"/>
                  <a:gd name="connsiteY47" fmla="*/ 588010 h 1435734"/>
                  <a:gd name="connsiteX48" fmla="*/ 2989263 w 4921701"/>
                  <a:gd name="connsiteY48" fmla="*/ 467359 h 1435734"/>
                  <a:gd name="connsiteX49" fmla="*/ 2930524 w 4921701"/>
                  <a:gd name="connsiteY49" fmla="*/ 356234 h 1435734"/>
                  <a:gd name="connsiteX50" fmla="*/ 2838450 w 4921701"/>
                  <a:gd name="connsiteY50" fmla="*/ 389572 h 1435734"/>
                  <a:gd name="connsiteX51" fmla="*/ 2641600 w 4921701"/>
                  <a:gd name="connsiteY51" fmla="*/ 349885 h 1435734"/>
                  <a:gd name="connsiteX52" fmla="*/ 2466340 w 4921701"/>
                  <a:gd name="connsiteY52" fmla="*/ 354012 h 1435734"/>
                  <a:gd name="connsiteX53" fmla="*/ 2233930 w 4921701"/>
                  <a:gd name="connsiteY53" fmla="*/ 270192 h 1435734"/>
                  <a:gd name="connsiteX54" fmla="*/ 2045970 w 4921701"/>
                  <a:gd name="connsiteY54" fmla="*/ 169862 h 1435734"/>
                  <a:gd name="connsiteX55" fmla="*/ 1856740 w 4921701"/>
                  <a:gd name="connsiteY55" fmla="*/ 94932 h 1435734"/>
                  <a:gd name="connsiteX56" fmla="*/ 1750060 w 4921701"/>
                  <a:gd name="connsiteY56" fmla="*/ 41592 h 1435734"/>
                  <a:gd name="connsiteX57" fmla="*/ 1695450 w 4921701"/>
                  <a:gd name="connsiteY57" fmla="*/ 5397 h 1435734"/>
                  <a:gd name="connsiteX58" fmla="*/ 1572260 w 4921701"/>
                  <a:gd name="connsiteY58" fmla="*/ 0 h 1435734"/>
                  <a:gd name="connsiteX59" fmla="*/ 1417003 w 4921701"/>
                  <a:gd name="connsiteY59" fmla="*/ 87947 h 1435734"/>
                  <a:gd name="connsiteX60" fmla="*/ 1129030 w 4921701"/>
                  <a:gd name="connsiteY60" fmla="*/ 148907 h 1435734"/>
                  <a:gd name="connsiteX61" fmla="*/ 1016000 w 4921701"/>
                  <a:gd name="connsiteY61" fmla="*/ 205422 h 1435734"/>
                  <a:gd name="connsiteX62" fmla="*/ 781050 w 4921701"/>
                  <a:gd name="connsiteY62" fmla="*/ 218122 h 1435734"/>
                  <a:gd name="connsiteX63" fmla="*/ 633730 w 4921701"/>
                  <a:gd name="connsiteY63" fmla="*/ 329882 h 1435734"/>
                  <a:gd name="connsiteX64" fmla="*/ 523875 w 4921701"/>
                  <a:gd name="connsiteY64" fmla="*/ 315277 h 1435734"/>
                  <a:gd name="connsiteX65" fmla="*/ 462280 w 4921701"/>
                  <a:gd name="connsiteY65" fmla="*/ 475932 h 1435734"/>
                  <a:gd name="connsiteX66" fmla="*/ 401320 w 4921701"/>
                  <a:gd name="connsiteY66" fmla="*/ 666432 h 1435734"/>
                  <a:gd name="connsiteX67" fmla="*/ 321310 w 4921701"/>
                  <a:gd name="connsiteY67" fmla="*/ 723582 h 1435734"/>
                  <a:gd name="connsiteX68" fmla="*/ 227965 w 4921701"/>
                  <a:gd name="connsiteY68" fmla="*/ 776287 h 1435734"/>
                  <a:gd name="connsiteX69" fmla="*/ 134620 w 4921701"/>
                  <a:gd name="connsiteY69" fmla="*/ 788352 h 1435734"/>
                  <a:gd name="connsiteX70" fmla="*/ 43180 w 4921701"/>
                  <a:gd name="connsiteY70" fmla="*/ 826452 h 1435734"/>
                  <a:gd name="connsiteX71" fmla="*/ 5080 w 4921701"/>
                  <a:gd name="connsiteY71" fmla="*/ 856932 h 1435734"/>
                  <a:gd name="connsiteX72" fmla="*/ 0 w 4921701"/>
                  <a:gd name="connsiteY72" fmla="*/ 964247 h 1435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4921701" h="1435734">
                    <a:moveTo>
                      <a:pt x="0" y="964247"/>
                    </a:moveTo>
                    <a:lnTo>
                      <a:pt x="79375" y="1076007"/>
                    </a:lnTo>
                    <a:lnTo>
                      <a:pt x="203200" y="1085532"/>
                    </a:lnTo>
                    <a:lnTo>
                      <a:pt x="325120" y="1062672"/>
                    </a:lnTo>
                    <a:lnTo>
                      <a:pt x="439420" y="1100772"/>
                    </a:lnTo>
                    <a:lnTo>
                      <a:pt x="553720" y="1131252"/>
                    </a:lnTo>
                    <a:lnTo>
                      <a:pt x="675640" y="1108392"/>
                    </a:lnTo>
                    <a:lnTo>
                      <a:pt x="782320" y="1100772"/>
                    </a:lnTo>
                    <a:lnTo>
                      <a:pt x="897890" y="1171257"/>
                    </a:lnTo>
                    <a:lnTo>
                      <a:pt x="958215" y="1142047"/>
                    </a:lnTo>
                    <a:lnTo>
                      <a:pt x="1064260" y="978852"/>
                    </a:lnTo>
                    <a:lnTo>
                      <a:pt x="1117600" y="872172"/>
                    </a:lnTo>
                    <a:lnTo>
                      <a:pt x="1148080" y="773112"/>
                    </a:lnTo>
                    <a:lnTo>
                      <a:pt x="1210310" y="691197"/>
                    </a:lnTo>
                    <a:lnTo>
                      <a:pt x="1273810" y="608647"/>
                    </a:lnTo>
                    <a:lnTo>
                      <a:pt x="1447800" y="520382"/>
                    </a:lnTo>
                    <a:lnTo>
                      <a:pt x="1625600" y="441642"/>
                    </a:lnTo>
                    <a:lnTo>
                      <a:pt x="1698625" y="458152"/>
                    </a:lnTo>
                    <a:lnTo>
                      <a:pt x="1788160" y="430212"/>
                    </a:lnTo>
                    <a:lnTo>
                      <a:pt x="1898650" y="413067"/>
                    </a:lnTo>
                    <a:lnTo>
                      <a:pt x="1973580" y="374967"/>
                    </a:lnTo>
                    <a:lnTo>
                      <a:pt x="2023110" y="285432"/>
                    </a:lnTo>
                    <a:lnTo>
                      <a:pt x="2142490" y="379412"/>
                    </a:lnTo>
                    <a:lnTo>
                      <a:pt x="2298065" y="427672"/>
                    </a:lnTo>
                    <a:lnTo>
                      <a:pt x="2473325" y="494347"/>
                    </a:lnTo>
                    <a:lnTo>
                      <a:pt x="2600325" y="507047"/>
                    </a:lnTo>
                    <a:cubicBezTo>
                      <a:pt x="2656946" y="520276"/>
                      <a:pt x="2590799" y="480852"/>
                      <a:pt x="2967036" y="611027"/>
                    </a:cubicBezTo>
                    <a:cubicBezTo>
                      <a:pt x="3023657" y="631930"/>
                      <a:pt x="3070753" y="743319"/>
                      <a:pt x="3127374" y="764222"/>
                    </a:cubicBezTo>
                    <a:cubicBezTo>
                      <a:pt x="3219449" y="791210"/>
                      <a:pt x="3330574" y="870584"/>
                      <a:pt x="3422649" y="897572"/>
                    </a:cubicBezTo>
                    <a:cubicBezTo>
                      <a:pt x="3540124" y="927735"/>
                      <a:pt x="3409949" y="1010284"/>
                      <a:pt x="3527424" y="1040447"/>
                    </a:cubicBezTo>
                    <a:cubicBezTo>
                      <a:pt x="3559174" y="1059497"/>
                      <a:pt x="3667125" y="1116648"/>
                      <a:pt x="3698875" y="1135698"/>
                    </a:cubicBezTo>
                    <a:lnTo>
                      <a:pt x="3932237" y="1283336"/>
                    </a:lnTo>
                    <a:cubicBezTo>
                      <a:pt x="4016374" y="1296036"/>
                      <a:pt x="4214812" y="1351597"/>
                      <a:pt x="4298949" y="1364297"/>
                    </a:cubicBezTo>
                    <a:cubicBezTo>
                      <a:pt x="4395786" y="1356360"/>
                      <a:pt x="4397375" y="1438909"/>
                      <a:pt x="4494212" y="1430972"/>
                    </a:cubicBezTo>
                    <a:lnTo>
                      <a:pt x="4651374" y="1435734"/>
                    </a:lnTo>
                    <a:cubicBezTo>
                      <a:pt x="4681536" y="1427797"/>
                      <a:pt x="4745037" y="1396046"/>
                      <a:pt x="4775199" y="1388109"/>
                    </a:cubicBezTo>
                    <a:lnTo>
                      <a:pt x="4919662" y="1283334"/>
                    </a:lnTo>
                    <a:cubicBezTo>
                      <a:pt x="4931568" y="1246822"/>
                      <a:pt x="4891352" y="1265078"/>
                      <a:pt x="4799012" y="1178559"/>
                    </a:cubicBezTo>
                    <a:cubicBezTo>
                      <a:pt x="4759060" y="1130140"/>
                      <a:pt x="4805362" y="1103946"/>
                      <a:pt x="4718049" y="1040446"/>
                    </a:cubicBezTo>
                    <a:cubicBezTo>
                      <a:pt x="4694237" y="1003934"/>
                      <a:pt x="4712493" y="969803"/>
                      <a:pt x="4698999" y="930909"/>
                    </a:cubicBezTo>
                    <a:cubicBezTo>
                      <a:pt x="4685505" y="892015"/>
                      <a:pt x="4664868" y="874553"/>
                      <a:pt x="4613274" y="854709"/>
                    </a:cubicBezTo>
                    <a:cubicBezTo>
                      <a:pt x="4561680" y="834865"/>
                      <a:pt x="4437061" y="811846"/>
                      <a:pt x="4375149" y="797559"/>
                    </a:cubicBezTo>
                    <a:cubicBezTo>
                      <a:pt x="4313237" y="783272"/>
                      <a:pt x="4272756" y="718184"/>
                      <a:pt x="4227512" y="697547"/>
                    </a:cubicBezTo>
                    <a:cubicBezTo>
                      <a:pt x="4182268" y="676910"/>
                      <a:pt x="4190999" y="730885"/>
                      <a:pt x="4113212" y="673735"/>
                    </a:cubicBezTo>
                    <a:cubicBezTo>
                      <a:pt x="4035425" y="616585"/>
                      <a:pt x="3934618" y="514985"/>
                      <a:pt x="3908424" y="516572"/>
                    </a:cubicBezTo>
                    <a:lnTo>
                      <a:pt x="3927474" y="659447"/>
                    </a:lnTo>
                    <a:cubicBezTo>
                      <a:pt x="3962399" y="717391"/>
                      <a:pt x="4218781" y="882492"/>
                      <a:pt x="4141787" y="868998"/>
                    </a:cubicBezTo>
                    <a:cubicBezTo>
                      <a:pt x="4064793" y="855504"/>
                      <a:pt x="3640931" y="606531"/>
                      <a:pt x="3517900" y="588010"/>
                    </a:cubicBezTo>
                    <a:lnTo>
                      <a:pt x="2989263" y="467359"/>
                    </a:lnTo>
                    <a:lnTo>
                      <a:pt x="2930524" y="356234"/>
                    </a:lnTo>
                    <a:lnTo>
                      <a:pt x="2838450" y="389572"/>
                    </a:lnTo>
                    <a:cubicBezTo>
                      <a:pt x="2802467" y="377930"/>
                      <a:pt x="2700443" y="362162"/>
                      <a:pt x="2641600" y="349885"/>
                    </a:cubicBezTo>
                    <a:lnTo>
                      <a:pt x="2466340" y="354012"/>
                    </a:lnTo>
                    <a:lnTo>
                      <a:pt x="2233930" y="270192"/>
                    </a:lnTo>
                    <a:lnTo>
                      <a:pt x="2045970" y="169862"/>
                    </a:lnTo>
                    <a:lnTo>
                      <a:pt x="1856740" y="94932"/>
                    </a:lnTo>
                    <a:lnTo>
                      <a:pt x="1750060" y="41592"/>
                    </a:lnTo>
                    <a:cubicBezTo>
                      <a:pt x="1733973" y="35877"/>
                      <a:pt x="1711537" y="11112"/>
                      <a:pt x="1695450" y="5397"/>
                    </a:cubicBezTo>
                    <a:lnTo>
                      <a:pt x="1572260" y="0"/>
                    </a:lnTo>
                    <a:lnTo>
                      <a:pt x="1417003" y="87947"/>
                    </a:lnTo>
                    <a:lnTo>
                      <a:pt x="1129030" y="148907"/>
                    </a:lnTo>
                    <a:lnTo>
                      <a:pt x="1016000" y="205422"/>
                    </a:lnTo>
                    <a:cubicBezTo>
                      <a:pt x="946150" y="228705"/>
                      <a:pt x="850900" y="194839"/>
                      <a:pt x="781050" y="218122"/>
                    </a:cubicBezTo>
                    <a:lnTo>
                      <a:pt x="633730" y="329882"/>
                    </a:lnTo>
                    <a:lnTo>
                      <a:pt x="523875" y="315277"/>
                    </a:lnTo>
                    <a:lnTo>
                      <a:pt x="462280" y="475932"/>
                    </a:lnTo>
                    <a:lnTo>
                      <a:pt x="401320" y="666432"/>
                    </a:lnTo>
                    <a:lnTo>
                      <a:pt x="321310" y="723582"/>
                    </a:lnTo>
                    <a:lnTo>
                      <a:pt x="227965" y="776287"/>
                    </a:lnTo>
                    <a:lnTo>
                      <a:pt x="134620" y="788352"/>
                    </a:lnTo>
                    <a:lnTo>
                      <a:pt x="43180" y="826452"/>
                    </a:lnTo>
                    <a:lnTo>
                      <a:pt x="5080" y="856932"/>
                    </a:lnTo>
                    <a:lnTo>
                      <a:pt x="0" y="964247"/>
                    </a:lnTo>
                    <a:close/>
                  </a:path>
                </a:pathLst>
              </a:custGeom>
              <a:pattFill prst="lgConfetti">
                <a:fgClr>
                  <a:schemeClr val="accent1"/>
                </a:fgClr>
                <a:bgClr>
                  <a:srgbClr val="FFC000"/>
                </a:bgClr>
              </a:pattFill>
              <a:ln w="28575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25624100-04F2-4426-ADBC-AEE03DF3B69C}"/>
                  </a:ext>
                </a:extLst>
              </p:cNvPr>
              <p:cNvSpPr/>
              <p:nvPr/>
            </p:nvSpPr>
            <p:spPr>
              <a:xfrm>
                <a:off x="6813696" y="2514601"/>
                <a:ext cx="3638550" cy="1328738"/>
              </a:xfrm>
              <a:custGeom>
                <a:avLst/>
                <a:gdLst>
                  <a:gd name="connsiteX0" fmla="*/ 528637 w 3638550"/>
                  <a:gd name="connsiteY0" fmla="*/ 100013 h 1328738"/>
                  <a:gd name="connsiteX1" fmla="*/ 609600 w 3638550"/>
                  <a:gd name="connsiteY1" fmla="*/ 80963 h 1328738"/>
                  <a:gd name="connsiteX2" fmla="*/ 671512 w 3638550"/>
                  <a:gd name="connsiteY2" fmla="*/ 100013 h 1328738"/>
                  <a:gd name="connsiteX3" fmla="*/ 714375 w 3638550"/>
                  <a:gd name="connsiteY3" fmla="*/ 114300 h 1328738"/>
                  <a:gd name="connsiteX4" fmla="*/ 762000 w 3638550"/>
                  <a:gd name="connsiteY4" fmla="*/ 104775 h 1328738"/>
                  <a:gd name="connsiteX5" fmla="*/ 847725 w 3638550"/>
                  <a:gd name="connsiteY5" fmla="*/ 80963 h 1328738"/>
                  <a:gd name="connsiteX6" fmla="*/ 942975 w 3638550"/>
                  <a:gd name="connsiteY6" fmla="*/ 95250 h 1328738"/>
                  <a:gd name="connsiteX7" fmla="*/ 995362 w 3638550"/>
                  <a:gd name="connsiteY7" fmla="*/ 104775 h 1328738"/>
                  <a:gd name="connsiteX8" fmla="*/ 1038225 w 3638550"/>
                  <a:gd name="connsiteY8" fmla="*/ 80963 h 1328738"/>
                  <a:gd name="connsiteX9" fmla="*/ 1081087 w 3638550"/>
                  <a:gd name="connsiteY9" fmla="*/ 100013 h 1328738"/>
                  <a:gd name="connsiteX10" fmla="*/ 1152525 w 3638550"/>
                  <a:gd name="connsiteY10" fmla="*/ 85725 h 1328738"/>
                  <a:gd name="connsiteX11" fmla="*/ 1219200 w 3638550"/>
                  <a:gd name="connsiteY11" fmla="*/ 61913 h 1328738"/>
                  <a:gd name="connsiteX12" fmla="*/ 1285875 w 3638550"/>
                  <a:gd name="connsiteY12" fmla="*/ 71438 h 1328738"/>
                  <a:gd name="connsiteX13" fmla="*/ 1357312 w 3638550"/>
                  <a:gd name="connsiteY13" fmla="*/ 90488 h 1328738"/>
                  <a:gd name="connsiteX14" fmla="*/ 1438275 w 3638550"/>
                  <a:gd name="connsiteY14" fmla="*/ 57150 h 1328738"/>
                  <a:gd name="connsiteX15" fmla="*/ 1538287 w 3638550"/>
                  <a:gd name="connsiteY15" fmla="*/ 57150 h 1328738"/>
                  <a:gd name="connsiteX16" fmla="*/ 1657350 w 3638550"/>
                  <a:gd name="connsiteY16" fmla="*/ 66675 h 1328738"/>
                  <a:gd name="connsiteX17" fmla="*/ 1871662 w 3638550"/>
                  <a:gd name="connsiteY17" fmla="*/ 61913 h 1328738"/>
                  <a:gd name="connsiteX18" fmla="*/ 1971675 w 3638550"/>
                  <a:gd name="connsiteY18" fmla="*/ 52388 h 1328738"/>
                  <a:gd name="connsiteX19" fmla="*/ 2085975 w 3638550"/>
                  <a:gd name="connsiteY19" fmla="*/ 28575 h 1328738"/>
                  <a:gd name="connsiteX20" fmla="*/ 2300287 w 3638550"/>
                  <a:gd name="connsiteY20" fmla="*/ 9525 h 1328738"/>
                  <a:gd name="connsiteX21" fmla="*/ 2524125 w 3638550"/>
                  <a:gd name="connsiteY21" fmla="*/ 0 h 1328738"/>
                  <a:gd name="connsiteX22" fmla="*/ 2762250 w 3638550"/>
                  <a:gd name="connsiteY22" fmla="*/ 14288 h 1328738"/>
                  <a:gd name="connsiteX23" fmla="*/ 2871787 w 3638550"/>
                  <a:gd name="connsiteY23" fmla="*/ 33338 h 1328738"/>
                  <a:gd name="connsiteX24" fmla="*/ 2938462 w 3638550"/>
                  <a:gd name="connsiteY24" fmla="*/ 76200 h 1328738"/>
                  <a:gd name="connsiteX25" fmla="*/ 2943225 w 3638550"/>
                  <a:gd name="connsiteY25" fmla="*/ 133350 h 1328738"/>
                  <a:gd name="connsiteX26" fmla="*/ 2986087 w 3638550"/>
                  <a:gd name="connsiteY26" fmla="*/ 190500 h 1328738"/>
                  <a:gd name="connsiteX27" fmla="*/ 3062287 w 3638550"/>
                  <a:gd name="connsiteY27" fmla="*/ 190500 h 1328738"/>
                  <a:gd name="connsiteX28" fmla="*/ 3086100 w 3638550"/>
                  <a:gd name="connsiteY28" fmla="*/ 261938 h 1328738"/>
                  <a:gd name="connsiteX29" fmla="*/ 3138487 w 3638550"/>
                  <a:gd name="connsiteY29" fmla="*/ 314325 h 1328738"/>
                  <a:gd name="connsiteX30" fmla="*/ 3176587 w 3638550"/>
                  <a:gd name="connsiteY30" fmla="*/ 347663 h 1328738"/>
                  <a:gd name="connsiteX31" fmla="*/ 3148012 w 3638550"/>
                  <a:gd name="connsiteY31" fmla="*/ 433388 h 1328738"/>
                  <a:gd name="connsiteX32" fmla="*/ 2924175 w 3638550"/>
                  <a:gd name="connsiteY32" fmla="*/ 433388 h 1328738"/>
                  <a:gd name="connsiteX33" fmla="*/ 3100387 w 3638550"/>
                  <a:gd name="connsiteY33" fmla="*/ 528638 h 1328738"/>
                  <a:gd name="connsiteX34" fmla="*/ 3071812 w 3638550"/>
                  <a:gd name="connsiteY34" fmla="*/ 614363 h 1328738"/>
                  <a:gd name="connsiteX35" fmla="*/ 3105150 w 3638550"/>
                  <a:gd name="connsiteY35" fmla="*/ 628650 h 1328738"/>
                  <a:gd name="connsiteX36" fmla="*/ 3176587 w 3638550"/>
                  <a:gd name="connsiteY36" fmla="*/ 652463 h 1328738"/>
                  <a:gd name="connsiteX37" fmla="*/ 3181350 w 3638550"/>
                  <a:gd name="connsiteY37" fmla="*/ 695325 h 1328738"/>
                  <a:gd name="connsiteX38" fmla="*/ 3262312 w 3638550"/>
                  <a:gd name="connsiteY38" fmla="*/ 723900 h 1328738"/>
                  <a:gd name="connsiteX39" fmla="*/ 3276600 w 3638550"/>
                  <a:gd name="connsiteY39" fmla="*/ 823913 h 1328738"/>
                  <a:gd name="connsiteX40" fmla="*/ 3362325 w 3638550"/>
                  <a:gd name="connsiteY40" fmla="*/ 904875 h 1328738"/>
                  <a:gd name="connsiteX41" fmla="*/ 3438525 w 3638550"/>
                  <a:gd name="connsiteY41" fmla="*/ 1062038 h 1328738"/>
                  <a:gd name="connsiteX42" fmla="*/ 3638550 w 3638550"/>
                  <a:gd name="connsiteY42" fmla="*/ 1328738 h 1328738"/>
                  <a:gd name="connsiteX43" fmla="*/ 3338512 w 3638550"/>
                  <a:gd name="connsiteY43" fmla="*/ 1190625 h 1328738"/>
                  <a:gd name="connsiteX44" fmla="*/ 3162300 w 3638550"/>
                  <a:gd name="connsiteY44" fmla="*/ 1128713 h 1328738"/>
                  <a:gd name="connsiteX45" fmla="*/ 3109912 w 3638550"/>
                  <a:gd name="connsiteY45" fmla="*/ 1085850 h 1328738"/>
                  <a:gd name="connsiteX46" fmla="*/ 3028950 w 3638550"/>
                  <a:gd name="connsiteY46" fmla="*/ 1071563 h 1328738"/>
                  <a:gd name="connsiteX47" fmla="*/ 2838450 w 3638550"/>
                  <a:gd name="connsiteY47" fmla="*/ 1033463 h 1328738"/>
                  <a:gd name="connsiteX48" fmla="*/ 2595562 w 3638550"/>
                  <a:gd name="connsiteY48" fmla="*/ 981075 h 1328738"/>
                  <a:gd name="connsiteX49" fmla="*/ 2533650 w 3638550"/>
                  <a:gd name="connsiteY49" fmla="*/ 971550 h 1328738"/>
                  <a:gd name="connsiteX50" fmla="*/ 2471737 w 3638550"/>
                  <a:gd name="connsiteY50" fmla="*/ 847725 h 1328738"/>
                  <a:gd name="connsiteX51" fmla="*/ 2419350 w 3638550"/>
                  <a:gd name="connsiteY51" fmla="*/ 876300 h 1328738"/>
                  <a:gd name="connsiteX52" fmla="*/ 2290762 w 3638550"/>
                  <a:gd name="connsiteY52" fmla="*/ 852488 h 1328738"/>
                  <a:gd name="connsiteX53" fmla="*/ 2157412 w 3638550"/>
                  <a:gd name="connsiteY53" fmla="*/ 833438 h 1328738"/>
                  <a:gd name="connsiteX54" fmla="*/ 2019300 w 3638550"/>
                  <a:gd name="connsiteY54" fmla="*/ 828675 h 1328738"/>
                  <a:gd name="connsiteX55" fmla="*/ 1938337 w 3638550"/>
                  <a:gd name="connsiteY55" fmla="*/ 842963 h 1328738"/>
                  <a:gd name="connsiteX56" fmla="*/ 1685925 w 3638550"/>
                  <a:gd name="connsiteY56" fmla="*/ 738188 h 1328738"/>
                  <a:gd name="connsiteX57" fmla="*/ 1604962 w 3638550"/>
                  <a:gd name="connsiteY57" fmla="*/ 700088 h 1328738"/>
                  <a:gd name="connsiteX58" fmla="*/ 1595437 w 3638550"/>
                  <a:gd name="connsiteY58" fmla="*/ 661988 h 1328738"/>
                  <a:gd name="connsiteX59" fmla="*/ 1528762 w 3638550"/>
                  <a:gd name="connsiteY59" fmla="*/ 652463 h 1328738"/>
                  <a:gd name="connsiteX60" fmla="*/ 1404937 w 3638550"/>
                  <a:gd name="connsiteY60" fmla="*/ 614363 h 1328738"/>
                  <a:gd name="connsiteX61" fmla="*/ 1400175 w 3638550"/>
                  <a:gd name="connsiteY61" fmla="*/ 585788 h 1328738"/>
                  <a:gd name="connsiteX62" fmla="*/ 1352550 w 3638550"/>
                  <a:gd name="connsiteY62" fmla="*/ 552450 h 1328738"/>
                  <a:gd name="connsiteX63" fmla="*/ 1281112 w 3638550"/>
                  <a:gd name="connsiteY63" fmla="*/ 585788 h 1328738"/>
                  <a:gd name="connsiteX64" fmla="*/ 1257300 w 3638550"/>
                  <a:gd name="connsiteY64" fmla="*/ 523875 h 1328738"/>
                  <a:gd name="connsiteX65" fmla="*/ 1200150 w 3638550"/>
                  <a:gd name="connsiteY65" fmla="*/ 485775 h 1328738"/>
                  <a:gd name="connsiteX66" fmla="*/ 1147762 w 3638550"/>
                  <a:gd name="connsiteY66" fmla="*/ 471488 h 1328738"/>
                  <a:gd name="connsiteX67" fmla="*/ 1100137 w 3638550"/>
                  <a:gd name="connsiteY67" fmla="*/ 519113 h 1328738"/>
                  <a:gd name="connsiteX68" fmla="*/ 923925 w 3638550"/>
                  <a:gd name="connsiteY68" fmla="*/ 576263 h 1328738"/>
                  <a:gd name="connsiteX69" fmla="*/ 790575 w 3638550"/>
                  <a:gd name="connsiteY69" fmla="*/ 614363 h 1328738"/>
                  <a:gd name="connsiteX70" fmla="*/ 723900 w 3638550"/>
                  <a:gd name="connsiteY70" fmla="*/ 638175 h 1328738"/>
                  <a:gd name="connsiteX71" fmla="*/ 661987 w 3638550"/>
                  <a:gd name="connsiteY71" fmla="*/ 619125 h 1328738"/>
                  <a:gd name="connsiteX72" fmla="*/ 581025 w 3638550"/>
                  <a:gd name="connsiteY72" fmla="*/ 676275 h 1328738"/>
                  <a:gd name="connsiteX73" fmla="*/ 528637 w 3638550"/>
                  <a:gd name="connsiteY73" fmla="*/ 695325 h 1328738"/>
                  <a:gd name="connsiteX74" fmla="*/ 438150 w 3638550"/>
                  <a:gd name="connsiteY74" fmla="*/ 690563 h 1328738"/>
                  <a:gd name="connsiteX75" fmla="*/ 433387 w 3638550"/>
                  <a:gd name="connsiteY75" fmla="*/ 704850 h 1328738"/>
                  <a:gd name="connsiteX76" fmla="*/ 309562 w 3638550"/>
                  <a:gd name="connsiteY76" fmla="*/ 704850 h 1328738"/>
                  <a:gd name="connsiteX77" fmla="*/ 257175 w 3638550"/>
                  <a:gd name="connsiteY77" fmla="*/ 747713 h 1328738"/>
                  <a:gd name="connsiteX78" fmla="*/ 204787 w 3638550"/>
                  <a:gd name="connsiteY78" fmla="*/ 804863 h 1328738"/>
                  <a:gd name="connsiteX79" fmla="*/ 119062 w 3638550"/>
                  <a:gd name="connsiteY79" fmla="*/ 847725 h 1328738"/>
                  <a:gd name="connsiteX80" fmla="*/ 28575 w 3638550"/>
                  <a:gd name="connsiteY80" fmla="*/ 823913 h 1328738"/>
                  <a:gd name="connsiteX81" fmla="*/ 0 w 3638550"/>
                  <a:gd name="connsiteY81" fmla="*/ 785813 h 1328738"/>
                  <a:gd name="connsiteX82" fmla="*/ 33337 w 3638550"/>
                  <a:gd name="connsiteY82" fmla="*/ 695325 h 1328738"/>
                  <a:gd name="connsiteX83" fmla="*/ 23812 w 3638550"/>
                  <a:gd name="connsiteY83" fmla="*/ 619125 h 1328738"/>
                  <a:gd name="connsiteX84" fmla="*/ 38100 w 3638550"/>
                  <a:gd name="connsiteY84" fmla="*/ 566738 h 1328738"/>
                  <a:gd name="connsiteX85" fmla="*/ 76200 w 3638550"/>
                  <a:gd name="connsiteY85" fmla="*/ 504825 h 1328738"/>
                  <a:gd name="connsiteX86" fmla="*/ 214312 w 3638550"/>
                  <a:gd name="connsiteY86" fmla="*/ 490538 h 1328738"/>
                  <a:gd name="connsiteX87" fmla="*/ 347662 w 3638550"/>
                  <a:gd name="connsiteY87" fmla="*/ 452438 h 1328738"/>
                  <a:gd name="connsiteX88" fmla="*/ 366712 w 3638550"/>
                  <a:gd name="connsiteY88" fmla="*/ 385763 h 1328738"/>
                  <a:gd name="connsiteX89" fmla="*/ 400050 w 3638550"/>
                  <a:gd name="connsiteY89" fmla="*/ 338138 h 1328738"/>
                  <a:gd name="connsiteX90" fmla="*/ 419100 w 3638550"/>
                  <a:gd name="connsiteY90" fmla="*/ 280988 h 1328738"/>
                  <a:gd name="connsiteX91" fmla="*/ 404812 w 3638550"/>
                  <a:gd name="connsiteY91" fmla="*/ 233363 h 1328738"/>
                  <a:gd name="connsiteX92" fmla="*/ 361950 w 3638550"/>
                  <a:gd name="connsiteY92" fmla="*/ 200025 h 1328738"/>
                  <a:gd name="connsiteX93" fmla="*/ 361950 w 3638550"/>
                  <a:gd name="connsiteY93" fmla="*/ 147638 h 1328738"/>
                  <a:gd name="connsiteX94" fmla="*/ 419100 w 3638550"/>
                  <a:gd name="connsiteY94" fmla="*/ 104775 h 1328738"/>
                  <a:gd name="connsiteX95" fmla="*/ 528637 w 3638550"/>
                  <a:gd name="connsiteY95" fmla="*/ 100013 h 1328738"/>
                  <a:gd name="connsiteX0" fmla="*/ 528637 w 3638550"/>
                  <a:gd name="connsiteY0" fmla="*/ 100013 h 1328738"/>
                  <a:gd name="connsiteX1" fmla="*/ 609600 w 3638550"/>
                  <a:gd name="connsiteY1" fmla="*/ 80963 h 1328738"/>
                  <a:gd name="connsiteX2" fmla="*/ 671512 w 3638550"/>
                  <a:gd name="connsiteY2" fmla="*/ 100013 h 1328738"/>
                  <a:gd name="connsiteX3" fmla="*/ 714375 w 3638550"/>
                  <a:gd name="connsiteY3" fmla="*/ 114300 h 1328738"/>
                  <a:gd name="connsiteX4" fmla="*/ 762000 w 3638550"/>
                  <a:gd name="connsiteY4" fmla="*/ 104775 h 1328738"/>
                  <a:gd name="connsiteX5" fmla="*/ 847725 w 3638550"/>
                  <a:gd name="connsiteY5" fmla="*/ 80963 h 1328738"/>
                  <a:gd name="connsiteX6" fmla="*/ 942975 w 3638550"/>
                  <a:gd name="connsiteY6" fmla="*/ 95250 h 1328738"/>
                  <a:gd name="connsiteX7" fmla="*/ 995362 w 3638550"/>
                  <a:gd name="connsiteY7" fmla="*/ 104775 h 1328738"/>
                  <a:gd name="connsiteX8" fmla="*/ 1038225 w 3638550"/>
                  <a:gd name="connsiteY8" fmla="*/ 80963 h 1328738"/>
                  <a:gd name="connsiteX9" fmla="*/ 1081087 w 3638550"/>
                  <a:gd name="connsiteY9" fmla="*/ 100013 h 1328738"/>
                  <a:gd name="connsiteX10" fmla="*/ 1152525 w 3638550"/>
                  <a:gd name="connsiteY10" fmla="*/ 85725 h 1328738"/>
                  <a:gd name="connsiteX11" fmla="*/ 1219200 w 3638550"/>
                  <a:gd name="connsiteY11" fmla="*/ 61913 h 1328738"/>
                  <a:gd name="connsiteX12" fmla="*/ 1285875 w 3638550"/>
                  <a:gd name="connsiteY12" fmla="*/ 71438 h 1328738"/>
                  <a:gd name="connsiteX13" fmla="*/ 1357312 w 3638550"/>
                  <a:gd name="connsiteY13" fmla="*/ 90488 h 1328738"/>
                  <a:gd name="connsiteX14" fmla="*/ 1438275 w 3638550"/>
                  <a:gd name="connsiteY14" fmla="*/ 57150 h 1328738"/>
                  <a:gd name="connsiteX15" fmla="*/ 1538287 w 3638550"/>
                  <a:gd name="connsiteY15" fmla="*/ 57150 h 1328738"/>
                  <a:gd name="connsiteX16" fmla="*/ 1657350 w 3638550"/>
                  <a:gd name="connsiteY16" fmla="*/ 66675 h 1328738"/>
                  <a:gd name="connsiteX17" fmla="*/ 1871662 w 3638550"/>
                  <a:gd name="connsiteY17" fmla="*/ 61913 h 1328738"/>
                  <a:gd name="connsiteX18" fmla="*/ 1971675 w 3638550"/>
                  <a:gd name="connsiteY18" fmla="*/ 52388 h 1328738"/>
                  <a:gd name="connsiteX19" fmla="*/ 2085975 w 3638550"/>
                  <a:gd name="connsiteY19" fmla="*/ 28575 h 1328738"/>
                  <a:gd name="connsiteX20" fmla="*/ 2300287 w 3638550"/>
                  <a:gd name="connsiteY20" fmla="*/ 9525 h 1328738"/>
                  <a:gd name="connsiteX21" fmla="*/ 2524125 w 3638550"/>
                  <a:gd name="connsiteY21" fmla="*/ 0 h 1328738"/>
                  <a:gd name="connsiteX22" fmla="*/ 2762250 w 3638550"/>
                  <a:gd name="connsiteY22" fmla="*/ 14288 h 1328738"/>
                  <a:gd name="connsiteX23" fmla="*/ 2871787 w 3638550"/>
                  <a:gd name="connsiteY23" fmla="*/ 33338 h 1328738"/>
                  <a:gd name="connsiteX24" fmla="*/ 2938462 w 3638550"/>
                  <a:gd name="connsiteY24" fmla="*/ 76200 h 1328738"/>
                  <a:gd name="connsiteX25" fmla="*/ 2943225 w 3638550"/>
                  <a:gd name="connsiteY25" fmla="*/ 133350 h 1328738"/>
                  <a:gd name="connsiteX26" fmla="*/ 2986087 w 3638550"/>
                  <a:gd name="connsiteY26" fmla="*/ 190500 h 1328738"/>
                  <a:gd name="connsiteX27" fmla="*/ 3062287 w 3638550"/>
                  <a:gd name="connsiteY27" fmla="*/ 190500 h 1328738"/>
                  <a:gd name="connsiteX28" fmla="*/ 3086100 w 3638550"/>
                  <a:gd name="connsiteY28" fmla="*/ 261938 h 1328738"/>
                  <a:gd name="connsiteX29" fmla="*/ 3138487 w 3638550"/>
                  <a:gd name="connsiteY29" fmla="*/ 314325 h 1328738"/>
                  <a:gd name="connsiteX30" fmla="*/ 3176587 w 3638550"/>
                  <a:gd name="connsiteY30" fmla="*/ 347663 h 1328738"/>
                  <a:gd name="connsiteX31" fmla="*/ 3148012 w 3638550"/>
                  <a:gd name="connsiteY31" fmla="*/ 433388 h 1328738"/>
                  <a:gd name="connsiteX32" fmla="*/ 2924175 w 3638550"/>
                  <a:gd name="connsiteY32" fmla="*/ 433388 h 1328738"/>
                  <a:gd name="connsiteX33" fmla="*/ 3100387 w 3638550"/>
                  <a:gd name="connsiteY33" fmla="*/ 528638 h 1328738"/>
                  <a:gd name="connsiteX34" fmla="*/ 3071812 w 3638550"/>
                  <a:gd name="connsiteY34" fmla="*/ 614363 h 1328738"/>
                  <a:gd name="connsiteX35" fmla="*/ 3105150 w 3638550"/>
                  <a:gd name="connsiteY35" fmla="*/ 628650 h 1328738"/>
                  <a:gd name="connsiteX36" fmla="*/ 3176587 w 3638550"/>
                  <a:gd name="connsiteY36" fmla="*/ 652463 h 1328738"/>
                  <a:gd name="connsiteX37" fmla="*/ 3181350 w 3638550"/>
                  <a:gd name="connsiteY37" fmla="*/ 695325 h 1328738"/>
                  <a:gd name="connsiteX38" fmla="*/ 3262312 w 3638550"/>
                  <a:gd name="connsiteY38" fmla="*/ 723900 h 1328738"/>
                  <a:gd name="connsiteX39" fmla="*/ 3276600 w 3638550"/>
                  <a:gd name="connsiteY39" fmla="*/ 823913 h 1328738"/>
                  <a:gd name="connsiteX40" fmla="*/ 3362325 w 3638550"/>
                  <a:gd name="connsiteY40" fmla="*/ 904875 h 1328738"/>
                  <a:gd name="connsiteX41" fmla="*/ 3438525 w 3638550"/>
                  <a:gd name="connsiteY41" fmla="*/ 1062038 h 1328738"/>
                  <a:gd name="connsiteX42" fmla="*/ 3462337 w 3638550"/>
                  <a:gd name="connsiteY42" fmla="*/ 1157288 h 1328738"/>
                  <a:gd name="connsiteX43" fmla="*/ 3638550 w 3638550"/>
                  <a:gd name="connsiteY43" fmla="*/ 1328738 h 1328738"/>
                  <a:gd name="connsiteX44" fmla="*/ 3338512 w 3638550"/>
                  <a:gd name="connsiteY44" fmla="*/ 1190625 h 1328738"/>
                  <a:gd name="connsiteX45" fmla="*/ 3162300 w 3638550"/>
                  <a:gd name="connsiteY45" fmla="*/ 1128713 h 1328738"/>
                  <a:gd name="connsiteX46" fmla="*/ 3109912 w 3638550"/>
                  <a:gd name="connsiteY46" fmla="*/ 1085850 h 1328738"/>
                  <a:gd name="connsiteX47" fmla="*/ 3028950 w 3638550"/>
                  <a:gd name="connsiteY47" fmla="*/ 1071563 h 1328738"/>
                  <a:gd name="connsiteX48" fmla="*/ 2838450 w 3638550"/>
                  <a:gd name="connsiteY48" fmla="*/ 1033463 h 1328738"/>
                  <a:gd name="connsiteX49" fmla="*/ 2595562 w 3638550"/>
                  <a:gd name="connsiteY49" fmla="*/ 981075 h 1328738"/>
                  <a:gd name="connsiteX50" fmla="*/ 2533650 w 3638550"/>
                  <a:gd name="connsiteY50" fmla="*/ 971550 h 1328738"/>
                  <a:gd name="connsiteX51" fmla="*/ 2471737 w 3638550"/>
                  <a:gd name="connsiteY51" fmla="*/ 847725 h 1328738"/>
                  <a:gd name="connsiteX52" fmla="*/ 2419350 w 3638550"/>
                  <a:gd name="connsiteY52" fmla="*/ 876300 h 1328738"/>
                  <a:gd name="connsiteX53" fmla="*/ 2290762 w 3638550"/>
                  <a:gd name="connsiteY53" fmla="*/ 852488 h 1328738"/>
                  <a:gd name="connsiteX54" fmla="*/ 2157412 w 3638550"/>
                  <a:gd name="connsiteY54" fmla="*/ 833438 h 1328738"/>
                  <a:gd name="connsiteX55" fmla="*/ 2019300 w 3638550"/>
                  <a:gd name="connsiteY55" fmla="*/ 828675 h 1328738"/>
                  <a:gd name="connsiteX56" fmla="*/ 1938337 w 3638550"/>
                  <a:gd name="connsiteY56" fmla="*/ 842963 h 1328738"/>
                  <a:gd name="connsiteX57" fmla="*/ 1685925 w 3638550"/>
                  <a:gd name="connsiteY57" fmla="*/ 738188 h 1328738"/>
                  <a:gd name="connsiteX58" fmla="*/ 1604962 w 3638550"/>
                  <a:gd name="connsiteY58" fmla="*/ 700088 h 1328738"/>
                  <a:gd name="connsiteX59" fmla="*/ 1595437 w 3638550"/>
                  <a:gd name="connsiteY59" fmla="*/ 661988 h 1328738"/>
                  <a:gd name="connsiteX60" fmla="*/ 1528762 w 3638550"/>
                  <a:gd name="connsiteY60" fmla="*/ 652463 h 1328738"/>
                  <a:gd name="connsiteX61" fmla="*/ 1404937 w 3638550"/>
                  <a:gd name="connsiteY61" fmla="*/ 614363 h 1328738"/>
                  <a:gd name="connsiteX62" fmla="*/ 1400175 w 3638550"/>
                  <a:gd name="connsiteY62" fmla="*/ 585788 h 1328738"/>
                  <a:gd name="connsiteX63" fmla="*/ 1352550 w 3638550"/>
                  <a:gd name="connsiteY63" fmla="*/ 552450 h 1328738"/>
                  <a:gd name="connsiteX64" fmla="*/ 1281112 w 3638550"/>
                  <a:gd name="connsiteY64" fmla="*/ 585788 h 1328738"/>
                  <a:gd name="connsiteX65" fmla="*/ 1257300 w 3638550"/>
                  <a:gd name="connsiteY65" fmla="*/ 523875 h 1328738"/>
                  <a:gd name="connsiteX66" fmla="*/ 1200150 w 3638550"/>
                  <a:gd name="connsiteY66" fmla="*/ 485775 h 1328738"/>
                  <a:gd name="connsiteX67" fmla="*/ 1147762 w 3638550"/>
                  <a:gd name="connsiteY67" fmla="*/ 471488 h 1328738"/>
                  <a:gd name="connsiteX68" fmla="*/ 1100137 w 3638550"/>
                  <a:gd name="connsiteY68" fmla="*/ 519113 h 1328738"/>
                  <a:gd name="connsiteX69" fmla="*/ 923925 w 3638550"/>
                  <a:gd name="connsiteY69" fmla="*/ 576263 h 1328738"/>
                  <a:gd name="connsiteX70" fmla="*/ 790575 w 3638550"/>
                  <a:gd name="connsiteY70" fmla="*/ 614363 h 1328738"/>
                  <a:gd name="connsiteX71" fmla="*/ 723900 w 3638550"/>
                  <a:gd name="connsiteY71" fmla="*/ 638175 h 1328738"/>
                  <a:gd name="connsiteX72" fmla="*/ 661987 w 3638550"/>
                  <a:gd name="connsiteY72" fmla="*/ 619125 h 1328738"/>
                  <a:gd name="connsiteX73" fmla="*/ 581025 w 3638550"/>
                  <a:gd name="connsiteY73" fmla="*/ 676275 h 1328738"/>
                  <a:gd name="connsiteX74" fmla="*/ 528637 w 3638550"/>
                  <a:gd name="connsiteY74" fmla="*/ 695325 h 1328738"/>
                  <a:gd name="connsiteX75" fmla="*/ 438150 w 3638550"/>
                  <a:gd name="connsiteY75" fmla="*/ 690563 h 1328738"/>
                  <a:gd name="connsiteX76" fmla="*/ 433387 w 3638550"/>
                  <a:gd name="connsiteY76" fmla="*/ 704850 h 1328738"/>
                  <a:gd name="connsiteX77" fmla="*/ 309562 w 3638550"/>
                  <a:gd name="connsiteY77" fmla="*/ 704850 h 1328738"/>
                  <a:gd name="connsiteX78" fmla="*/ 257175 w 3638550"/>
                  <a:gd name="connsiteY78" fmla="*/ 747713 h 1328738"/>
                  <a:gd name="connsiteX79" fmla="*/ 204787 w 3638550"/>
                  <a:gd name="connsiteY79" fmla="*/ 804863 h 1328738"/>
                  <a:gd name="connsiteX80" fmla="*/ 119062 w 3638550"/>
                  <a:gd name="connsiteY80" fmla="*/ 847725 h 1328738"/>
                  <a:gd name="connsiteX81" fmla="*/ 28575 w 3638550"/>
                  <a:gd name="connsiteY81" fmla="*/ 823913 h 1328738"/>
                  <a:gd name="connsiteX82" fmla="*/ 0 w 3638550"/>
                  <a:gd name="connsiteY82" fmla="*/ 785813 h 1328738"/>
                  <a:gd name="connsiteX83" fmla="*/ 33337 w 3638550"/>
                  <a:gd name="connsiteY83" fmla="*/ 695325 h 1328738"/>
                  <a:gd name="connsiteX84" fmla="*/ 23812 w 3638550"/>
                  <a:gd name="connsiteY84" fmla="*/ 619125 h 1328738"/>
                  <a:gd name="connsiteX85" fmla="*/ 38100 w 3638550"/>
                  <a:gd name="connsiteY85" fmla="*/ 566738 h 1328738"/>
                  <a:gd name="connsiteX86" fmla="*/ 76200 w 3638550"/>
                  <a:gd name="connsiteY86" fmla="*/ 504825 h 1328738"/>
                  <a:gd name="connsiteX87" fmla="*/ 214312 w 3638550"/>
                  <a:gd name="connsiteY87" fmla="*/ 490538 h 1328738"/>
                  <a:gd name="connsiteX88" fmla="*/ 347662 w 3638550"/>
                  <a:gd name="connsiteY88" fmla="*/ 452438 h 1328738"/>
                  <a:gd name="connsiteX89" fmla="*/ 366712 w 3638550"/>
                  <a:gd name="connsiteY89" fmla="*/ 385763 h 1328738"/>
                  <a:gd name="connsiteX90" fmla="*/ 400050 w 3638550"/>
                  <a:gd name="connsiteY90" fmla="*/ 338138 h 1328738"/>
                  <a:gd name="connsiteX91" fmla="*/ 419100 w 3638550"/>
                  <a:gd name="connsiteY91" fmla="*/ 280988 h 1328738"/>
                  <a:gd name="connsiteX92" fmla="*/ 404812 w 3638550"/>
                  <a:gd name="connsiteY92" fmla="*/ 233363 h 1328738"/>
                  <a:gd name="connsiteX93" fmla="*/ 361950 w 3638550"/>
                  <a:gd name="connsiteY93" fmla="*/ 200025 h 1328738"/>
                  <a:gd name="connsiteX94" fmla="*/ 361950 w 3638550"/>
                  <a:gd name="connsiteY94" fmla="*/ 147638 h 1328738"/>
                  <a:gd name="connsiteX95" fmla="*/ 419100 w 3638550"/>
                  <a:gd name="connsiteY95" fmla="*/ 104775 h 1328738"/>
                  <a:gd name="connsiteX96" fmla="*/ 528637 w 3638550"/>
                  <a:gd name="connsiteY96" fmla="*/ 100013 h 1328738"/>
                  <a:gd name="connsiteX0" fmla="*/ 528637 w 3638550"/>
                  <a:gd name="connsiteY0" fmla="*/ 100013 h 1328738"/>
                  <a:gd name="connsiteX1" fmla="*/ 609600 w 3638550"/>
                  <a:gd name="connsiteY1" fmla="*/ 80963 h 1328738"/>
                  <a:gd name="connsiteX2" fmla="*/ 671512 w 3638550"/>
                  <a:gd name="connsiteY2" fmla="*/ 100013 h 1328738"/>
                  <a:gd name="connsiteX3" fmla="*/ 714375 w 3638550"/>
                  <a:gd name="connsiteY3" fmla="*/ 114300 h 1328738"/>
                  <a:gd name="connsiteX4" fmla="*/ 762000 w 3638550"/>
                  <a:gd name="connsiteY4" fmla="*/ 104775 h 1328738"/>
                  <a:gd name="connsiteX5" fmla="*/ 847725 w 3638550"/>
                  <a:gd name="connsiteY5" fmla="*/ 80963 h 1328738"/>
                  <a:gd name="connsiteX6" fmla="*/ 942975 w 3638550"/>
                  <a:gd name="connsiteY6" fmla="*/ 95250 h 1328738"/>
                  <a:gd name="connsiteX7" fmla="*/ 995362 w 3638550"/>
                  <a:gd name="connsiteY7" fmla="*/ 104775 h 1328738"/>
                  <a:gd name="connsiteX8" fmla="*/ 1038225 w 3638550"/>
                  <a:gd name="connsiteY8" fmla="*/ 80963 h 1328738"/>
                  <a:gd name="connsiteX9" fmla="*/ 1081087 w 3638550"/>
                  <a:gd name="connsiteY9" fmla="*/ 100013 h 1328738"/>
                  <a:gd name="connsiteX10" fmla="*/ 1152525 w 3638550"/>
                  <a:gd name="connsiteY10" fmla="*/ 85725 h 1328738"/>
                  <a:gd name="connsiteX11" fmla="*/ 1219200 w 3638550"/>
                  <a:gd name="connsiteY11" fmla="*/ 61913 h 1328738"/>
                  <a:gd name="connsiteX12" fmla="*/ 1285875 w 3638550"/>
                  <a:gd name="connsiteY12" fmla="*/ 71438 h 1328738"/>
                  <a:gd name="connsiteX13" fmla="*/ 1357312 w 3638550"/>
                  <a:gd name="connsiteY13" fmla="*/ 90488 h 1328738"/>
                  <a:gd name="connsiteX14" fmla="*/ 1438275 w 3638550"/>
                  <a:gd name="connsiteY14" fmla="*/ 57150 h 1328738"/>
                  <a:gd name="connsiteX15" fmla="*/ 1538287 w 3638550"/>
                  <a:gd name="connsiteY15" fmla="*/ 57150 h 1328738"/>
                  <a:gd name="connsiteX16" fmla="*/ 1657350 w 3638550"/>
                  <a:gd name="connsiteY16" fmla="*/ 66675 h 1328738"/>
                  <a:gd name="connsiteX17" fmla="*/ 1871662 w 3638550"/>
                  <a:gd name="connsiteY17" fmla="*/ 61913 h 1328738"/>
                  <a:gd name="connsiteX18" fmla="*/ 1971675 w 3638550"/>
                  <a:gd name="connsiteY18" fmla="*/ 52388 h 1328738"/>
                  <a:gd name="connsiteX19" fmla="*/ 2085975 w 3638550"/>
                  <a:gd name="connsiteY19" fmla="*/ 28575 h 1328738"/>
                  <a:gd name="connsiteX20" fmla="*/ 2300287 w 3638550"/>
                  <a:gd name="connsiteY20" fmla="*/ 9525 h 1328738"/>
                  <a:gd name="connsiteX21" fmla="*/ 2524125 w 3638550"/>
                  <a:gd name="connsiteY21" fmla="*/ 0 h 1328738"/>
                  <a:gd name="connsiteX22" fmla="*/ 2762250 w 3638550"/>
                  <a:gd name="connsiteY22" fmla="*/ 14288 h 1328738"/>
                  <a:gd name="connsiteX23" fmla="*/ 2871787 w 3638550"/>
                  <a:gd name="connsiteY23" fmla="*/ 33338 h 1328738"/>
                  <a:gd name="connsiteX24" fmla="*/ 2938462 w 3638550"/>
                  <a:gd name="connsiteY24" fmla="*/ 76200 h 1328738"/>
                  <a:gd name="connsiteX25" fmla="*/ 2943225 w 3638550"/>
                  <a:gd name="connsiteY25" fmla="*/ 133350 h 1328738"/>
                  <a:gd name="connsiteX26" fmla="*/ 2986087 w 3638550"/>
                  <a:gd name="connsiteY26" fmla="*/ 190500 h 1328738"/>
                  <a:gd name="connsiteX27" fmla="*/ 3062287 w 3638550"/>
                  <a:gd name="connsiteY27" fmla="*/ 190500 h 1328738"/>
                  <a:gd name="connsiteX28" fmla="*/ 3086100 w 3638550"/>
                  <a:gd name="connsiteY28" fmla="*/ 261938 h 1328738"/>
                  <a:gd name="connsiteX29" fmla="*/ 3138487 w 3638550"/>
                  <a:gd name="connsiteY29" fmla="*/ 314325 h 1328738"/>
                  <a:gd name="connsiteX30" fmla="*/ 3176587 w 3638550"/>
                  <a:gd name="connsiteY30" fmla="*/ 347663 h 1328738"/>
                  <a:gd name="connsiteX31" fmla="*/ 3148012 w 3638550"/>
                  <a:gd name="connsiteY31" fmla="*/ 433388 h 1328738"/>
                  <a:gd name="connsiteX32" fmla="*/ 3138487 w 3638550"/>
                  <a:gd name="connsiteY32" fmla="*/ 500063 h 1328738"/>
                  <a:gd name="connsiteX33" fmla="*/ 3100387 w 3638550"/>
                  <a:gd name="connsiteY33" fmla="*/ 528638 h 1328738"/>
                  <a:gd name="connsiteX34" fmla="*/ 3071812 w 3638550"/>
                  <a:gd name="connsiteY34" fmla="*/ 614363 h 1328738"/>
                  <a:gd name="connsiteX35" fmla="*/ 3105150 w 3638550"/>
                  <a:gd name="connsiteY35" fmla="*/ 628650 h 1328738"/>
                  <a:gd name="connsiteX36" fmla="*/ 3176587 w 3638550"/>
                  <a:gd name="connsiteY36" fmla="*/ 652463 h 1328738"/>
                  <a:gd name="connsiteX37" fmla="*/ 3181350 w 3638550"/>
                  <a:gd name="connsiteY37" fmla="*/ 695325 h 1328738"/>
                  <a:gd name="connsiteX38" fmla="*/ 3262312 w 3638550"/>
                  <a:gd name="connsiteY38" fmla="*/ 723900 h 1328738"/>
                  <a:gd name="connsiteX39" fmla="*/ 3276600 w 3638550"/>
                  <a:gd name="connsiteY39" fmla="*/ 823913 h 1328738"/>
                  <a:gd name="connsiteX40" fmla="*/ 3362325 w 3638550"/>
                  <a:gd name="connsiteY40" fmla="*/ 904875 h 1328738"/>
                  <a:gd name="connsiteX41" fmla="*/ 3438525 w 3638550"/>
                  <a:gd name="connsiteY41" fmla="*/ 1062038 h 1328738"/>
                  <a:gd name="connsiteX42" fmla="*/ 3462337 w 3638550"/>
                  <a:gd name="connsiteY42" fmla="*/ 1157288 h 1328738"/>
                  <a:gd name="connsiteX43" fmla="*/ 3638550 w 3638550"/>
                  <a:gd name="connsiteY43" fmla="*/ 1328738 h 1328738"/>
                  <a:gd name="connsiteX44" fmla="*/ 3338512 w 3638550"/>
                  <a:gd name="connsiteY44" fmla="*/ 1190625 h 1328738"/>
                  <a:gd name="connsiteX45" fmla="*/ 3162300 w 3638550"/>
                  <a:gd name="connsiteY45" fmla="*/ 1128713 h 1328738"/>
                  <a:gd name="connsiteX46" fmla="*/ 3109912 w 3638550"/>
                  <a:gd name="connsiteY46" fmla="*/ 1085850 h 1328738"/>
                  <a:gd name="connsiteX47" fmla="*/ 3028950 w 3638550"/>
                  <a:gd name="connsiteY47" fmla="*/ 1071563 h 1328738"/>
                  <a:gd name="connsiteX48" fmla="*/ 2838450 w 3638550"/>
                  <a:gd name="connsiteY48" fmla="*/ 1033463 h 1328738"/>
                  <a:gd name="connsiteX49" fmla="*/ 2595562 w 3638550"/>
                  <a:gd name="connsiteY49" fmla="*/ 981075 h 1328738"/>
                  <a:gd name="connsiteX50" fmla="*/ 2533650 w 3638550"/>
                  <a:gd name="connsiteY50" fmla="*/ 971550 h 1328738"/>
                  <a:gd name="connsiteX51" fmla="*/ 2471737 w 3638550"/>
                  <a:gd name="connsiteY51" fmla="*/ 847725 h 1328738"/>
                  <a:gd name="connsiteX52" fmla="*/ 2419350 w 3638550"/>
                  <a:gd name="connsiteY52" fmla="*/ 876300 h 1328738"/>
                  <a:gd name="connsiteX53" fmla="*/ 2290762 w 3638550"/>
                  <a:gd name="connsiteY53" fmla="*/ 852488 h 1328738"/>
                  <a:gd name="connsiteX54" fmla="*/ 2157412 w 3638550"/>
                  <a:gd name="connsiteY54" fmla="*/ 833438 h 1328738"/>
                  <a:gd name="connsiteX55" fmla="*/ 2019300 w 3638550"/>
                  <a:gd name="connsiteY55" fmla="*/ 828675 h 1328738"/>
                  <a:gd name="connsiteX56" fmla="*/ 1938337 w 3638550"/>
                  <a:gd name="connsiteY56" fmla="*/ 842963 h 1328738"/>
                  <a:gd name="connsiteX57" fmla="*/ 1685925 w 3638550"/>
                  <a:gd name="connsiteY57" fmla="*/ 738188 h 1328738"/>
                  <a:gd name="connsiteX58" fmla="*/ 1604962 w 3638550"/>
                  <a:gd name="connsiteY58" fmla="*/ 700088 h 1328738"/>
                  <a:gd name="connsiteX59" fmla="*/ 1595437 w 3638550"/>
                  <a:gd name="connsiteY59" fmla="*/ 661988 h 1328738"/>
                  <a:gd name="connsiteX60" fmla="*/ 1528762 w 3638550"/>
                  <a:gd name="connsiteY60" fmla="*/ 652463 h 1328738"/>
                  <a:gd name="connsiteX61" fmla="*/ 1404937 w 3638550"/>
                  <a:gd name="connsiteY61" fmla="*/ 614363 h 1328738"/>
                  <a:gd name="connsiteX62" fmla="*/ 1400175 w 3638550"/>
                  <a:gd name="connsiteY62" fmla="*/ 585788 h 1328738"/>
                  <a:gd name="connsiteX63" fmla="*/ 1352550 w 3638550"/>
                  <a:gd name="connsiteY63" fmla="*/ 552450 h 1328738"/>
                  <a:gd name="connsiteX64" fmla="*/ 1281112 w 3638550"/>
                  <a:gd name="connsiteY64" fmla="*/ 585788 h 1328738"/>
                  <a:gd name="connsiteX65" fmla="*/ 1257300 w 3638550"/>
                  <a:gd name="connsiteY65" fmla="*/ 523875 h 1328738"/>
                  <a:gd name="connsiteX66" fmla="*/ 1200150 w 3638550"/>
                  <a:gd name="connsiteY66" fmla="*/ 485775 h 1328738"/>
                  <a:gd name="connsiteX67" fmla="*/ 1147762 w 3638550"/>
                  <a:gd name="connsiteY67" fmla="*/ 471488 h 1328738"/>
                  <a:gd name="connsiteX68" fmla="*/ 1100137 w 3638550"/>
                  <a:gd name="connsiteY68" fmla="*/ 519113 h 1328738"/>
                  <a:gd name="connsiteX69" fmla="*/ 923925 w 3638550"/>
                  <a:gd name="connsiteY69" fmla="*/ 576263 h 1328738"/>
                  <a:gd name="connsiteX70" fmla="*/ 790575 w 3638550"/>
                  <a:gd name="connsiteY70" fmla="*/ 614363 h 1328738"/>
                  <a:gd name="connsiteX71" fmla="*/ 723900 w 3638550"/>
                  <a:gd name="connsiteY71" fmla="*/ 638175 h 1328738"/>
                  <a:gd name="connsiteX72" fmla="*/ 661987 w 3638550"/>
                  <a:gd name="connsiteY72" fmla="*/ 619125 h 1328738"/>
                  <a:gd name="connsiteX73" fmla="*/ 581025 w 3638550"/>
                  <a:gd name="connsiteY73" fmla="*/ 676275 h 1328738"/>
                  <a:gd name="connsiteX74" fmla="*/ 528637 w 3638550"/>
                  <a:gd name="connsiteY74" fmla="*/ 695325 h 1328738"/>
                  <a:gd name="connsiteX75" fmla="*/ 438150 w 3638550"/>
                  <a:gd name="connsiteY75" fmla="*/ 690563 h 1328738"/>
                  <a:gd name="connsiteX76" fmla="*/ 433387 w 3638550"/>
                  <a:gd name="connsiteY76" fmla="*/ 704850 h 1328738"/>
                  <a:gd name="connsiteX77" fmla="*/ 309562 w 3638550"/>
                  <a:gd name="connsiteY77" fmla="*/ 704850 h 1328738"/>
                  <a:gd name="connsiteX78" fmla="*/ 257175 w 3638550"/>
                  <a:gd name="connsiteY78" fmla="*/ 747713 h 1328738"/>
                  <a:gd name="connsiteX79" fmla="*/ 204787 w 3638550"/>
                  <a:gd name="connsiteY79" fmla="*/ 804863 h 1328738"/>
                  <a:gd name="connsiteX80" fmla="*/ 119062 w 3638550"/>
                  <a:gd name="connsiteY80" fmla="*/ 847725 h 1328738"/>
                  <a:gd name="connsiteX81" fmla="*/ 28575 w 3638550"/>
                  <a:gd name="connsiteY81" fmla="*/ 823913 h 1328738"/>
                  <a:gd name="connsiteX82" fmla="*/ 0 w 3638550"/>
                  <a:gd name="connsiteY82" fmla="*/ 785813 h 1328738"/>
                  <a:gd name="connsiteX83" fmla="*/ 33337 w 3638550"/>
                  <a:gd name="connsiteY83" fmla="*/ 695325 h 1328738"/>
                  <a:gd name="connsiteX84" fmla="*/ 23812 w 3638550"/>
                  <a:gd name="connsiteY84" fmla="*/ 619125 h 1328738"/>
                  <a:gd name="connsiteX85" fmla="*/ 38100 w 3638550"/>
                  <a:gd name="connsiteY85" fmla="*/ 566738 h 1328738"/>
                  <a:gd name="connsiteX86" fmla="*/ 76200 w 3638550"/>
                  <a:gd name="connsiteY86" fmla="*/ 504825 h 1328738"/>
                  <a:gd name="connsiteX87" fmla="*/ 214312 w 3638550"/>
                  <a:gd name="connsiteY87" fmla="*/ 490538 h 1328738"/>
                  <a:gd name="connsiteX88" fmla="*/ 347662 w 3638550"/>
                  <a:gd name="connsiteY88" fmla="*/ 452438 h 1328738"/>
                  <a:gd name="connsiteX89" fmla="*/ 366712 w 3638550"/>
                  <a:gd name="connsiteY89" fmla="*/ 385763 h 1328738"/>
                  <a:gd name="connsiteX90" fmla="*/ 400050 w 3638550"/>
                  <a:gd name="connsiteY90" fmla="*/ 338138 h 1328738"/>
                  <a:gd name="connsiteX91" fmla="*/ 419100 w 3638550"/>
                  <a:gd name="connsiteY91" fmla="*/ 280988 h 1328738"/>
                  <a:gd name="connsiteX92" fmla="*/ 404812 w 3638550"/>
                  <a:gd name="connsiteY92" fmla="*/ 233363 h 1328738"/>
                  <a:gd name="connsiteX93" fmla="*/ 361950 w 3638550"/>
                  <a:gd name="connsiteY93" fmla="*/ 200025 h 1328738"/>
                  <a:gd name="connsiteX94" fmla="*/ 361950 w 3638550"/>
                  <a:gd name="connsiteY94" fmla="*/ 147638 h 1328738"/>
                  <a:gd name="connsiteX95" fmla="*/ 419100 w 3638550"/>
                  <a:gd name="connsiteY95" fmla="*/ 104775 h 1328738"/>
                  <a:gd name="connsiteX96" fmla="*/ 528637 w 3638550"/>
                  <a:gd name="connsiteY96" fmla="*/ 100013 h 1328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</a:cxnLst>
                <a:rect l="l" t="t" r="r" b="b"/>
                <a:pathLst>
                  <a:path w="3638550" h="1328738">
                    <a:moveTo>
                      <a:pt x="528637" y="100013"/>
                    </a:moveTo>
                    <a:lnTo>
                      <a:pt x="609600" y="80963"/>
                    </a:lnTo>
                    <a:lnTo>
                      <a:pt x="671512" y="100013"/>
                    </a:lnTo>
                    <a:lnTo>
                      <a:pt x="714375" y="114300"/>
                    </a:lnTo>
                    <a:lnTo>
                      <a:pt x="762000" y="104775"/>
                    </a:lnTo>
                    <a:lnTo>
                      <a:pt x="847725" y="80963"/>
                    </a:lnTo>
                    <a:lnTo>
                      <a:pt x="942975" y="95250"/>
                    </a:lnTo>
                    <a:lnTo>
                      <a:pt x="995362" y="104775"/>
                    </a:lnTo>
                    <a:lnTo>
                      <a:pt x="1038225" y="80963"/>
                    </a:lnTo>
                    <a:lnTo>
                      <a:pt x="1081087" y="100013"/>
                    </a:lnTo>
                    <a:lnTo>
                      <a:pt x="1152525" y="85725"/>
                    </a:lnTo>
                    <a:lnTo>
                      <a:pt x="1219200" y="61913"/>
                    </a:lnTo>
                    <a:lnTo>
                      <a:pt x="1285875" y="71438"/>
                    </a:lnTo>
                    <a:lnTo>
                      <a:pt x="1357312" y="90488"/>
                    </a:lnTo>
                    <a:lnTo>
                      <a:pt x="1438275" y="57150"/>
                    </a:lnTo>
                    <a:lnTo>
                      <a:pt x="1538287" y="57150"/>
                    </a:lnTo>
                    <a:lnTo>
                      <a:pt x="1657350" y="66675"/>
                    </a:lnTo>
                    <a:lnTo>
                      <a:pt x="1871662" y="61913"/>
                    </a:lnTo>
                    <a:lnTo>
                      <a:pt x="1971675" y="52388"/>
                    </a:lnTo>
                    <a:lnTo>
                      <a:pt x="2085975" y="28575"/>
                    </a:lnTo>
                    <a:lnTo>
                      <a:pt x="2300287" y="9525"/>
                    </a:lnTo>
                    <a:lnTo>
                      <a:pt x="2524125" y="0"/>
                    </a:lnTo>
                    <a:lnTo>
                      <a:pt x="2762250" y="14288"/>
                    </a:lnTo>
                    <a:lnTo>
                      <a:pt x="2871787" y="33338"/>
                    </a:lnTo>
                    <a:lnTo>
                      <a:pt x="2938462" y="76200"/>
                    </a:lnTo>
                    <a:lnTo>
                      <a:pt x="2943225" y="133350"/>
                    </a:lnTo>
                    <a:lnTo>
                      <a:pt x="2986087" y="190500"/>
                    </a:lnTo>
                    <a:lnTo>
                      <a:pt x="3062287" y="190500"/>
                    </a:lnTo>
                    <a:lnTo>
                      <a:pt x="3086100" y="261938"/>
                    </a:lnTo>
                    <a:lnTo>
                      <a:pt x="3138487" y="314325"/>
                    </a:lnTo>
                    <a:lnTo>
                      <a:pt x="3176587" y="347663"/>
                    </a:lnTo>
                    <a:lnTo>
                      <a:pt x="3148012" y="433388"/>
                    </a:lnTo>
                    <a:lnTo>
                      <a:pt x="3138487" y="500063"/>
                    </a:lnTo>
                    <a:lnTo>
                      <a:pt x="3100387" y="528638"/>
                    </a:lnTo>
                    <a:lnTo>
                      <a:pt x="3071812" y="614363"/>
                    </a:lnTo>
                    <a:lnTo>
                      <a:pt x="3105150" y="628650"/>
                    </a:lnTo>
                    <a:lnTo>
                      <a:pt x="3176587" y="652463"/>
                    </a:lnTo>
                    <a:lnTo>
                      <a:pt x="3181350" y="695325"/>
                    </a:lnTo>
                    <a:lnTo>
                      <a:pt x="3262312" y="723900"/>
                    </a:lnTo>
                    <a:lnTo>
                      <a:pt x="3276600" y="823913"/>
                    </a:lnTo>
                    <a:lnTo>
                      <a:pt x="3362325" y="904875"/>
                    </a:lnTo>
                    <a:lnTo>
                      <a:pt x="3438525" y="1062038"/>
                    </a:lnTo>
                    <a:cubicBezTo>
                      <a:pt x="3470275" y="1104900"/>
                      <a:pt x="3430587" y="1114426"/>
                      <a:pt x="3462337" y="1157288"/>
                    </a:cubicBezTo>
                    <a:lnTo>
                      <a:pt x="3638550" y="1328738"/>
                    </a:lnTo>
                    <a:lnTo>
                      <a:pt x="3338512" y="1190625"/>
                    </a:lnTo>
                    <a:lnTo>
                      <a:pt x="3162300" y="1128713"/>
                    </a:lnTo>
                    <a:lnTo>
                      <a:pt x="3109912" y="1085850"/>
                    </a:lnTo>
                    <a:lnTo>
                      <a:pt x="3028950" y="1071563"/>
                    </a:lnTo>
                    <a:lnTo>
                      <a:pt x="2838450" y="1033463"/>
                    </a:lnTo>
                    <a:lnTo>
                      <a:pt x="2595562" y="981075"/>
                    </a:lnTo>
                    <a:lnTo>
                      <a:pt x="2533650" y="971550"/>
                    </a:lnTo>
                    <a:lnTo>
                      <a:pt x="2471737" y="847725"/>
                    </a:lnTo>
                    <a:lnTo>
                      <a:pt x="2419350" y="876300"/>
                    </a:lnTo>
                    <a:lnTo>
                      <a:pt x="2290762" y="852488"/>
                    </a:lnTo>
                    <a:lnTo>
                      <a:pt x="2157412" y="833438"/>
                    </a:lnTo>
                    <a:lnTo>
                      <a:pt x="2019300" y="828675"/>
                    </a:lnTo>
                    <a:lnTo>
                      <a:pt x="1938337" y="842963"/>
                    </a:lnTo>
                    <a:lnTo>
                      <a:pt x="1685925" y="738188"/>
                    </a:lnTo>
                    <a:lnTo>
                      <a:pt x="1604962" y="700088"/>
                    </a:lnTo>
                    <a:lnTo>
                      <a:pt x="1595437" y="661988"/>
                    </a:lnTo>
                    <a:lnTo>
                      <a:pt x="1528762" y="652463"/>
                    </a:lnTo>
                    <a:lnTo>
                      <a:pt x="1404937" y="614363"/>
                    </a:lnTo>
                    <a:lnTo>
                      <a:pt x="1400175" y="585788"/>
                    </a:lnTo>
                    <a:lnTo>
                      <a:pt x="1352550" y="552450"/>
                    </a:lnTo>
                    <a:lnTo>
                      <a:pt x="1281112" y="585788"/>
                    </a:lnTo>
                    <a:lnTo>
                      <a:pt x="1257300" y="523875"/>
                    </a:lnTo>
                    <a:lnTo>
                      <a:pt x="1200150" y="485775"/>
                    </a:lnTo>
                    <a:lnTo>
                      <a:pt x="1147762" y="471488"/>
                    </a:lnTo>
                    <a:lnTo>
                      <a:pt x="1100137" y="519113"/>
                    </a:lnTo>
                    <a:lnTo>
                      <a:pt x="923925" y="576263"/>
                    </a:lnTo>
                    <a:lnTo>
                      <a:pt x="790575" y="614363"/>
                    </a:lnTo>
                    <a:lnTo>
                      <a:pt x="723900" y="638175"/>
                    </a:lnTo>
                    <a:lnTo>
                      <a:pt x="661987" y="619125"/>
                    </a:lnTo>
                    <a:lnTo>
                      <a:pt x="581025" y="676275"/>
                    </a:lnTo>
                    <a:lnTo>
                      <a:pt x="528637" y="695325"/>
                    </a:lnTo>
                    <a:lnTo>
                      <a:pt x="438150" y="690563"/>
                    </a:lnTo>
                    <a:lnTo>
                      <a:pt x="433387" y="704850"/>
                    </a:lnTo>
                    <a:lnTo>
                      <a:pt x="309562" y="704850"/>
                    </a:lnTo>
                    <a:lnTo>
                      <a:pt x="257175" y="747713"/>
                    </a:lnTo>
                    <a:lnTo>
                      <a:pt x="204787" y="804863"/>
                    </a:lnTo>
                    <a:lnTo>
                      <a:pt x="119062" y="847725"/>
                    </a:lnTo>
                    <a:lnTo>
                      <a:pt x="28575" y="823913"/>
                    </a:lnTo>
                    <a:lnTo>
                      <a:pt x="0" y="785813"/>
                    </a:lnTo>
                    <a:lnTo>
                      <a:pt x="33337" y="695325"/>
                    </a:lnTo>
                    <a:lnTo>
                      <a:pt x="23812" y="619125"/>
                    </a:lnTo>
                    <a:lnTo>
                      <a:pt x="38100" y="566738"/>
                    </a:lnTo>
                    <a:lnTo>
                      <a:pt x="76200" y="504825"/>
                    </a:lnTo>
                    <a:lnTo>
                      <a:pt x="214312" y="490538"/>
                    </a:lnTo>
                    <a:lnTo>
                      <a:pt x="347662" y="452438"/>
                    </a:lnTo>
                    <a:lnTo>
                      <a:pt x="366712" y="385763"/>
                    </a:lnTo>
                    <a:lnTo>
                      <a:pt x="400050" y="338138"/>
                    </a:lnTo>
                    <a:lnTo>
                      <a:pt x="419100" y="280988"/>
                    </a:lnTo>
                    <a:lnTo>
                      <a:pt x="404812" y="233363"/>
                    </a:lnTo>
                    <a:lnTo>
                      <a:pt x="361950" y="200025"/>
                    </a:lnTo>
                    <a:lnTo>
                      <a:pt x="361950" y="147638"/>
                    </a:lnTo>
                    <a:lnTo>
                      <a:pt x="419100" y="104775"/>
                    </a:lnTo>
                    <a:lnTo>
                      <a:pt x="528637" y="100013"/>
                    </a:lnTo>
                    <a:close/>
                  </a:path>
                </a:pathLst>
              </a:custGeom>
              <a:noFill/>
              <a:ln w="28575"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E6449FB-EE22-4621-AEDF-7BC02E2EB993}"/>
              </a:ext>
            </a:extLst>
          </p:cNvPr>
          <p:cNvGrpSpPr/>
          <p:nvPr/>
        </p:nvGrpSpPr>
        <p:grpSpPr>
          <a:xfrm>
            <a:off x="1709400" y="3359219"/>
            <a:ext cx="4957762" cy="1947862"/>
            <a:chOff x="6324602" y="2500314"/>
            <a:chExt cx="4957762" cy="1947862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BC18C3B-D812-4F41-9BF0-0E1BFCBBA604}"/>
                </a:ext>
              </a:extLst>
            </p:cNvPr>
            <p:cNvSpPr/>
            <p:nvPr/>
          </p:nvSpPr>
          <p:spPr>
            <a:xfrm>
              <a:off x="6486525" y="2952750"/>
              <a:ext cx="4743450" cy="1190625"/>
            </a:xfrm>
            <a:custGeom>
              <a:avLst/>
              <a:gdLst>
                <a:gd name="connsiteX0" fmla="*/ 0 w 4743450"/>
                <a:gd name="connsiteY0" fmla="*/ 695325 h 1190625"/>
                <a:gd name="connsiteX1" fmla="*/ 209550 w 4743450"/>
                <a:gd name="connsiteY1" fmla="*/ 376238 h 1190625"/>
                <a:gd name="connsiteX2" fmla="*/ 223838 w 4743450"/>
                <a:gd name="connsiteY2" fmla="*/ 42863 h 1190625"/>
                <a:gd name="connsiteX3" fmla="*/ 500063 w 4743450"/>
                <a:gd name="connsiteY3" fmla="*/ 0 h 1190625"/>
                <a:gd name="connsiteX4" fmla="*/ 1262063 w 4743450"/>
                <a:gd name="connsiteY4" fmla="*/ 38100 h 1190625"/>
                <a:gd name="connsiteX5" fmla="*/ 2809875 w 4743450"/>
                <a:gd name="connsiteY5" fmla="*/ 123825 h 1190625"/>
                <a:gd name="connsiteX6" fmla="*/ 3457575 w 4743450"/>
                <a:gd name="connsiteY6" fmla="*/ 9525 h 1190625"/>
                <a:gd name="connsiteX7" fmla="*/ 3590925 w 4743450"/>
                <a:gd name="connsiteY7" fmla="*/ 123825 h 1190625"/>
                <a:gd name="connsiteX8" fmla="*/ 3829050 w 4743450"/>
                <a:gd name="connsiteY8" fmla="*/ 376238 h 1190625"/>
                <a:gd name="connsiteX9" fmla="*/ 4181475 w 4743450"/>
                <a:gd name="connsiteY9" fmla="*/ 676275 h 1190625"/>
                <a:gd name="connsiteX10" fmla="*/ 4524375 w 4743450"/>
                <a:gd name="connsiteY10" fmla="*/ 828675 h 1190625"/>
                <a:gd name="connsiteX11" fmla="*/ 4686300 w 4743450"/>
                <a:gd name="connsiteY11" fmla="*/ 1019175 h 1190625"/>
                <a:gd name="connsiteX12" fmla="*/ 4743450 w 4743450"/>
                <a:gd name="connsiteY12" fmla="*/ 1190625 h 1190625"/>
                <a:gd name="connsiteX13" fmla="*/ 4276725 w 4743450"/>
                <a:gd name="connsiteY13" fmla="*/ 1104900 h 1190625"/>
                <a:gd name="connsiteX14" fmla="*/ 3376613 w 4743450"/>
                <a:gd name="connsiteY14" fmla="*/ 657225 h 1190625"/>
                <a:gd name="connsiteX15" fmla="*/ 2686050 w 4743450"/>
                <a:gd name="connsiteY15" fmla="*/ 342900 h 1190625"/>
                <a:gd name="connsiteX16" fmla="*/ 1766888 w 4743450"/>
                <a:gd name="connsiteY16" fmla="*/ 242888 h 1190625"/>
                <a:gd name="connsiteX17" fmla="*/ 838200 w 4743450"/>
                <a:gd name="connsiteY17" fmla="*/ 400050 h 1190625"/>
                <a:gd name="connsiteX18" fmla="*/ 352425 w 4743450"/>
                <a:gd name="connsiteY18" fmla="*/ 623888 h 1190625"/>
                <a:gd name="connsiteX19" fmla="*/ 0 w 4743450"/>
                <a:gd name="connsiteY19" fmla="*/ 695325 h 1190625"/>
                <a:gd name="connsiteX0" fmla="*/ 0 w 4743450"/>
                <a:gd name="connsiteY0" fmla="*/ 695325 h 1190625"/>
                <a:gd name="connsiteX1" fmla="*/ 209550 w 4743450"/>
                <a:gd name="connsiteY1" fmla="*/ 376238 h 1190625"/>
                <a:gd name="connsiteX2" fmla="*/ 280988 w 4743450"/>
                <a:gd name="connsiteY2" fmla="*/ 76200 h 1190625"/>
                <a:gd name="connsiteX3" fmla="*/ 500063 w 4743450"/>
                <a:gd name="connsiteY3" fmla="*/ 0 h 1190625"/>
                <a:gd name="connsiteX4" fmla="*/ 1262063 w 4743450"/>
                <a:gd name="connsiteY4" fmla="*/ 38100 h 1190625"/>
                <a:gd name="connsiteX5" fmla="*/ 2809875 w 4743450"/>
                <a:gd name="connsiteY5" fmla="*/ 123825 h 1190625"/>
                <a:gd name="connsiteX6" fmla="*/ 3457575 w 4743450"/>
                <a:gd name="connsiteY6" fmla="*/ 9525 h 1190625"/>
                <a:gd name="connsiteX7" fmla="*/ 3590925 w 4743450"/>
                <a:gd name="connsiteY7" fmla="*/ 123825 h 1190625"/>
                <a:gd name="connsiteX8" fmla="*/ 3829050 w 4743450"/>
                <a:gd name="connsiteY8" fmla="*/ 376238 h 1190625"/>
                <a:gd name="connsiteX9" fmla="*/ 4181475 w 4743450"/>
                <a:gd name="connsiteY9" fmla="*/ 676275 h 1190625"/>
                <a:gd name="connsiteX10" fmla="*/ 4524375 w 4743450"/>
                <a:gd name="connsiteY10" fmla="*/ 828675 h 1190625"/>
                <a:gd name="connsiteX11" fmla="*/ 4686300 w 4743450"/>
                <a:gd name="connsiteY11" fmla="*/ 1019175 h 1190625"/>
                <a:gd name="connsiteX12" fmla="*/ 4743450 w 4743450"/>
                <a:gd name="connsiteY12" fmla="*/ 1190625 h 1190625"/>
                <a:gd name="connsiteX13" fmla="*/ 4276725 w 4743450"/>
                <a:gd name="connsiteY13" fmla="*/ 1104900 h 1190625"/>
                <a:gd name="connsiteX14" fmla="*/ 3376613 w 4743450"/>
                <a:gd name="connsiteY14" fmla="*/ 657225 h 1190625"/>
                <a:gd name="connsiteX15" fmla="*/ 2686050 w 4743450"/>
                <a:gd name="connsiteY15" fmla="*/ 342900 h 1190625"/>
                <a:gd name="connsiteX16" fmla="*/ 1766888 w 4743450"/>
                <a:gd name="connsiteY16" fmla="*/ 242888 h 1190625"/>
                <a:gd name="connsiteX17" fmla="*/ 838200 w 4743450"/>
                <a:gd name="connsiteY17" fmla="*/ 400050 h 1190625"/>
                <a:gd name="connsiteX18" fmla="*/ 352425 w 4743450"/>
                <a:gd name="connsiteY18" fmla="*/ 623888 h 1190625"/>
                <a:gd name="connsiteX19" fmla="*/ 0 w 4743450"/>
                <a:gd name="connsiteY19" fmla="*/ 695325 h 119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43450" h="1190625">
                  <a:moveTo>
                    <a:pt x="0" y="695325"/>
                  </a:moveTo>
                  <a:lnTo>
                    <a:pt x="209550" y="376238"/>
                  </a:lnTo>
                  <a:lnTo>
                    <a:pt x="280988" y="76200"/>
                  </a:lnTo>
                  <a:lnTo>
                    <a:pt x="500063" y="0"/>
                  </a:lnTo>
                  <a:lnTo>
                    <a:pt x="1262063" y="38100"/>
                  </a:lnTo>
                  <a:lnTo>
                    <a:pt x="2809875" y="123825"/>
                  </a:lnTo>
                  <a:lnTo>
                    <a:pt x="3457575" y="9525"/>
                  </a:lnTo>
                  <a:lnTo>
                    <a:pt x="3590925" y="123825"/>
                  </a:lnTo>
                  <a:lnTo>
                    <a:pt x="3829050" y="376238"/>
                  </a:lnTo>
                  <a:lnTo>
                    <a:pt x="4181475" y="676275"/>
                  </a:lnTo>
                  <a:lnTo>
                    <a:pt x="4524375" y="828675"/>
                  </a:lnTo>
                  <a:lnTo>
                    <a:pt x="4686300" y="1019175"/>
                  </a:lnTo>
                  <a:lnTo>
                    <a:pt x="4743450" y="1190625"/>
                  </a:lnTo>
                  <a:lnTo>
                    <a:pt x="4276725" y="1104900"/>
                  </a:lnTo>
                  <a:lnTo>
                    <a:pt x="3376613" y="657225"/>
                  </a:lnTo>
                  <a:lnTo>
                    <a:pt x="2686050" y="342900"/>
                  </a:lnTo>
                  <a:lnTo>
                    <a:pt x="1766888" y="242888"/>
                  </a:lnTo>
                  <a:lnTo>
                    <a:pt x="838200" y="400050"/>
                  </a:lnTo>
                  <a:lnTo>
                    <a:pt x="352425" y="623888"/>
                  </a:lnTo>
                  <a:lnTo>
                    <a:pt x="0" y="695325"/>
                  </a:lnTo>
                  <a:close/>
                </a:path>
              </a:pathLst>
            </a:custGeom>
            <a:pattFill prst="lgConfetti">
              <a:fgClr>
                <a:srgbClr val="FFC000"/>
              </a:fgClr>
              <a:bgClr>
                <a:srgbClr val="00A0A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656A201-916E-43F8-9FFF-57CEAE9212D3}"/>
                </a:ext>
              </a:extLst>
            </p:cNvPr>
            <p:cNvSpPr/>
            <p:nvPr/>
          </p:nvSpPr>
          <p:spPr>
            <a:xfrm>
              <a:off x="6324602" y="2667001"/>
              <a:ext cx="4957762" cy="1781175"/>
            </a:xfrm>
            <a:custGeom>
              <a:avLst/>
              <a:gdLst>
                <a:gd name="connsiteX0" fmla="*/ 0 w 4748213"/>
                <a:gd name="connsiteY0" fmla="*/ 1314450 h 1624013"/>
                <a:gd name="connsiteX1" fmla="*/ 109538 w 4748213"/>
                <a:gd name="connsiteY1" fmla="*/ 1428750 h 1624013"/>
                <a:gd name="connsiteX2" fmla="*/ 204788 w 4748213"/>
                <a:gd name="connsiteY2" fmla="*/ 1438275 h 1624013"/>
                <a:gd name="connsiteX3" fmla="*/ 371475 w 4748213"/>
                <a:gd name="connsiteY3" fmla="*/ 1419225 h 1624013"/>
                <a:gd name="connsiteX4" fmla="*/ 447675 w 4748213"/>
                <a:gd name="connsiteY4" fmla="*/ 1419225 h 1624013"/>
                <a:gd name="connsiteX5" fmla="*/ 604838 w 4748213"/>
                <a:gd name="connsiteY5" fmla="*/ 1481138 h 1624013"/>
                <a:gd name="connsiteX6" fmla="*/ 857250 w 4748213"/>
                <a:gd name="connsiteY6" fmla="*/ 1452563 h 1624013"/>
                <a:gd name="connsiteX7" fmla="*/ 914400 w 4748213"/>
                <a:gd name="connsiteY7" fmla="*/ 1519238 h 1624013"/>
                <a:gd name="connsiteX8" fmla="*/ 1009650 w 4748213"/>
                <a:gd name="connsiteY8" fmla="*/ 1471613 h 1624013"/>
                <a:gd name="connsiteX9" fmla="*/ 1081088 w 4748213"/>
                <a:gd name="connsiteY9" fmla="*/ 1357313 h 1624013"/>
                <a:gd name="connsiteX10" fmla="*/ 1085850 w 4748213"/>
                <a:gd name="connsiteY10" fmla="*/ 1233488 h 1624013"/>
                <a:gd name="connsiteX11" fmla="*/ 1314450 w 4748213"/>
                <a:gd name="connsiteY11" fmla="*/ 923925 h 1624013"/>
                <a:gd name="connsiteX12" fmla="*/ 1409700 w 4748213"/>
                <a:gd name="connsiteY12" fmla="*/ 904875 h 1624013"/>
                <a:gd name="connsiteX13" fmla="*/ 1562100 w 4748213"/>
                <a:gd name="connsiteY13" fmla="*/ 828675 h 1624013"/>
                <a:gd name="connsiteX14" fmla="*/ 1700213 w 4748213"/>
                <a:gd name="connsiteY14" fmla="*/ 785813 h 1624013"/>
                <a:gd name="connsiteX15" fmla="*/ 1743075 w 4748213"/>
                <a:gd name="connsiteY15" fmla="*/ 809625 h 1624013"/>
                <a:gd name="connsiteX16" fmla="*/ 1852613 w 4748213"/>
                <a:gd name="connsiteY16" fmla="*/ 757238 h 1624013"/>
                <a:gd name="connsiteX17" fmla="*/ 1962150 w 4748213"/>
                <a:gd name="connsiteY17" fmla="*/ 762000 h 1624013"/>
                <a:gd name="connsiteX18" fmla="*/ 2000250 w 4748213"/>
                <a:gd name="connsiteY18" fmla="*/ 719138 h 1624013"/>
                <a:gd name="connsiteX19" fmla="*/ 2062163 w 4748213"/>
                <a:gd name="connsiteY19" fmla="*/ 623888 h 1624013"/>
                <a:gd name="connsiteX20" fmla="*/ 2128838 w 4748213"/>
                <a:gd name="connsiteY20" fmla="*/ 709613 h 1624013"/>
                <a:gd name="connsiteX21" fmla="*/ 2252663 w 4748213"/>
                <a:gd name="connsiteY21" fmla="*/ 742950 h 1624013"/>
                <a:gd name="connsiteX22" fmla="*/ 2447925 w 4748213"/>
                <a:gd name="connsiteY22" fmla="*/ 795338 h 1624013"/>
                <a:gd name="connsiteX23" fmla="*/ 2562225 w 4748213"/>
                <a:gd name="connsiteY23" fmla="*/ 852488 h 1624013"/>
                <a:gd name="connsiteX24" fmla="*/ 2733675 w 4748213"/>
                <a:gd name="connsiteY24" fmla="*/ 838200 h 1624013"/>
                <a:gd name="connsiteX25" fmla="*/ 2833688 w 4748213"/>
                <a:gd name="connsiteY25" fmla="*/ 919163 h 1624013"/>
                <a:gd name="connsiteX26" fmla="*/ 2952750 w 4748213"/>
                <a:gd name="connsiteY26" fmla="*/ 914400 h 1624013"/>
                <a:gd name="connsiteX27" fmla="*/ 3033713 w 4748213"/>
                <a:gd name="connsiteY27" fmla="*/ 928688 h 1624013"/>
                <a:gd name="connsiteX28" fmla="*/ 3138488 w 4748213"/>
                <a:gd name="connsiteY28" fmla="*/ 995363 h 1624013"/>
                <a:gd name="connsiteX29" fmla="*/ 3195638 w 4748213"/>
                <a:gd name="connsiteY29" fmla="*/ 1028700 h 1624013"/>
                <a:gd name="connsiteX30" fmla="*/ 3233738 w 4748213"/>
                <a:gd name="connsiteY30" fmla="*/ 1033463 h 1624013"/>
                <a:gd name="connsiteX31" fmla="*/ 3457575 w 4748213"/>
                <a:gd name="connsiteY31" fmla="*/ 1228725 h 1624013"/>
                <a:gd name="connsiteX32" fmla="*/ 3500438 w 4748213"/>
                <a:gd name="connsiteY32" fmla="*/ 1347788 h 1624013"/>
                <a:gd name="connsiteX33" fmla="*/ 3681413 w 4748213"/>
                <a:gd name="connsiteY33" fmla="*/ 1409700 h 1624013"/>
                <a:gd name="connsiteX34" fmla="*/ 3700463 w 4748213"/>
                <a:gd name="connsiteY34" fmla="*/ 1457325 h 1624013"/>
                <a:gd name="connsiteX35" fmla="*/ 3929063 w 4748213"/>
                <a:gd name="connsiteY35" fmla="*/ 1600200 h 1624013"/>
                <a:gd name="connsiteX36" fmla="*/ 4352925 w 4748213"/>
                <a:gd name="connsiteY36" fmla="*/ 1624013 h 1624013"/>
                <a:gd name="connsiteX37" fmla="*/ 4552950 w 4748213"/>
                <a:gd name="connsiteY37" fmla="*/ 1571625 h 1624013"/>
                <a:gd name="connsiteX38" fmla="*/ 4714875 w 4748213"/>
                <a:gd name="connsiteY38" fmla="*/ 1485900 h 1624013"/>
                <a:gd name="connsiteX39" fmla="*/ 4743450 w 4748213"/>
                <a:gd name="connsiteY39" fmla="*/ 1419225 h 1624013"/>
                <a:gd name="connsiteX40" fmla="*/ 4748213 w 4748213"/>
                <a:gd name="connsiteY40" fmla="*/ 1357313 h 1624013"/>
                <a:gd name="connsiteX41" fmla="*/ 4714875 w 4748213"/>
                <a:gd name="connsiteY41" fmla="*/ 1228725 h 1624013"/>
                <a:gd name="connsiteX42" fmla="*/ 4681538 w 4748213"/>
                <a:gd name="connsiteY42" fmla="*/ 1185863 h 1624013"/>
                <a:gd name="connsiteX43" fmla="*/ 4505325 w 4748213"/>
                <a:gd name="connsiteY43" fmla="*/ 1147763 h 1624013"/>
                <a:gd name="connsiteX44" fmla="*/ 4391025 w 4748213"/>
                <a:gd name="connsiteY44" fmla="*/ 1123950 h 1624013"/>
                <a:gd name="connsiteX45" fmla="*/ 4281488 w 4748213"/>
                <a:gd name="connsiteY45" fmla="*/ 1038225 h 1624013"/>
                <a:gd name="connsiteX46" fmla="*/ 3971925 w 4748213"/>
                <a:gd name="connsiteY46" fmla="*/ 957263 h 1624013"/>
                <a:gd name="connsiteX47" fmla="*/ 3929063 w 4748213"/>
                <a:gd name="connsiteY47" fmla="*/ 914400 h 1624013"/>
                <a:gd name="connsiteX48" fmla="*/ 3890963 w 4748213"/>
                <a:gd name="connsiteY48" fmla="*/ 823913 h 1624013"/>
                <a:gd name="connsiteX49" fmla="*/ 3857625 w 4748213"/>
                <a:gd name="connsiteY49" fmla="*/ 728663 h 1624013"/>
                <a:gd name="connsiteX50" fmla="*/ 3833813 w 4748213"/>
                <a:gd name="connsiteY50" fmla="*/ 671513 h 1624013"/>
                <a:gd name="connsiteX51" fmla="*/ 3748088 w 4748213"/>
                <a:gd name="connsiteY51" fmla="*/ 557213 h 1624013"/>
                <a:gd name="connsiteX52" fmla="*/ 3695700 w 4748213"/>
                <a:gd name="connsiteY52" fmla="*/ 466725 h 1624013"/>
                <a:gd name="connsiteX53" fmla="*/ 3624263 w 4748213"/>
                <a:gd name="connsiteY53" fmla="*/ 404813 h 1624013"/>
                <a:gd name="connsiteX54" fmla="*/ 3624263 w 4748213"/>
                <a:gd name="connsiteY54" fmla="*/ 285750 h 1624013"/>
                <a:gd name="connsiteX55" fmla="*/ 3009900 w 4748213"/>
                <a:gd name="connsiteY55" fmla="*/ 280988 h 1624013"/>
                <a:gd name="connsiteX56" fmla="*/ 2376488 w 4748213"/>
                <a:gd name="connsiteY56" fmla="*/ 285750 h 1624013"/>
                <a:gd name="connsiteX57" fmla="*/ 2128838 w 4748213"/>
                <a:gd name="connsiteY57" fmla="*/ 261938 h 1624013"/>
                <a:gd name="connsiteX58" fmla="*/ 1943100 w 4748213"/>
                <a:gd name="connsiteY58" fmla="*/ 180975 h 1624013"/>
                <a:gd name="connsiteX59" fmla="*/ 1762125 w 4748213"/>
                <a:gd name="connsiteY59" fmla="*/ 95250 h 1624013"/>
                <a:gd name="connsiteX60" fmla="*/ 1604963 w 4748213"/>
                <a:gd name="connsiteY60" fmla="*/ 0 h 1624013"/>
                <a:gd name="connsiteX61" fmla="*/ 1428750 w 4748213"/>
                <a:gd name="connsiteY61" fmla="*/ 71438 h 1624013"/>
                <a:gd name="connsiteX62" fmla="*/ 1109663 w 4748213"/>
                <a:gd name="connsiteY62" fmla="*/ 214313 h 1624013"/>
                <a:gd name="connsiteX63" fmla="*/ 957263 w 4748213"/>
                <a:gd name="connsiteY63" fmla="*/ 242888 h 1624013"/>
                <a:gd name="connsiteX64" fmla="*/ 633413 w 4748213"/>
                <a:gd name="connsiteY64" fmla="*/ 304800 h 1624013"/>
                <a:gd name="connsiteX65" fmla="*/ 595313 w 4748213"/>
                <a:gd name="connsiteY65" fmla="*/ 381000 h 1624013"/>
                <a:gd name="connsiteX66" fmla="*/ 552450 w 4748213"/>
                <a:gd name="connsiteY66" fmla="*/ 552450 h 1624013"/>
                <a:gd name="connsiteX67" fmla="*/ 533400 w 4748213"/>
                <a:gd name="connsiteY67" fmla="*/ 700088 h 1624013"/>
                <a:gd name="connsiteX68" fmla="*/ 509588 w 4748213"/>
                <a:gd name="connsiteY68" fmla="*/ 800100 h 1624013"/>
                <a:gd name="connsiteX69" fmla="*/ 404813 w 4748213"/>
                <a:gd name="connsiteY69" fmla="*/ 1033463 h 1624013"/>
                <a:gd name="connsiteX70" fmla="*/ 357188 w 4748213"/>
                <a:gd name="connsiteY70" fmla="*/ 1076325 h 1624013"/>
                <a:gd name="connsiteX71" fmla="*/ 138113 w 4748213"/>
                <a:gd name="connsiteY71" fmla="*/ 1143000 h 1624013"/>
                <a:gd name="connsiteX72" fmla="*/ 33338 w 4748213"/>
                <a:gd name="connsiteY72" fmla="*/ 1176338 h 1624013"/>
                <a:gd name="connsiteX73" fmla="*/ 0 w 4748213"/>
                <a:gd name="connsiteY73" fmla="*/ 1314450 h 1624013"/>
                <a:gd name="connsiteX0" fmla="*/ 0 w 4748213"/>
                <a:gd name="connsiteY0" fmla="*/ 1314450 h 1714500"/>
                <a:gd name="connsiteX1" fmla="*/ 109538 w 4748213"/>
                <a:gd name="connsiteY1" fmla="*/ 1428750 h 1714500"/>
                <a:gd name="connsiteX2" fmla="*/ 204788 w 4748213"/>
                <a:gd name="connsiteY2" fmla="*/ 1438275 h 1714500"/>
                <a:gd name="connsiteX3" fmla="*/ 371475 w 4748213"/>
                <a:gd name="connsiteY3" fmla="*/ 1419225 h 1714500"/>
                <a:gd name="connsiteX4" fmla="*/ 447675 w 4748213"/>
                <a:gd name="connsiteY4" fmla="*/ 1419225 h 1714500"/>
                <a:gd name="connsiteX5" fmla="*/ 604838 w 4748213"/>
                <a:gd name="connsiteY5" fmla="*/ 1481138 h 1714500"/>
                <a:gd name="connsiteX6" fmla="*/ 857250 w 4748213"/>
                <a:gd name="connsiteY6" fmla="*/ 1452563 h 1714500"/>
                <a:gd name="connsiteX7" fmla="*/ 914400 w 4748213"/>
                <a:gd name="connsiteY7" fmla="*/ 1519238 h 1714500"/>
                <a:gd name="connsiteX8" fmla="*/ 1009650 w 4748213"/>
                <a:gd name="connsiteY8" fmla="*/ 1471613 h 1714500"/>
                <a:gd name="connsiteX9" fmla="*/ 1081088 w 4748213"/>
                <a:gd name="connsiteY9" fmla="*/ 1357313 h 1714500"/>
                <a:gd name="connsiteX10" fmla="*/ 1085850 w 4748213"/>
                <a:gd name="connsiteY10" fmla="*/ 1233488 h 1714500"/>
                <a:gd name="connsiteX11" fmla="*/ 1314450 w 4748213"/>
                <a:gd name="connsiteY11" fmla="*/ 923925 h 1714500"/>
                <a:gd name="connsiteX12" fmla="*/ 1409700 w 4748213"/>
                <a:gd name="connsiteY12" fmla="*/ 904875 h 1714500"/>
                <a:gd name="connsiteX13" fmla="*/ 1562100 w 4748213"/>
                <a:gd name="connsiteY13" fmla="*/ 828675 h 1714500"/>
                <a:gd name="connsiteX14" fmla="*/ 1700213 w 4748213"/>
                <a:gd name="connsiteY14" fmla="*/ 785813 h 1714500"/>
                <a:gd name="connsiteX15" fmla="*/ 1743075 w 4748213"/>
                <a:gd name="connsiteY15" fmla="*/ 809625 h 1714500"/>
                <a:gd name="connsiteX16" fmla="*/ 1852613 w 4748213"/>
                <a:gd name="connsiteY16" fmla="*/ 757238 h 1714500"/>
                <a:gd name="connsiteX17" fmla="*/ 1962150 w 4748213"/>
                <a:gd name="connsiteY17" fmla="*/ 762000 h 1714500"/>
                <a:gd name="connsiteX18" fmla="*/ 2000250 w 4748213"/>
                <a:gd name="connsiteY18" fmla="*/ 719138 h 1714500"/>
                <a:gd name="connsiteX19" fmla="*/ 2062163 w 4748213"/>
                <a:gd name="connsiteY19" fmla="*/ 623888 h 1714500"/>
                <a:gd name="connsiteX20" fmla="*/ 2128838 w 4748213"/>
                <a:gd name="connsiteY20" fmla="*/ 709613 h 1714500"/>
                <a:gd name="connsiteX21" fmla="*/ 2252663 w 4748213"/>
                <a:gd name="connsiteY21" fmla="*/ 742950 h 1714500"/>
                <a:gd name="connsiteX22" fmla="*/ 2447925 w 4748213"/>
                <a:gd name="connsiteY22" fmla="*/ 795338 h 1714500"/>
                <a:gd name="connsiteX23" fmla="*/ 2562225 w 4748213"/>
                <a:gd name="connsiteY23" fmla="*/ 852488 h 1714500"/>
                <a:gd name="connsiteX24" fmla="*/ 2733675 w 4748213"/>
                <a:gd name="connsiteY24" fmla="*/ 838200 h 1714500"/>
                <a:gd name="connsiteX25" fmla="*/ 2833688 w 4748213"/>
                <a:gd name="connsiteY25" fmla="*/ 919163 h 1714500"/>
                <a:gd name="connsiteX26" fmla="*/ 2952750 w 4748213"/>
                <a:gd name="connsiteY26" fmla="*/ 914400 h 1714500"/>
                <a:gd name="connsiteX27" fmla="*/ 3033713 w 4748213"/>
                <a:gd name="connsiteY27" fmla="*/ 928688 h 1714500"/>
                <a:gd name="connsiteX28" fmla="*/ 3138488 w 4748213"/>
                <a:gd name="connsiteY28" fmla="*/ 995363 h 1714500"/>
                <a:gd name="connsiteX29" fmla="*/ 3195638 w 4748213"/>
                <a:gd name="connsiteY29" fmla="*/ 1028700 h 1714500"/>
                <a:gd name="connsiteX30" fmla="*/ 3233738 w 4748213"/>
                <a:gd name="connsiteY30" fmla="*/ 1033463 h 1714500"/>
                <a:gd name="connsiteX31" fmla="*/ 3457575 w 4748213"/>
                <a:gd name="connsiteY31" fmla="*/ 1228725 h 1714500"/>
                <a:gd name="connsiteX32" fmla="*/ 3500438 w 4748213"/>
                <a:gd name="connsiteY32" fmla="*/ 1347788 h 1714500"/>
                <a:gd name="connsiteX33" fmla="*/ 3681413 w 4748213"/>
                <a:gd name="connsiteY33" fmla="*/ 1409700 h 1714500"/>
                <a:gd name="connsiteX34" fmla="*/ 3700463 w 4748213"/>
                <a:gd name="connsiteY34" fmla="*/ 1457325 h 1714500"/>
                <a:gd name="connsiteX35" fmla="*/ 3929063 w 4748213"/>
                <a:gd name="connsiteY35" fmla="*/ 1600200 h 1714500"/>
                <a:gd name="connsiteX36" fmla="*/ 4371975 w 4748213"/>
                <a:gd name="connsiteY36" fmla="*/ 1714500 h 1714500"/>
                <a:gd name="connsiteX37" fmla="*/ 4552950 w 4748213"/>
                <a:gd name="connsiteY37" fmla="*/ 1571625 h 1714500"/>
                <a:gd name="connsiteX38" fmla="*/ 4714875 w 4748213"/>
                <a:gd name="connsiteY38" fmla="*/ 1485900 h 1714500"/>
                <a:gd name="connsiteX39" fmla="*/ 4743450 w 4748213"/>
                <a:gd name="connsiteY39" fmla="*/ 1419225 h 1714500"/>
                <a:gd name="connsiteX40" fmla="*/ 4748213 w 4748213"/>
                <a:gd name="connsiteY40" fmla="*/ 1357313 h 1714500"/>
                <a:gd name="connsiteX41" fmla="*/ 4714875 w 4748213"/>
                <a:gd name="connsiteY41" fmla="*/ 1228725 h 1714500"/>
                <a:gd name="connsiteX42" fmla="*/ 4681538 w 4748213"/>
                <a:gd name="connsiteY42" fmla="*/ 1185863 h 1714500"/>
                <a:gd name="connsiteX43" fmla="*/ 4505325 w 4748213"/>
                <a:gd name="connsiteY43" fmla="*/ 1147763 h 1714500"/>
                <a:gd name="connsiteX44" fmla="*/ 4391025 w 4748213"/>
                <a:gd name="connsiteY44" fmla="*/ 1123950 h 1714500"/>
                <a:gd name="connsiteX45" fmla="*/ 4281488 w 4748213"/>
                <a:gd name="connsiteY45" fmla="*/ 1038225 h 1714500"/>
                <a:gd name="connsiteX46" fmla="*/ 3971925 w 4748213"/>
                <a:gd name="connsiteY46" fmla="*/ 957263 h 1714500"/>
                <a:gd name="connsiteX47" fmla="*/ 3929063 w 4748213"/>
                <a:gd name="connsiteY47" fmla="*/ 914400 h 1714500"/>
                <a:gd name="connsiteX48" fmla="*/ 3890963 w 4748213"/>
                <a:gd name="connsiteY48" fmla="*/ 823913 h 1714500"/>
                <a:gd name="connsiteX49" fmla="*/ 3857625 w 4748213"/>
                <a:gd name="connsiteY49" fmla="*/ 728663 h 1714500"/>
                <a:gd name="connsiteX50" fmla="*/ 3833813 w 4748213"/>
                <a:gd name="connsiteY50" fmla="*/ 671513 h 1714500"/>
                <a:gd name="connsiteX51" fmla="*/ 3748088 w 4748213"/>
                <a:gd name="connsiteY51" fmla="*/ 557213 h 1714500"/>
                <a:gd name="connsiteX52" fmla="*/ 3695700 w 4748213"/>
                <a:gd name="connsiteY52" fmla="*/ 466725 h 1714500"/>
                <a:gd name="connsiteX53" fmla="*/ 3624263 w 4748213"/>
                <a:gd name="connsiteY53" fmla="*/ 404813 h 1714500"/>
                <a:gd name="connsiteX54" fmla="*/ 3624263 w 4748213"/>
                <a:gd name="connsiteY54" fmla="*/ 285750 h 1714500"/>
                <a:gd name="connsiteX55" fmla="*/ 3009900 w 4748213"/>
                <a:gd name="connsiteY55" fmla="*/ 280988 h 1714500"/>
                <a:gd name="connsiteX56" fmla="*/ 2376488 w 4748213"/>
                <a:gd name="connsiteY56" fmla="*/ 285750 h 1714500"/>
                <a:gd name="connsiteX57" fmla="*/ 2128838 w 4748213"/>
                <a:gd name="connsiteY57" fmla="*/ 261938 h 1714500"/>
                <a:gd name="connsiteX58" fmla="*/ 1943100 w 4748213"/>
                <a:gd name="connsiteY58" fmla="*/ 180975 h 1714500"/>
                <a:gd name="connsiteX59" fmla="*/ 1762125 w 4748213"/>
                <a:gd name="connsiteY59" fmla="*/ 95250 h 1714500"/>
                <a:gd name="connsiteX60" fmla="*/ 1604963 w 4748213"/>
                <a:gd name="connsiteY60" fmla="*/ 0 h 1714500"/>
                <a:gd name="connsiteX61" fmla="*/ 1428750 w 4748213"/>
                <a:gd name="connsiteY61" fmla="*/ 71438 h 1714500"/>
                <a:gd name="connsiteX62" fmla="*/ 1109663 w 4748213"/>
                <a:gd name="connsiteY62" fmla="*/ 214313 h 1714500"/>
                <a:gd name="connsiteX63" fmla="*/ 957263 w 4748213"/>
                <a:gd name="connsiteY63" fmla="*/ 242888 h 1714500"/>
                <a:gd name="connsiteX64" fmla="*/ 633413 w 4748213"/>
                <a:gd name="connsiteY64" fmla="*/ 304800 h 1714500"/>
                <a:gd name="connsiteX65" fmla="*/ 595313 w 4748213"/>
                <a:gd name="connsiteY65" fmla="*/ 381000 h 1714500"/>
                <a:gd name="connsiteX66" fmla="*/ 552450 w 4748213"/>
                <a:gd name="connsiteY66" fmla="*/ 552450 h 1714500"/>
                <a:gd name="connsiteX67" fmla="*/ 533400 w 4748213"/>
                <a:gd name="connsiteY67" fmla="*/ 700088 h 1714500"/>
                <a:gd name="connsiteX68" fmla="*/ 509588 w 4748213"/>
                <a:gd name="connsiteY68" fmla="*/ 800100 h 1714500"/>
                <a:gd name="connsiteX69" fmla="*/ 404813 w 4748213"/>
                <a:gd name="connsiteY69" fmla="*/ 1033463 h 1714500"/>
                <a:gd name="connsiteX70" fmla="*/ 357188 w 4748213"/>
                <a:gd name="connsiteY70" fmla="*/ 1076325 h 1714500"/>
                <a:gd name="connsiteX71" fmla="*/ 138113 w 4748213"/>
                <a:gd name="connsiteY71" fmla="*/ 1143000 h 1714500"/>
                <a:gd name="connsiteX72" fmla="*/ 33338 w 4748213"/>
                <a:gd name="connsiteY72" fmla="*/ 1176338 h 1714500"/>
                <a:gd name="connsiteX73" fmla="*/ 0 w 4748213"/>
                <a:gd name="connsiteY73" fmla="*/ 1314450 h 1714500"/>
                <a:gd name="connsiteX0" fmla="*/ 0 w 4748213"/>
                <a:gd name="connsiteY0" fmla="*/ 1314450 h 1781175"/>
                <a:gd name="connsiteX1" fmla="*/ 109538 w 4748213"/>
                <a:gd name="connsiteY1" fmla="*/ 1428750 h 1781175"/>
                <a:gd name="connsiteX2" fmla="*/ 204788 w 4748213"/>
                <a:gd name="connsiteY2" fmla="*/ 1438275 h 1781175"/>
                <a:gd name="connsiteX3" fmla="*/ 371475 w 4748213"/>
                <a:gd name="connsiteY3" fmla="*/ 1419225 h 1781175"/>
                <a:gd name="connsiteX4" fmla="*/ 447675 w 4748213"/>
                <a:gd name="connsiteY4" fmla="*/ 1419225 h 1781175"/>
                <a:gd name="connsiteX5" fmla="*/ 604838 w 4748213"/>
                <a:gd name="connsiteY5" fmla="*/ 1481138 h 1781175"/>
                <a:gd name="connsiteX6" fmla="*/ 857250 w 4748213"/>
                <a:gd name="connsiteY6" fmla="*/ 1452563 h 1781175"/>
                <a:gd name="connsiteX7" fmla="*/ 914400 w 4748213"/>
                <a:gd name="connsiteY7" fmla="*/ 1519238 h 1781175"/>
                <a:gd name="connsiteX8" fmla="*/ 1009650 w 4748213"/>
                <a:gd name="connsiteY8" fmla="*/ 1471613 h 1781175"/>
                <a:gd name="connsiteX9" fmla="*/ 1081088 w 4748213"/>
                <a:gd name="connsiteY9" fmla="*/ 1357313 h 1781175"/>
                <a:gd name="connsiteX10" fmla="*/ 1085850 w 4748213"/>
                <a:gd name="connsiteY10" fmla="*/ 1233488 h 1781175"/>
                <a:gd name="connsiteX11" fmla="*/ 1314450 w 4748213"/>
                <a:gd name="connsiteY11" fmla="*/ 923925 h 1781175"/>
                <a:gd name="connsiteX12" fmla="*/ 1409700 w 4748213"/>
                <a:gd name="connsiteY12" fmla="*/ 904875 h 1781175"/>
                <a:gd name="connsiteX13" fmla="*/ 1562100 w 4748213"/>
                <a:gd name="connsiteY13" fmla="*/ 828675 h 1781175"/>
                <a:gd name="connsiteX14" fmla="*/ 1700213 w 4748213"/>
                <a:gd name="connsiteY14" fmla="*/ 785813 h 1781175"/>
                <a:gd name="connsiteX15" fmla="*/ 1743075 w 4748213"/>
                <a:gd name="connsiteY15" fmla="*/ 809625 h 1781175"/>
                <a:gd name="connsiteX16" fmla="*/ 1852613 w 4748213"/>
                <a:gd name="connsiteY16" fmla="*/ 757238 h 1781175"/>
                <a:gd name="connsiteX17" fmla="*/ 1962150 w 4748213"/>
                <a:gd name="connsiteY17" fmla="*/ 762000 h 1781175"/>
                <a:gd name="connsiteX18" fmla="*/ 2000250 w 4748213"/>
                <a:gd name="connsiteY18" fmla="*/ 719138 h 1781175"/>
                <a:gd name="connsiteX19" fmla="*/ 2062163 w 4748213"/>
                <a:gd name="connsiteY19" fmla="*/ 623888 h 1781175"/>
                <a:gd name="connsiteX20" fmla="*/ 2128838 w 4748213"/>
                <a:gd name="connsiteY20" fmla="*/ 709613 h 1781175"/>
                <a:gd name="connsiteX21" fmla="*/ 2252663 w 4748213"/>
                <a:gd name="connsiteY21" fmla="*/ 742950 h 1781175"/>
                <a:gd name="connsiteX22" fmla="*/ 2447925 w 4748213"/>
                <a:gd name="connsiteY22" fmla="*/ 795338 h 1781175"/>
                <a:gd name="connsiteX23" fmla="*/ 2562225 w 4748213"/>
                <a:gd name="connsiteY23" fmla="*/ 852488 h 1781175"/>
                <a:gd name="connsiteX24" fmla="*/ 2733675 w 4748213"/>
                <a:gd name="connsiteY24" fmla="*/ 838200 h 1781175"/>
                <a:gd name="connsiteX25" fmla="*/ 2833688 w 4748213"/>
                <a:gd name="connsiteY25" fmla="*/ 919163 h 1781175"/>
                <a:gd name="connsiteX26" fmla="*/ 2952750 w 4748213"/>
                <a:gd name="connsiteY26" fmla="*/ 914400 h 1781175"/>
                <a:gd name="connsiteX27" fmla="*/ 3033713 w 4748213"/>
                <a:gd name="connsiteY27" fmla="*/ 928688 h 1781175"/>
                <a:gd name="connsiteX28" fmla="*/ 3138488 w 4748213"/>
                <a:gd name="connsiteY28" fmla="*/ 995363 h 1781175"/>
                <a:gd name="connsiteX29" fmla="*/ 3195638 w 4748213"/>
                <a:gd name="connsiteY29" fmla="*/ 1028700 h 1781175"/>
                <a:gd name="connsiteX30" fmla="*/ 3233738 w 4748213"/>
                <a:gd name="connsiteY30" fmla="*/ 1033463 h 1781175"/>
                <a:gd name="connsiteX31" fmla="*/ 3457575 w 4748213"/>
                <a:gd name="connsiteY31" fmla="*/ 1228725 h 1781175"/>
                <a:gd name="connsiteX32" fmla="*/ 3500438 w 4748213"/>
                <a:gd name="connsiteY32" fmla="*/ 1347788 h 1781175"/>
                <a:gd name="connsiteX33" fmla="*/ 3681413 w 4748213"/>
                <a:gd name="connsiteY33" fmla="*/ 1409700 h 1781175"/>
                <a:gd name="connsiteX34" fmla="*/ 3700463 w 4748213"/>
                <a:gd name="connsiteY34" fmla="*/ 1457325 h 1781175"/>
                <a:gd name="connsiteX35" fmla="*/ 3929063 w 4748213"/>
                <a:gd name="connsiteY35" fmla="*/ 1600200 h 1781175"/>
                <a:gd name="connsiteX36" fmla="*/ 4371975 w 4748213"/>
                <a:gd name="connsiteY36" fmla="*/ 1714500 h 1781175"/>
                <a:gd name="connsiteX37" fmla="*/ 4619625 w 4748213"/>
                <a:gd name="connsiteY37" fmla="*/ 1781175 h 1781175"/>
                <a:gd name="connsiteX38" fmla="*/ 4714875 w 4748213"/>
                <a:gd name="connsiteY38" fmla="*/ 1485900 h 1781175"/>
                <a:gd name="connsiteX39" fmla="*/ 4743450 w 4748213"/>
                <a:gd name="connsiteY39" fmla="*/ 1419225 h 1781175"/>
                <a:gd name="connsiteX40" fmla="*/ 4748213 w 4748213"/>
                <a:gd name="connsiteY40" fmla="*/ 1357313 h 1781175"/>
                <a:gd name="connsiteX41" fmla="*/ 4714875 w 4748213"/>
                <a:gd name="connsiteY41" fmla="*/ 1228725 h 1781175"/>
                <a:gd name="connsiteX42" fmla="*/ 4681538 w 4748213"/>
                <a:gd name="connsiteY42" fmla="*/ 1185863 h 1781175"/>
                <a:gd name="connsiteX43" fmla="*/ 4505325 w 4748213"/>
                <a:gd name="connsiteY43" fmla="*/ 1147763 h 1781175"/>
                <a:gd name="connsiteX44" fmla="*/ 4391025 w 4748213"/>
                <a:gd name="connsiteY44" fmla="*/ 1123950 h 1781175"/>
                <a:gd name="connsiteX45" fmla="*/ 4281488 w 4748213"/>
                <a:gd name="connsiteY45" fmla="*/ 1038225 h 1781175"/>
                <a:gd name="connsiteX46" fmla="*/ 3971925 w 4748213"/>
                <a:gd name="connsiteY46" fmla="*/ 957263 h 1781175"/>
                <a:gd name="connsiteX47" fmla="*/ 3929063 w 4748213"/>
                <a:gd name="connsiteY47" fmla="*/ 914400 h 1781175"/>
                <a:gd name="connsiteX48" fmla="*/ 3890963 w 4748213"/>
                <a:gd name="connsiteY48" fmla="*/ 823913 h 1781175"/>
                <a:gd name="connsiteX49" fmla="*/ 3857625 w 4748213"/>
                <a:gd name="connsiteY49" fmla="*/ 728663 h 1781175"/>
                <a:gd name="connsiteX50" fmla="*/ 3833813 w 4748213"/>
                <a:gd name="connsiteY50" fmla="*/ 671513 h 1781175"/>
                <a:gd name="connsiteX51" fmla="*/ 3748088 w 4748213"/>
                <a:gd name="connsiteY51" fmla="*/ 557213 h 1781175"/>
                <a:gd name="connsiteX52" fmla="*/ 3695700 w 4748213"/>
                <a:gd name="connsiteY52" fmla="*/ 466725 h 1781175"/>
                <a:gd name="connsiteX53" fmla="*/ 3624263 w 4748213"/>
                <a:gd name="connsiteY53" fmla="*/ 404813 h 1781175"/>
                <a:gd name="connsiteX54" fmla="*/ 3624263 w 4748213"/>
                <a:gd name="connsiteY54" fmla="*/ 285750 h 1781175"/>
                <a:gd name="connsiteX55" fmla="*/ 3009900 w 4748213"/>
                <a:gd name="connsiteY55" fmla="*/ 280988 h 1781175"/>
                <a:gd name="connsiteX56" fmla="*/ 2376488 w 4748213"/>
                <a:gd name="connsiteY56" fmla="*/ 285750 h 1781175"/>
                <a:gd name="connsiteX57" fmla="*/ 2128838 w 4748213"/>
                <a:gd name="connsiteY57" fmla="*/ 261938 h 1781175"/>
                <a:gd name="connsiteX58" fmla="*/ 1943100 w 4748213"/>
                <a:gd name="connsiteY58" fmla="*/ 180975 h 1781175"/>
                <a:gd name="connsiteX59" fmla="*/ 1762125 w 4748213"/>
                <a:gd name="connsiteY59" fmla="*/ 95250 h 1781175"/>
                <a:gd name="connsiteX60" fmla="*/ 1604963 w 4748213"/>
                <a:gd name="connsiteY60" fmla="*/ 0 h 1781175"/>
                <a:gd name="connsiteX61" fmla="*/ 1428750 w 4748213"/>
                <a:gd name="connsiteY61" fmla="*/ 71438 h 1781175"/>
                <a:gd name="connsiteX62" fmla="*/ 1109663 w 4748213"/>
                <a:gd name="connsiteY62" fmla="*/ 214313 h 1781175"/>
                <a:gd name="connsiteX63" fmla="*/ 957263 w 4748213"/>
                <a:gd name="connsiteY63" fmla="*/ 242888 h 1781175"/>
                <a:gd name="connsiteX64" fmla="*/ 633413 w 4748213"/>
                <a:gd name="connsiteY64" fmla="*/ 304800 h 1781175"/>
                <a:gd name="connsiteX65" fmla="*/ 595313 w 4748213"/>
                <a:gd name="connsiteY65" fmla="*/ 381000 h 1781175"/>
                <a:gd name="connsiteX66" fmla="*/ 552450 w 4748213"/>
                <a:gd name="connsiteY66" fmla="*/ 552450 h 1781175"/>
                <a:gd name="connsiteX67" fmla="*/ 533400 w 4748213"/>
                <a:gd name="connsiteY67" fmla="*/ 700088 h 1781175"/>
                <a:gd name="connsiteX68" fmla="*/ 509588 w 4748213"/>
                <a:gd name="connsiteY68" fmla="*/ 800100 h 1781175"/>
                <a:gd name="connsiteX69" fmla="*/ 404813 w 4748213"/>
                <a:gd name="connsiteY69" fmla="*/ 1033463 h 1781175"/>
                <a:gd name="connsiteX70" fmla="*/ 357188 w 4748213"/>
                <a:gd name="connsiteY70" fmla="*/ 1076325 h 1781175"/>
                <a:gd name="connsiteX71" fmla="*/ 138113 w 4748213"/>
                <a:gd name="connsiteY71" fmla="*/ 1143000 h 1781175"/>
                <a:gd name="connsiteX72" fmla="*/ 33338 w 4748213"/>
                <a:gd name="connsiteY72" fmla="*/ 1176338 h 1781175"/>
                <a:gd name="connsiteX73" fmla="*/ 0 w 4748213"/>
                <a:gd name="connsiteY73" fmla="*/ 1314450 h 1781175"/>
                <a:gd name="connsiteX0" fmla="*/ 0 w 4786312"/>
                <a:gd name="connsiteY0" fmla="*/ 1314450 h 1781175"/>
                <a:gd name="connsiteX1" fmla="*/ 109538 w 4786312"/>
                <a:gd name="connsiteY1" fmla="*/ 1428750 h 1781175"/>
                <a:gd name="connsiteX2" fmla="*/ 204788 w 4786312"/>
                <a:gd name="connsiteY2" fmla="*/ 1438275 h 1781175"/>
                <a:gd name="connsiteX3" fmla="*/ 371475 w 4786312"/>
                <a:gd name="connsiteY3" fmla="*/ 1419225 h 1781175"/>
                <a:gd name="connsiteX4" fmla="*/ 447675 w 4786312"/>
                <a:gd name="connsiteY4" fmla="*/ 1419225 h 1781175"/>
                <a:gd name="connsiteX5" fmla="*/ 604838 w 4786312"/>
                <a:gd name="connsiteY5" fmla="*/ 1481138 h 1781175"/>
                <a:gd name="connsiteX6" fmla="*/ 857250 w 4786312"/>
                <a:gd name="connsiteY6" fmla="*/ 1452563 h 1781175"/>
                <a:gd name="connsiteX7" fmla="*/ 914400 w 4786312"/>
                <a:gd name="connsiteY7" fmla="*/ 1519238 h 1781175"/>
                <a:gd name="connsiteX8" fmla="*/ 1009650 w 4786312"/>
                <a:gd name="connsiteY8" fmla="*/ 1471613 h 1781175"/>
                <a:gd name="connsiteX9" fmla="*/ 1081088 w 4786312"/>
                <a:gd name="connsiteY9" fmla="*/ 1357313 h 1781175"/>
                <a:gd name="connsiteX10" fmla="*/ 1085850 w 4786312"/>
                <a:gd name="connsiteY10" fmla="*/ 1233488 h 1781175"/>
                <a:gd name="connsiteX11" fmla="*/ 1314450 w 4786312"/>
                <a:gd name="connsiteY11" fmla="*/ 923925 h 1781175"/>
                <a:gd name="connsiteX12" fmla="*/ 1409700 w 4786312"/>
                <a:gd name="connsiteY12" fmla="*/ 904875 h 1781175"/>
                <a:gd name="connsiteX13" fmla="*/ 1562100 w 4786312"/>
                <a:gd name="connsiteY13" fmla="*/ 828675 h 1781175"/>
                <a:gd name="connsiteX14" fmla="*/ 1700213 w 4786312"/>
                <a:gd name="connsiteY14" fmla="*/ 785813 h 1781175"/>
                <a:gd name="connsiteX15" fmla="*/ 1743075 w 4786312"/>
                <a:gd name="connsiteY15" fmla="*/ 809625 h 1781175"/>
                <a:gd name="connsiteX16" fmla="*/ 1852613 w 4786312"/>
                <a:gd name="connsiteY16" fmla="*/ 757238 h 1781175"/>
                <a:gd name="connsiteX17" fmla="*/ 1962150 w 4786312"/>
                <a:gd name="connsiteY17" fmla="*/ 762000 h 1781175"/>
                <a:gd name="connsiteX18" fmla="*/ 2000250 w 4786312"/>
                <a:gd name="connsiteY18" fmla="*/ 719138 h 1781175"/>
                <a:gd name="connsiteX19" fmla="*/ 2062163 w 4786312"/>
                <a:gd name="connsiteY19" fmla="*/ 623888 h 1781175"/>
                <a:gd name="connsiteX20" fmla="*/ 2128838 w 4786312"/>
                <a:gd name="connsiteY20" fmla="*/ 709613 h 1781175"/>
                <a:gd name="connsiteX21" fmla="*/ 2252663 w 4786312"/>
                <a:gd name="connsiteY21" fmla="*/ 742950 h 1781175"/>
                <a:gd name="connsiteX22" fmla="*/ 2447925 w 4786312"/>
                <a:gd name="connsiteY22" fmla="*/ 795338 h 1781175"/>
                <a:gd name="connsiteX23" fmla="*/ 2562225 w 4786312"/>
                <a:gd name="connsiteY23" fmla="*/ 852488 h 1781175"/>
                <a:gd name="connsiteX24" fmla="*/ 2733675 w 4786312"/>
                <a:gd name="connsiteY24" fmla="*/ 838200 h 1781175"/>
                <a:gd name="connsiteX25" fmla="*/ 2833688 w 4786312"/>
                <a:gd name="connsiteY25" fmla="*/ 919163 h 1781175"/>
                <a:gd name="connsiteX26" fmla="*/ 2952750 w 4786312"/>
                <a:gd name="connsiteY26" fmla="*/ 914400 h 1781175"/>
                <a:gd name="connsiteX27" fmla="*/ 3033713 w 4786312"/>
                <a:gd name="connsiteY27" fmla="*/ 928688 h 1781175"/>
                <a:gd name="connsiteX28" fmla="*/ 3138488 w 4786312"/>
                <a:gd name="connsiteY28" fmla="*/ 995363 h 1781175"/>
                <a:gd name="connsiteX29" fmla="*/ 3195638 w 4786312"/>
                <a:gd name="connsiteY29" fmla="*/ 1028700 h 1781175"/>
                <a:gd name="connsiteX30" fmla="*/ 3233738 w 4786312"/>
                <a:gd name="connsiteY30" fmla="*/ 1033463 h 1781175"/>
                <a:gd name="connsiteX31" fmla="*/ 3457575 w 4786312"/>
                <a:gd name="connsiteY31" fmla="*/ 1228725 h 1781175"/>
                <a:gd name="connsiteX32" fmla="*/ 3500438 w 4786312"/>
                <a:gd name="connsiteY32" fmla="*/ 1347788 h 1781175"/>
                <a:gd name="connsiteX33" fmla="*/ 3681413 w 4786312"/>
                <a:gd name="connsiteY33" fmla="*/ 1409700 h 1781175"/>
                <a:gd name="connsiteX34" fmla="*/ 3700463 w 4786312"/>
                <a:gd name="connsiteY34" fmla="*/ 1457325 h 1781175"/>
                <a:gd name="connsiteX35" fmla="*/ 3929063 w 4786312"/>
                <a:gd name="connsiteY35" fmla="*/ 1600200 h 1781175"/>
                <a:gd name="connsiteX36" fmla="*/ 4371975 w 4786312"/>
                <a:gd name="connsiteY36" fmla="*/ 1714500 h 1781175"/>
                <a:gd name="connsiteX37" fmla="*/ 4619625 w 4786312"/>
                <a:gd name="connsiteY37" fmla="*/ 1781175 h 1781175"/>
                <a:gd name="connsiteX38" fmla="*/ 4786312 w 4786312"/>
                <a:gd name="connsiteY38" fmla="*/ 1733550 h 1781175"/>
                <a:gd name="connsiteX39" fmla="*/ 4743450 w 4786312"/>
                <a:gd name="connsiteY39" fmla="*/ 1419225 h 1781175"/>
                <a:gd name="connsiteX40" fmla="*/ 4748213 w 4786312"/>
                <a:gd name="connsiteY40" fmla="*/ 1357313 h 1781175"/>
                <a:gd name="connsiteX41" fmla="*/ 4714875 w 4786312"/>
                <a:gd name="connsiteY41" fmla="*/ 1228725 h 1781175"/>
                <a:gd name="connsiteX42" fmla="*/ 4681538 w 4786312"/>
                <a:gd name="connsiteY42" fmla="*/ 1185863 h 1781175"/>
                <a:gd name="connsiteX43" fmla="*/ 4505325 w 4786312"/>
                <a:gd name="connsiteY43" fmla="*/ 1147763 h 1781175"/>
                <a:gd name="connsiteX44" fmla="*/ 4391025 w 4786312"/>
                <a:gd name="connsiteY44" fmla="*/ 1123950 h 1781175"/>
                <a:gd name="connsiteX45" fmla="*/ 4281488 w 4786312"/>
                <a:gd name="connsiteY45" fmla="*/ 1038225 h 1781175"/>
                <a:gd name="connsiteX46" fmla="*/ 3971925 w 4786312"/>
                <a:gd name="connsiteY46" fmla="*/ 957263 h 1781175"/>
                <a:gd name="connsiteX47" fmla="*/ 3929063 w 4786312"/>
                <a:gd name="connsiteY47" fmla="*/ 914400 h 1781175"/>
                <a:gd name="connsiteX48" fmla="*/ 3890963 w 4786312"/>
                <a:gd name="connsiteY48" fmla="*/ 823913 h 1781175"/>
                <a:gd name="connsiteX49" fmla="*/ 3857625 w 4786312"/>
                <a:gd name="connsiteY49" fmla="*/ 728663 h 1781175"/>
                <a:gd name="connsiteX50" fmla="*/ 3833813 w 4786312"/>
                <a:gd name="connsiteY50" fmla="*/ 671513 h 1781175"/>
                <a:gd name="connsiteX51" fmla="*/ 3748088 w 4786312"/>
                <a:gd name="connsiteY51" fmla="*/ 557213 h 1781175"/>
                <a:gd name="connsiteX52" fmla="*/ 3695700 w 4786312"/>
                <a:gd name="connsiteY52" fmla="*/ 466725 h 1781175"/>
                <a:gd name="connsiteX53" fmla="*/ 3624263 w 4786312"/>
                <a:gd name="connsiteY53" fmla="*/ 404813 h 1781175"/>
                <a:gd name="connsiteX54" fmla="*/ 3624263 w 4786312"/>
                <a:gd name="connsiteY54" fmla="*/ 285750 h 1781175"/>
                <a:gd name="connsiteX55" fmla="*/ 3009900 w 4786312"/>
                <a:gd name="connsiteY55" fmla="*/ 280988 h 1781175"/>
                <a:gd name="connsiteX56" fmla="*/ 2376488 w 4786312"/>
                <a:gd name="connsiteY56" fmla="*/ 285750 h 1781175"/>
                <a:gd name="connsiteX57" fmla="*/ 2128838 w 4786312"/>
                <a:gd name="connsiteY57" fmla="*/ 261938 h 1781175"/>
                <a:gd name="connsiteX58" fmla="*/ 1943100 w 4786312"/>
                <a:gd name="connsiteY58" fmla="*/ 180975 h 1781175"/>
                <a:gd name="connsiteX59" fmla="*/ 1762125 w 4786312"/>
                <a:gd name="connsiteY59" fmla="*/ 95250 h 1781175"/>
                <a:gd name="connsiteX60" fmla="*/ 1604963 w 4786312"/>
                <a:gd name="connsiteY60" fmla="*/ 0 h 1781175"/>
                <a:gd name="connsiteX61" fmla="*/ 1428750 w 4786312"/>
                <a:gd name="connsiteY61" fmla="*/ 71438 h 1781175"/>
                <a:gd name="connsiteX62" fmla="*/ 1109663 w 4786312"/>
                <a:gd name="connsiteY62" fmla="*/ 214313 h 1781175"/>
                <a:gd name="connsiteX63" fmla="*/ 957263 w 4786312"/>
                <a:gd name="connsiteY63" fmla="*/ 242888 h 1781175"/>
                <a:gd name="connsiteX64" fmla="*/ 633413 w 4786312"/>
                <a:gd name="connsiteY64" fmla="*/ 304800 h 1781175"/>
                <a:gd name="connsiteX65" fmla="*/ 595313 w 4786312"/>
                <a:gd name="connsiteY65" fmla="*/ 381000 h 1781175"/>
                <a:gd name="connsiteX66" fmla="*/ 552450 w 4786312"/>
                <a:gd name="connsiteY66" fmla="*/ 552450 h 1781175"/>
                <a:gd name="connsiteX67" fmla="*/ 533400 w 4786312"/>
                <a:gd name="connsiteY67" fmla="*/ 700088 h 1781175"/>
                <a:gd name="connsiteX68" fmla="*/ 509588 w 4786312"/>
                <a:gd name="connsiteY68" fmla="*/ 800100 h 1781175"/>
                <a:gd name="connsiteX69" fmla="*/ 404813 w 4786312"/>
                <a:gd name="connsiteY69" fmla="*/ 1033463 h 1781175"/>
                <a:gd name="connsiteX70" fmla="*/ 357188 w 4786312"/>
                <a:gd name="connsiteY70" fmla="*/ 1076325 h 1781175"/>
                <a:gd name="connsiteX71" fmla="*/ 138113 w 4786312"/>
                <a:gd name="connsiteY71" fmla="*/ 1143000 h 1781175"/>
                <a:gd name="connsiteX72" fmla="*/ 33338 w 4786312"/>
                <a:gd name="connsiteY72" fmla="*/ 1176338 h 1781175"/>
                <a:gd name="connsiteX73" fmla="*/ 0 w 4786312"/>
                <a:gd name="connsiteY73" fmla="*/ 1314450 h 1781175"/>
                <a:gd name="connsiteX0" fmla="*/ 0 w 4814887"/>
                <a:gd name="connsiteY0" fmla="*/ 1314450 h 1781175"/>
                <a:gd name="connsiteX1" fmla="*/ 109538 w 4814887"/>
                <a:gd name="connsiteY1" fmla="*/ 1428750 h 1781175"/>
                <a:gd name="connsiteX2" fmla="*/ 204788 w 4814887"/>
                <a:gd name="connsiteY2" fmla="*/ 1438275 h 1781175"/>
                <a:gd name="connsiteX3" fmla="*/ 371475 w 4814887"/>
                <a:gd name="connsiteY3" fmla="*/ 1419225 h 1781175"/>
                <a:gd name="connsiteX4" fmla="*/ 447675 w 4814887"/>
                <a:gd name="connsiteY4" fmla="*/ 1419225 h 1781175"/>
                <a:gd name="connsiteX5" fmla="*/ 604838 w 4814887"/>
                <a:gd name="connsiteY5" fmla="*/ 1481138 h 1781175"/>
                <a:gd name="connsiteX6" fmla="*/ 857250 w 4814887"/>
                <a:gd name="connsiteY6" fmla="*/ 1452563 h 1781175"/>
                <a:gd name="connsiteX7" fmla="*/ 914400 w 4814887"/>
                <a:gd name="connsiteY7" fmla="*/ 1519238 h 1781175"/>
                <a:gd name="connsiteX8" fmla="*/ 1009650 w 4814887"/>
                <a:gd name="connsiteY8" fmla="*/ 1471613 h 1781175"/>
                <a:gd name="connsiteX9" fmla="*/ 1081088 w 4814887"/>
                <a:gd name="connsiteY9" fmla="*/ 1357313 h 1781175"/>
                <a:gd name="connsiteX10" fmla="*/ 1085850 w 4814887"/>
                <a:gd name="connsiteY10" fmla="*/ 1233488 h 1781175"/>
                <a:gd name="connsiteX11" fmla="*/ 1314450 w 4814887"/>
                <a:gd name="connsiteY11" fmla="*/ 923925 h 1781175"/>
                <a:gd name="connsiteX12" fmla="*/ 1409700 w 4814887"/>
                <a:gd name="connsiteY12" fmla="*/ 904875 h 1781175"/>
                <a:gd name="connsiteX13" fmla="*/ 1562100 w 4814887"/>
                <a:gd name="connsiteY13" fmla="*/ 828675 h 1781175"/>
                <a:gd name="connsiteX14" fmla="*/ 1700213 w 4814887"/>
                <a:gd name="connsiteY14" fmla="*/ 785813 h 1781175"/>
                <a:gd name="connsiteX15" fmla="*/ 1743075 w 4814887"/>
                <a:gd name="connsiteY15" fmla="*/ 809625 h 1781175"/>
                <a:gd name="connsiteX16" fmla="*/ 1852613 w 4814887"/>
                <a:gd name="connsiteY16" fmla="*/ 757238 h 1781175"/>
                <a:gd name="connsiteX17" fmla="*/ 1962150 w 4814887"/>
                <a:gd name="connsiteY17" fmla="*/ 762000 h 1781175"/>
                <a:gd name="connsiteX18" fmla="*/ 2000250 w 4814887"/>
                <a:gd name="connsiteY18" fmla="*/ 719138 h 1781175"/>
                <a:gd name="connsiteX19" fmla="*/ 2062163 w 4814887"/>
                <a:gd name="connsiteY19" fmla="*/ 623888 h 1781175"/>
                <a:gd name="connsiteX20" fmla="*/ 2128838 w 4814887"/>
                <a:gd name="connsiteY20" fmla="*/ 709613 h 1781175"/>
                <a:gd name="connsiteX21" fmla="*/ 2252663 w 4814887"/>
                <a:gd name="connsiteY21" fmla="*/ 742950 h 1781175"/>
                <a:gd name="connsiteX22" fmla="*/ 2447925 w 4814887"/>
                <a:gd name="connsiteY22" fmla="*/ 795338 h 1781175"/>
                <a:gd name="connsiteX23" fmla="*/ 2562225 w 4814887"/>
                <a:gd name="connsiteY23" fmla="*/ 852488 h 1781175"/>
                <a:gd name="connsiteX24" fmla="*/ 2733675 w 4814887"/>
                <a:gd name="connsiteY24" fmla="*/ 838200 h 1781175"/>
                <a:gd name="connsiteX25" fmla="*/ 2833688 w 4814887"/>
                <a:gd name="connsiteY25" fmla="*/ 919163 h 1781175"/>
                <a:gd name="connsiteX26" fmla="*/ 2952750 w 4814887"/>
                <a:gd name="connsiteY26" fmla="*/ 914400 h 1781175"/>
                <a:gd name="connsiteX27" fmla="*/ 3033713 w 4814887"/>
                <a:gd name="connsiteY27" fmla="*/ 928688 h 1781175"/>
                <a:gd name="connsiteX28" fmla="*/ 3138488 w 4814887"/>
                <a:gd name="connsiteY28" fmla="*/ 995363 h 1781175"/>
                <a:gd name="connsiteX29" fmla="*/ 3195638 w 4814887"/>
                <a:gd name="connsiteY29" fmla="*/ 1028700 h 1781175"/>
                <a:gd name="connsiteX30" fmla="*/ 3233738 w 4814887"/>
                <a:gd name="connsiteY30" fmla="*/ 1033463 h 1781175"/>
                <a:gd name="connsiteX31" fmla="*/ 3457575 w 4814887"/>
                <a:gd name="connsiteY31" fmla="*/ 1228725 h 1781175"/>
                <a:gd name="connsiteX32" fmla="*/ 3500438 w 4814887"/>
                <a:gd name="connsiteY32" fmla="*/ 1347788 h 1781175"/>
                <a:gd name="connsiteX33" fmla="*/ 3681413 w 4814887"/>
                <a:gd name="connsiteY33" fmla="*/ 1409700 h 1781175"/>
                <a:gd name="connsiteX34" fmla="*/ 3700463 w 4814887"/>
                <a:gd name="connsiteY34" fmla="*/ 1457325 h 1781175"/>
                <a:gd name="connsiteX35" fmla="*/ 3929063 w 4814887"/>
                <a:gd name="connsiteY35" fmla="*/ 1600200 h 1781175"/>
                <a:gd name="connsiteX36" fmla="*/ 4371975 w 4814887"/>
                <a:gd name="connsiteY36" fmla="*/ 1714500 h 1781175"/>
                <a:gd name="connsiteX37" fmla="*/ 4619625 w 4814887"/>
                <a:gd name="connsiteY37" fmla="*/ 1781175 h 1781175"/>
                <a:gd name="connsiteX38" fmla="*/ 4786312 w 4814887"/>
                <a:gd name="connsiteY38" fmla="*/ 1733550 h 1781175"/>
                <a:gd name="connsiteX39" fmla="*/ 4814887 w 4814887"/>
                <a:gd name="connsiteY39" fmla="*/ 1457325 h 1781175"/>
                <a:gd name="connsiteX40" fmla="*/ 4748213 w 4814887"/>
                <a:gd name="connsiteY40" fmla="*/ 1357313 h 1781175"/>
                <a:gd name="connsiteX41" fmla="*/ 4714875 w 4814887"/>
                <a:gd name="connsiteY41" fmla="*/ 1228725 h 1781175"/>
                <a:gd name="connsiteX42" fmla="*/ 4681538 w 4814887"/>
                <a:gd name="connsiteY42" fmla="*/ 1185863 h 1781175"/>
                <a:gd name="connsiteX43" fmla="*/ 4505325 w 4814887"/>
                <a:gd name="connsiteY43" fmla="*/ 1147763 h 1781175"/>
                <a:gd name="connsiteX44" fmla="*/ 4391025 w 4814887"/>
                <a:gd name="connsiteY44" fmla="*/ 1123950 h 1781175"/>
                <a:gd name="connsiteX45" fmla="*/ 4281488 w 4814887"/>
                <a:gd name="connsiteY45" fmla="*/ 1038225 h 1781175"/>
                <a:gd name="connsiteX46" fmla="*/ 3971925 w 4814887"/>
                <a:gd name="connsiteY46" fmla="*/ 957263 h 1781175"/>
                <a:gd name="connsiteX47" fmla="*/ 3929063 w 4814887"/>
                <a:gd name="connsiteY47" fmla="*/ 914400 h 1781175"/>
                <a:gd name="connsiteX48" fmla="*/ 3890963 w 4814887"/>
                <a:gd name="connsiteY48" fmla="*/ 823913 h 1781175"/>
                <a:gd name="connsiteX49" fmla="*/ 3857625 w 4814887"/>
                <a:gd name="connsiteY49" fmla="*/ 728663 h 1781175"/>
                <a:gd name="connsiteX50" fmla="*/ 3833813 w 4814887"/>
                <a:gd name="connsiteY50" fmla="*/ 671513 h 1781175"/>
                <a:gd name="connsiteX51" fmla="*/ 3748088 w 4814887"/>
                <a:gd name="connsiteY51" fmla="*/ 557213 h 1781175"/>
                <a:gd name="connsiteX52" fmla="*/ 3695700 w 4814887"/>
                <a:gd name="connsiteY52" fmla="*/ 466725 h 1781175"/>
                <a:gd name="connsiteX53" fmla="*/ 3624263 w 4814887"/>
                <a:gd name="connsiteY53" fmla="*/ 404813 h 1781175"/>
                <a:gd name="connsiteX54" fmla="*/ 3624263 w 4814887"/>
                <a:gd name="connsiteY54" fmla="*/ 285750 h 1781175"/>
                <a:gd name="connsiteX55" fmla="*/ 3009900 w 4814887"/>
                <a:gd name="connsiteY55" fmla="*/ 280988 h 1781175"/>
                <a:gd name="connsiteX56" fmla="*/ 2376488 w 4814887"/>
                <a:gd name="connsiteY56" fmla="*/ 285750 h 1781175"/>
                <a:gd name="connsiteX57" fmla="*/ 2128838 w 4814887"/>
                <a:gd name="connsiteY57" fmla="*/ 261938 h 1781175"/>
                <a:gd name="connsiteX58" fmla="*/ 1943100 w 4814887"/>
                <a:gd name="connsiteY58" fmla="*/ 180975 h 1781175"/>
                <a:gd name="connsiteX59" fmla="*/ 1762125 w 4814887"/>
                <a:gd name="connsiteY59" fmla="*/ 95250 h 1781175"/>
                <a:gd name="connsiteX60" fmla="*/ 1604963 w 4814887"/>
                <a:gd name="connsiteY60" fmla="*/ 0 h 1781175"/>
                <a:gd name="connsiteX61" fmla="*/ 1428750 w 4814887"/>
                <a:gd name="connsiteY61" fmla="*/ 71438 h 1781175"/>
                <a:gd name="connsiteX62" fmla="*/ 1109663 w 4814887"/>
                <a:gd name="connsiteY62" fmla="*/ 214313 h 1781175"/>
                <a:gd name="connsiteX63" fmla="*/ 957263 w 4814887"/>
                <a:gd name="connsiteY63" fmla="*/ 242888 h 1781175"/>
                <a:gd name="connsiteX64" fmla="*/ 633413 w 4814887"/>
                <a:gd name="connsiteY64" fmla="*/ 304800 h 1781175"/>
                <a:gd name="connsiteX65" fmla="*/ 595313 w 4814887"/>
                <a:gd name="connsiteY65" fmla="*/ 381000 h 1781175"/>
                <a:gd name="connsiteX66" fmla="*/ 552450 w 4814887"/>
                <a:gd name="connsiteY66" fmla="*/ 552450 h 1781175"/>
                <a:gd name="connsiteX67" fmla="*/ 533400 w 4814887"/>
                <a:gd name="connsiteY67" fmla="*/ 700088 h 1781175"/>
                <a:gd name="connsiteX68" fmla="*/ 509588 w 4814887"/>
                <a:gd name="connsiteY68" fmla="*/ 800100 h 1781175"/>
                <a:gd name="connsiteX69" fmla="*/ 404813 w 4814887"/>
                <a:gd name="connsiteY69" fmla="*/ 1033463 h 1781175"/>
                <a:gd name="connsiteX70" fmla="*/ 357188 w 4814887"/>
                <a:gd name="connsiteY70" fmla="*/ 1076325 h 1781175"/>
                <a:gd name="connsiteX71" fmla="*/ 138113 w 4814887"/>
                <a:gd name="connsiteY71" fmla="*/ 1143000 h 1781175"/>
                <a:gd name="connsiteX72" fmla="*/ 33338 w 4814887"/>
                <a:gd name="connsiteY72" fmla="*/ 1176338 h 1781175"/>
                <a:gd name="connsiteX73" fmla="*/ 0 w 4814887"/>
                <a:gd name="connsiteY73" fmla="*/ 1314450 h 1781175"/>
                <a:gd name="connsiteX0" fmla="*/ 0 w 4857749"/>
                <a:gd name="connsiteY0" fmla="*/ 1314450 h 1781175"/>
                <a:gd name="connsiteX1" fmla="*/ 109538 w 4857749"/>
                <a:gd name="connsiteY1" fmla="*/ 1428750 h 1781175"/>
                <a:gd name="connsiteX2" fmla="*/ 204788 w 4857749"/>
                <a:gd name="connsiteY2" fmla="*/ 1438275 h 1781175"/>
                <a:gd name="connsiteX3" fmla="*/ 371475 w 4857749"/>
                <a:gd name="connsiteY3" fmla="*/ 1419225 h 1781175"/>
                <a:gd name="connsiteX4" fmla="*/ 447675 w 4857749"/>
                <a:gd name="connsiteY4" fmla="*/ 1419225 h 1781175"/>
                <a:gd name="connsiteX5" fmla="*/ 604838 w 4857749"/>
                <a:gd name="connsiteY5" fmla="*/ 1481138 h 1781175"/>
                <a:gd name="connsiteX6" fmla="*/ 857250 w 4857749"/>
                <a:gd name="connsiteY6" fmla="*/ 1452563 h 1781175"/>
                <a:gd name="connsiteX7" fmla="*/ 914400 w 4857749"/>
                <a:gd name="connsiteY7" fmla="*/ 1519238 h 1781175"/>
                <a:gd name="connsiteX8" fmla="*/ 1009650 w 4857749"/>
                <a:gd name="connsiteY8" fmla="*/ 1471613 h 1781175"/>
                <a:gd name="connsiteX9" fmla="*/ 1081088 w 4857749"/>
                <a:gd name="connsiteY9" fmla="*/ 1357313 h 1781175"/>
                <a:gd name="connsiteX10" fmla="*/ 1085850 w 4857749"/>
                <a:gd name="connsiteY10" fmla="*/ 1233488 h 1781175"/>
                <a:gd name="connsiteX11" fmla="*/ 1314450 w 4857749"/>
                <a:gd name="connsiteY11" fmla="*/ 923925 h 1781175"/>
                <a:gd name="connsiteX12" fmla="*/ 1409700 w 4857749"/>
                <a:gd name="connsiteY12" fmla="*/ 904875 h 1781175"/>
                <a:gd name="connsiteX13" fmla="*/ 1562100 w 4857749"/>
                <a:gd name="connsiteY13" fmla="*/ 828675 h 1781175"/>
                <a:gd name="connsiteX14" fmla="*/ 1700213 w 4857749"/>
                <a:gd name="connsiteY14" fmla="*/ 785813 h 1781175"/>
                <a:gd name="connsiteX15" fmla="*/ 1743075 w 4857749"/>
                <a:gd name="connsiteY15" fmla="*/ 809625 h 1781175"/>
                <a:gd name="connsiteX16" fmla="*/ 1852613 w 4857749"/>
                <a:gd name="connsiteY16" fmla="*/ 757238 h 1781175"/>
                <a:gd name="connsiteX17" fmla="*/ 1962150 w 4857749"/>
                <a:gd name="connsiteY17" fmla="*/ 762000 h 1781175"/>
                <a:gd name="connsiteX18" fmla="*/ 2000250 w 4857749"/>
                <a:gd name="connsiteY18" fmla="*/ 719138 h 1781175"/>
                <a:gd name="connsiteX19" fmla="*/ 2062163 w 4857749"/>
                <a:gd name="connsiteY19" fmla="*/ 623888 h 1781175"/>
                <a:gd name="connsiteX20" fmla="*/ 2128838 w 4857749"/>
                <a:gd name="connsiteY20" fmla="*/ 709613 h 1781175"/>
                <a:gd name="connsiteX21" fmla="*/ 2252663 w 4857749"/>
                <a:gd name="connsiteY21" fmla="*/ 742950 h 1781175"/>
                <a:gd name="connsiteX22" fmla="*/ 2447925 w 4857749"/>
                <a:gd name="connsiteY22" fmla="*/ 795338 h 1781175"/>
                <a:gd name="connsiteX23" fmla="*/ 2562225 w 4857749"/>
                <a:gd name="connsiteY23" fmla="*/ 852488 h 1781175"/>
                <a:gd name="connsiteX24" fmla="*/ 2733675 w 4857749"/>
                <a:gd name="connsiteY24" fmla="*/ 838200 h 1781175"/>
                <a:gd name="connsiteX25" fmla="*/ 2833688 w 4857749"/>
                <a:gd name="connsiteY25" fmla="*/ 919163 h 1781175"/>
                <a:gd name="connsiteX26" fmla="*/ 2952750 w 4857749"/>
                <a:gd name="connsiteY26" fmla="*/ 914400 h 1781175"/>
                <a:gd name="connsiteX27" fmla="*/ 3033713 w 4857749"/>
                <a:gd name="connsiteY27" fmla="*/ 928688 h 1781175"/>
                <a:gd name="connsiteX28" fmla="*/ 3138488 w 4857749"/>
                <a:gd name="connsiteY28" fmla="*/ 995363 h 1781175"/>
                <a:gd name="connsiteX29" fmla="*/ 3195638 w 4857749"/>
                <a:gd name="connsiteY29" fmla="*/ 1028700 h 1781175"/>
                <a:gd name="connsiteX30" fmla="*/ 3233738 w 4857749"/>
                <a:gd name="connsiteY30" fmla="*/ 1033463 h 1781175"/>
                <a:gd name="connsiteX31" fmla="*/ 3457575 w 4857749"/>
                <a:gd name="connsiteY31" fmla="*/ 1228725 h 1781175"/>
                <a:gd name="connsiteX32" fmla="*/ 3500438 w 4857749"/>
                <a:gd name="connsiteY32" fmla="*/ 1347788 h 1781175"/>
                <a:gd name="connsiteX33" fmla="*/ 3681413 w 4857749"/>
                <a:gd name="connsiteY33" fmla="*/ 1409700 h 1781175"/>
                <a:gd name="connsiteX34" fmla="*/ 3700463 w 4857749"/>
                <a:gd name="connsiteY34" fmla="*/ 1457325 h 1781175"/>
                <a:gd name="connsiteX35" fmla="*/ 3929063 w 4857749"/>
                <a:gd name="connsiteY35" fmla="*/ 1600200 h 1781175"/>
                <a:gd name="connsiteX36" fmla="*/ 4371975 w 4857749"/>
                <a:gd name="connsiteY36" fmla="*/ 1714500 h 1781175"/>
                <a:gd name="connsiteX37" fmla="*/ 4619625 w 4857749"/>
                <a:gd name="connsiteY37" fmla="*/ 1781175 h 1781175"/>
                <a:gd name="connsiteX38" fmla="*/ 4786312 w 4857749"/>
                <a:gd name="connsiteY38" fmla="*/ 1733550 h 1781175"/>
                <a:gd name="connsiteX39" fmla="*/ 4857749 w 4857749"/>
                <a:gd name="connsiteY39" fmla="*/ 1590674 h 1781175"/>
                <a:gd name="connsiteX40" fmla="*/ 4814887 w 4857749"/>
                <a:gd name="connsiteY40" fmla="*/ 1457325 h 1781175"/>
                <a:gd name="connsiteX41" fmla="*/ 4748213 w 4857749"/>
                <a:gd name="connsiteY41" fmla="*/ 1357313 h 1781175"/>
                <a:gd name="connsiteX42" fmla="*/ 4714875 w 4857749"/>
                <a:gd name="connsiteY42" fmla="*/ 1228725 h 1781175"/>
                <a:gd name="connsiteX43" fmla="*/ 4681538 w 4857749"/>
                <a:gd name="connsiteY43" fmla="*/ 1185863 h 1781175"/>
                <a:gd name="connsiteX44" fmla="*/ 4505325 w 4857749"/>
                <a:gd name="connsiteY44" fmla="*/ 1147763 h 1781175"/>
                <a:gd name="connsiteX45" fmla="*/ 4391025 w 4857749"/>
                <a:gd name="connsiteY45" fmla="*/ 1123950 h 1781175"/>
                <a:gd name="connsiteX46" fmla="*/ 4281488 w 4857749"/>
                <a:gd name="connsiteY46" fmla="*/ 1038225 h 1781175"/>
                <a:gd name="connsiteX47" fmla="*/ 3971925 w 4857749"/>
                <a:gd name="connsiteY47" fmla="*/ 957263 h 1781175"/>
                <a:gd name="connsiteX48" fmla="*/ 3929063 w 4857749"/>
                <a:gd name="connsiteY48" fmla="*/ 914400 h 1781175"/>
                <a:gd name="connsiteX49" fmla="*/ 3890963 w 4857749"/>
                <a:gd name="connsiteY49" fmla="*/ 823913 h 1781175"/>
                <a:gd name="connsiteX50" fmla="*/ 3857625 w 4857749"/>
                <a:gd name="connsiteY50" fmla="*/ 728663 h 1781175"/>
                <a:gd name="connsiteX51" fmla="*/ 3833813 w 4857749"/>
                <a:gd name="connsiteY51" fmla="*/ 671513 h 1781175"/>
                <a:gd name="connsiteX52" fmla="*/ 3748088 w 4857749"/>
                <a:gd name="connsiteY52" fmla="*/ 557213 h 1781175"/>
                <a:gd name="connsiteX53" fmla="*/ 3695700 w 4857749"/>
                <a:gd name="connsiteY53" fmla="*/ 466725 h 1781175"/>
                <a:gd name="connsiteX54" fmla="*/ 3624263 w 4857749"/>
                <a:gd name="connsiteY54" fmla="*/ 404813 h 1781175"/>
                <a:gd name="connsiteX55" fmla="*/ 3624263 w 4857749"/>
                <a:gd name="connsiteY55" fmla="*/ 285750 h 1781175"/>
                <a:gd name="connsiteX56" fmla="*/ 3009900 w 4857749"/>
                <a:gd name="connsiteY56" fmla="*/ 280988 h 1781175"/>
                <a:gd name="connsiteX57" fmla="*/ 2376488 w 4857749"/>
                <a:gd name="connsiteY57" fmla="*/ 285750 h 1781175"/>
                <a:gd name="connsiteX58" fmla="*/ 2128838 w 4857749"/>
                <a:gd name="connsiteY58" fmla="*/ 261938 h 1781175"/>
                <a:gd name="connsiteX59" fmla="*/ 1943100 w 4857749"/>
                <a:gd name="connsiteY59" fmla="*/ 180975 h 1781175"/>
                <a:gd name="connsiteX60" fmla="*/ 1762125 w 4857749"/>
                <a:gd name="connsiteY60" fmla="*/ 95250 h 1781175"/>
                <a:gd name="connsiteX61" fmla="*/ 1604963 w 4857749"/>
                <a:gd name="connsiteY61" fmla="*/ 0 h 1781175"/>
                <a:gd name="connsiteX62" fmla="*/ 1428750 w 4857749"/>
                <a:gd name="connsiteY62" fmla="*/ 71438 h 1781175"/>
                <a:gd name="connsiteX63" fmla="*/ 1109663 w 4857749"/>
                <a:gd name="connsiteY63" fmla="*/ 214313 h 1781175"/>
                <a:gd name="connsiteX64" fmla="*/ 957263 w 4857749"/>
                <a:gd name="connsiteY64" fmla="*/ 242888 h 1781175"/>
                <a:gd name="connsiteX65" fmla="*/ 633413 w 4857749"/>
                <a:gd name="connsiteY65" fmla="*/ 304800 h 1781175"/>
                <a:gd name="connsiteX66" fmla="*/ 595313 w 4857749"/>
                <a:gd name="connsiteY66" fmla="*/ 381000 h 1781175"/>
                <a:gd name="connsiteX67" fmla="*/ 552450 w 4857749"/>
                <a:gd name="connsiteY67" fmla="*/ 552450 h 1781175"/>
                <a:gd name="connsiteX68" fmla="*/ 533400 w 4857749"/>
                <a:gd name="connsiteY68" fmla="*/ 700088 h 1781175"/>
                <a:gd name="connsiteX69" fmla="*/ 509588 w 4857749"/>
                <a:gd name="connsiteY69" fmla="*/ 800100 h 1781175"/>
                <a:gd name="connsiteX70" fmla="*/ 404813 w 4857749"/>
                <a:gd name="connsiteY70" fmla="*/ 1033463 h 1781175"/>
                <a:gd name="connsiteX71" fmla="*/ 357188 w 4857749"/>
                <a:gd name="connsiteY71" fmla="*/ 1076325 h 1781175"/>
                <a:gd name="connsiteX72" fmla="*/ 138113 w 4857749"/>
                <a:gd name="connsiteY72" fmla="*/ 1143000 h 1781175"/>
                <a:gd name="connsiteX73" fmla="*/ 33338 w 4857749"/>
                <a:gd name="connsiteY73" fmla="*/ 1176338 h 1781175"/>
                <a:gd name="connsiteX74" fmla="*/ 0 w 4857749"/>
                <a:gd name="connsiteY74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3033713 w 4957762"/>
                <a:gd name="connsiteY27" fmla="*/ 928688 h 1781175"/>
                <a:gd name="connsiteX28" fmla="*/ 3138488 w 4957762"/>
                <a:gd name="connsiteY28" fmla="*/ 995363 h 1781175"/>
                <a:gd name="connsiteX29" fmla="*/ 3195638 w 4957762"/>
                <a:gd name="connsiteY29" fmla="*/ 1028700 h 1781175"/>
                <a:gd name="connsiteX30" fmla="*/ 3233738 w 4957762"/>
                <a:gd name="connsiteY30" fmla="*/ 1033463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57325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3971925 w 4957762"/>
                <a:gd name="connsiteY47" fmla="*/ 957263 h 1781175"/>
                <a:gd name="connsiteX48" fmla="*/ 3929063 w 4957762"/>
                <a:gd name="connsiteY48" fmla="*/ 914400 h 1781175"/>
                <a:gd name="connsiteX49" fmla="*/ 3890963 w 4957762"/>
                <a:gd name="connsiteY49" fmla="*/ 82391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28838 w 4957762"/>
                <a:gd name="connsiteY58" fmla="*/ 261938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95313 w 4957762"/>
                <a:gd name="connsiteY66" fmla="*/ 381000 h 1781175"/>
                <a:gd name="connsiteX67" fmla="*/ 552450 w 4957762"/>
                <a:gd name="connsiteY67" fmla="*/ 552450 h 1781175"/>
                <a:gd name="connsiteX68" fmla="*/ 533400 w 4957762"/>
                <a:gd name="connsiteY68" fmla="*/ 700088 h 1781175"/>
                <a:gd name="connsiteX69" fmla="*/ 509588 w 4957762"/>
                <a:gd name="connsiteY69" fmla="*/ 800100 h 1781175"/>
                <a:gd name="connsiteX70" fmla="*/ 404813 w 4957762"/>
                <a:gd name="connsiteY70" fmla="*/ 1033463 h 1781175"/>
                <a:gd name="connsiteX71" fmla="*/ 357188 w 4957762"/>
                <a:gd name="connsiteY71" fmla="*/ 1076325 h 1781175"/>
                <a:gd name="connsiteX72" fmla="*/ 138113 w 4957762"/>
                <a:gd name="connsiteY72" fmla="*/ 1143000 h 1781175"/>
                <a:gd name="connsiteX73" fmla="*/ 33338 w 4957762"/>
                <a:gd name="connsiteY73" fmla="*/ 1176338 h 1781175"/>
                <a:gd name="connsiteX74" fmla="*/ 0 w 4957762"/>
                <a:gd name="connsiteY74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3033713 w 4957762"/>
                <a:gd name="connsiteY27" fmla="*/ 928688 h 1781175"/>
                <a:gd name="connsiteX28" fmla="*/ 3138488 w 4957762"/>
                <a:gd name="connsiteY28" fmla="*/ 995363 h 1781175"/>
                <a:gd name="connsiteX29" fmla="*/ 3195638 w 4957762"/>
                <a:gd name="connsiteY29" fmla="*/ 1028700 h 1781175"/>
                <a:gd name="connsiteX30" fmla="*/ 3233738 w 4957762"/>
                <a:gd name="connsiteY30" fmla="*/ 1033463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3971925 w 4957762"/>
                <a:gd name="connsiteY47" fmla="*/ 957263 h 1781175"/>
                <a:gd name="connsiteX48" fmla="*/ 3929063 w 4957762"/>
                <a:gd name="connsiteY48" fmla="*/ 914400 h 1781175"/>
                <a:gd name="connsiteX49" fmla="*/ 3890963 w 4957762"/>
                <a:gd name="connsiteY49" fmla="*/ 82391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28838 w 4957762"/>
                <a:gd name="connsiteY58" fmla="*/ 261938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95313 w 4957762"/>
                <a:gd name="connsiteY66" fmla="*/ 381000 h 1781175"/>
                <a:gd name="connsiteX67" fmla="*/ 552450 w 4957762"/>
                <a:gd name="connsiteY67" fmla="*/ 552450 h 1781175"/>
                <a:gd name="connsiteX68" fmla="*/ 533400 w 4957762"/>
                <a:gd name="connsiteY68" fmla="*/ 700088 h 1781175"/>
                <a:gd name="connsiteX69" fmla="*/ 509588 w 4957762"/>
                <a:gd name="connsiteY69" fmla="*/ 800100 h 1781175"/>
                <a:gd name="connsiteX70" fmla="*/ 404813 w 4957762"/>
                <a:gd name="connsiteY70" fmla="*/ 1033463 h 1781175"/>
                <a:gd name="connsiteX71" fmla="*/ 357188 w 4957762"/>
                <a:gd name="connsiteY71" fmla="*/ 1076325 h 1781175"/>
                <a:gd name="connsiteX72" fmla="*/ 138113 w 4957762"/>
                <a:gd name="connsiteY72" fmla="*/ 1143000 h 1781175"/>
                <a:gd name="connsiteX73" fmla="*/ 33338 w 4957762"/>
                <a:gd name="connsiteY73" fmla="*/ 1176338 h 1781175"/>
                <a:gd name="connsiteX74" fmla="*/ 0 w 4957762"/>
                <a:gd name="connsiteY74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3033713 w 4957762"/>
                <a:gd name="connsiteY27" fmla="*/ 928688 h 1781175"/>
                <a:gd name="connsiteX28" fmla="*/ 3138488 w 4957762"/>
                <a:gd name="connsiteY28" fmla="*/ 995363 h 1781175"/>
                <a:gd name="connsiteX29" fmla="*/ 3195638 w 4957762"/>
                <a:gd name="connsiteY29" fmla="*/ 1028700 h 1781175"/>
                <a:gd name="connsiteX30" fmla="*/ 3233738 w 4957762"/>
                <a:gd name="connsiteY30" fmla="*/ 1033463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29063 w 4957762"/>
                <a:gd name="connsiteY48" fmla="*/ 914400 h 1781175"/>
                <a:gd name="connsiteX49" fmla="*/ 3890963 w 4957762"/>
                <a:gd name="connsiteY49" fmla="*/ 82391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28838 w 4957762"/>
                <a:gd name="connsiteY58" fmla="*/ 261938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95313 w 4957762"/>
                <a:gd name="connsiteY66" fmla="*/ 381000 h 1781175"/>
                <a:gd name="connsiteX67" fmla="*/ 552450 w 4957762"/>
                <a:gd name="connsiteY67" fmla="*/ 552450 h 1781175"/>
                <a:gd name="connsiteX68" fmla="*/ 533400 w 4957762"/>
                <a:gd name="connsiteY68" fmla="*/ 700088 h 1781175"/>
                <a:gd name="connsiteX69" fmla="*/ 509588 w 4957762"/>
                <a:gd name="connsiteY69" fmla="*/ 800100 h 1781175"/>
                <a:gd name="connsiteX70" fmla="*/ 404813 w 4957762"/>
                <a:gd name="connsiteY70" fmla="*/ 1033463 h 1781175"/>
                <a:gd name="connsiteX71" fmla="*/ 357188 w 4957762"/>
                <a:gd name="connsiteY71" fmla="*/ 1076325 h 1781175"/>
                <a:gd name="connsiteX72" fmla="*/ 138113 w 4957762"/>
                <a:gd name="connsiteY72" fmla="*/ 1143000 h 1781175"/>
                <a:gd name="connsiteX73" fmla="*/ 33338 w 4957762"/>
                <a:gd name="connsiteY73" fmla="*/ 1176338 h 1781175"/>
                <a:gd name="connsiteX74" fmla="*/ 0 w 4957762"/>
                <a:gd name="connsiteY74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3033713 w 4957762"/>
                <a:gd name="connsiteY27" fmla="*/ 928688 h 1781175"/>
                <a:gd name="connsiteX28" fmla="*/ 3138488 w 4957762"/>
                <a:gd name="connsiteY28" fmla="*/ 995363 h 1781175"/>
                <a:gd name="connsiteX29" fmla="*/ 3195638 w 4957762"/>
                <a:gd name="connsiteY29" fmla="*/ 1028700 h 1781175"/>
                <a:gd name="connsiteX30" fmla="*/ 3233738 w 4957762"/>
                <a:gd name="connsiteY30" fmla="*/ 1033463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890963 w 4957762"/>
                <a:gd name="connsiteY49" fmla="*/ 82391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28838 w 4957762"/>
                <a:gd name="connsiteY58" fmla="*/ 261938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95313 w 4957762"/>
                <a:gd name="connsiteY66" fmla="*/ 381000 h 1781175"/>
                <a:gd name="connsiteX67" fmla="*/ 552450 w 4957762"/>
                <a:gd name="connsiteY67" fmla="*/ 552450 h 1781175"/>
                <a:gd name="connsiteX68" fmla="*/ 533400 w 4957762"/>
                <a:gd name="connsiteY68" fmla="*/ 700088 h 1781175"/>
                <a:gd name="connsiteX69" fmla="*/ 509588 w 4957762"/>
                <a:gd name="connsiteY69" fmla="*/ 800100 h 1781175"/>
                <a:gd name="connsiteX70" fmla="*/ 404813 w 4957762"/>
                <a:gd name="connsiteY70" fmla="*/ 1033463 h 1781175"/>
                <a:gd name="connsiteX71" fmla="*/ 357188 w 4957762"/>
                <a:gd name="connsiteY71" fmla="*/ 1076325 h 1781175"/>
                <a:gd name="connsiteX72" fmla="*/ 138113 w 4957762"/>
                <a:gd name="connsiteY72" fmla="*/ 1143000 h 1781175"/>
                <a:gd name="connsiteX73" fmla="*/ 33338 w 4957762"/>
                <a:gd name="connsiteY73" fmla="*/ 1176338 h 1781175"/>
                <a:gd name="connsiteX74" fmla="*/ 0 w 4957762"/>
                <a:gd name="connsiteY74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3033713 w 4957762"/>
                <a:gd name="connsiteY27" fmla="*/ 928688 h 1781175"/>
                <a:gd name="connsiteX28" fmla="*/ 3138488 w 4957762"/>
                <a:gd name="connsiteY28" fmla="*/ 995363 h 1781175"/>
                <a:gd name="connsiteX29" fmla="*/ 3195638 w 4957762"/>
                <a:gd name="connsiteY29" fmla="*/ 1028700 h 1781175"/>
                <a:gd name="connsiteX30" fmla="*/ 3233738 w 4957762"/>
                <a:gd name="connsiteY30" fmla="*/ 1033463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28838 w 4957762"/>
                <a:gd name="connsiteY58" fmla="*/ 261938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95313 w 4957762"/>
                <a:gd name="connsiteY66" fmla="*/ 381000 h 1781175"/>
                <a:gd name="connsiteX67" fmla="*/ 552450 w 4957762"/>
                <a:gd name="connsiteY67" fmla="*/ 552450 h 1781175"/>
                <a:gd name="connsiteX68" fmla="*/ 533400 w 4957762"/>
                <a:gd name="connsiteY68" fmla="*/ 700088 h 1781175"/>
                <a:gd name="connsiteX69" fmla="*/ 509588 w 4957762"/>
                <a:gd name="connsiteY69" fmla="*/ 800100 h 1781175"/>
                <a:gd name="connsiteX70" fmla="*/ 404813 w 4957762"/>
                <a:gd name="connsiteY70" fmla="*/ 1033463 h 1781175"/>
                <a:gd name="connsiteX71" fmla="*/ 357188 w 4957762"/>
                <a:gd name="connsiteY71" fmla="*/ 1076325 h 1781175"/>
                <a:gd name="connsiteX72" fmla="*/ 138113 w 4957762"/>
                <a:gd name="connsiteY72" fmla="*/ 1143000 h 1781175"/>
                <a:gd name="connsiteX73" fmla="*/ 33338 w 4957762"/>
                <a:gd name="connsiteY73" fmla="*/ 1176338 h 1781175"/>
                <a:gd name="connsiteX74" fmla="*/ 0 w 4957762"/>
                <a:gd name="connsiteY74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3033713 w 4957762"/>
                <a:gd name="connsiteY27" fmla="*/ 928688 h 1781175"/>
                <a:gd name="connsiteX28" fmla="*/ 3138488 w 4957762"/>
                <a:gd name="connsiteY28" fmla="*/ 995363 h 1781175"/>
                <a:gd name="connsiteX29" fmla="*/ 3195638 w 4957762"/>
                <a:gd name="connsiteY29" fmla="*/ 1028700 h 1781175"/>
                <a:gd name="connsiteX30" fmla="*/ 3233738 w 4957762"/>
                <a:gd name="connsiteY30" fmla="*/ 1033463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28838 w 4957762"/>
                <a:gd name="connsiteY58" fmla="*/ 261938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95313 w 4957762"/>
                <a:gd name="connsiteY66" fmla="*/ 381000 h 1781175"/>
                <a:gd name="connsiteX67" fmla="*/ 519112 w 4957762"/>
                <a:gd name="connsiteY67" fmla="*/ 542925 h 1781175"/>
                <a:gd name="connsiteX68" fmla="*/ 533400 w 4957762"/>
                <a:gd name="connsiteY68" fmla="*/ 700088 h 1781175"/>
                <a:gd name="connsiteX69" fmla="*/ 509588 w 4957762"/>
                <a:gd name="connsiteY69" fmla="*/ 800100 h 1781175"/>
                <a:gd name="connsiteX70" fmla="*/ 404813 w 4957762"/>
                <a:gd name="connsiteY70" fmla="*/ 1033463 h 1781175"/>
                <a:gd name="connsiteX71" fmla="*/ 357188 w 4957762"/>
                <a:gd name="connsiteY71" fmla="*/ 1076325 h 1781175"/>
                <a:gd name="connsiteX72" fmla="*/ 138113 w 4957762"/>
                <a:gd name="connsiteY72" fmla="*/ 1143000 h 1781175"/>
                <a:gd name="connsiteX73" fmla="*/ 33338 w 4957762"/>
                <a:gd name="connsiteY73" fmla="*/ 1176338 h 1781175"/>
                <a:gd name="connsiteX74" fmla="*/ 0 w 4957762"/>
                <a:gd name="connsiteY74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3033713 w 4957762"/>
                <a:gd name="connsiteY27" fmla="*/ 928688 h 1781175"/>
                <a:gd name="connsiteX28" fmla="*/ 3138488 w 4957762"/>
                <a:gd name="connsiteY28" fmla="*/ 995363 h 1781175"/>
                <a:gd name="connsiteX29" fmla="*/ 3195638 w 4957762"/>
                <a:gd name="connsiteY29" fmla="*/ 1028700 h 1781175"/>
                <a:gd name="connsiteX30" fmla="*/ 3233738 w 4957762"/>
                <a:gd name="connsiteY30" fmla="*/ 1033463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28838 w 4957762"/>
                <a:gd name="connsiteY58" fmla="*/ 261938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95313 w 4957762"/>
                <a:gd name="connsiteY66" fmla="*/ 381000 h 1781175"/>
                <a:gd name="connsiteX67" fmla="*/ 519112 w 4957762"/>
                <a:gd name="connsiteY67" fmla="*/ 542925 h 1781175"/>
                <a:gd name="connsiteX68" fmla="*/ 504825 w 4957762"/>
                <a:gd name="connsiteY68" fmla="*/ 633413 h 1781175"/>
                <a:gd name="connsiteX69" fmla="*/ 509588 w 4957762"/>
                <a:gd name="connsiteY69" fmla="*/ 800100 h 1781175"/>
                <a:gd name="connsiteX70" fmla="*/ 404813 w 4957762"/>
                <a:gd name="connsiteY70" fmla="*/ 1033463 h 1781175"/>
                <a:gd name="connsiteX71" fmla="*/ 357188 w 4957762"/>
                <a:gd name="connsiteY71" fmla="*/ 1076325 h 1781175"/>
                <a:gd name="connsiteX72" fmla="*/ 138113 w 4957762"/>
                <a:gd name="connsiteY72" fmla="*/ 1143000 h 1781175"/>
                <a:gd name="connsiteX73" fmla="*/ 33338 w 4957762"/>
                <a:gd name="connsiteY73" fmla="*/ 1176338 h 1781175"/>
                <a:gd name="connsiteX74" fmla="*/ 0 w 4957762"/>
                <a:gd name="connsiteY74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3033713 w 4957762"/>
                <a:gd name="connsiteY27" fmla="*/ 928688 h 1781175"/>
                <a:gd name="connsiteX28" fmla="*/ 3138488 w 4957762"/>
                <a:gd name="connsiteY28" fmla="*/ 995363 h 1781175"/>
                <a:gd name="connsiteX29" fmla="*/ 3195638 w 4957762"/>
                <a:gd name="connsiteY29" fmla="*/ 1028700 h 1781175"/>
                <a:gd name="connsiteX30" fmla="*/ 3233738 w 4957762"/>
                <a:gd name="connsiteY30" fmla="*/ 1033463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28838 w 4957762"/>
                <a:gd name="connsiteY58" fmla="*/ 261938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95313 w 4957762"/>
                <a:gd name="connsiteY66" fmla="*/ 381000 h 1781175"/>
                <a:gd name="connsiteX67" fmla="*/ 528636 w 4957762"/>
                <a:gd name="connsiteY67" fmla="*/ 409574 h 1781175"/>
                <a:gd name="connsiteX68" fmla="*/ 519112 w 4957762"/>
                <a:gd name="connsiteY68" fmla="*/ 542925 h 1781175"/>
                <a:gd name="connsiteX69" fmla="*/ 504825 w 4957762"/>
                <a:gd name="connsiteY69" fmla="*/ 633413 h 1781175"/>
                <a:gd name="connsiteX70" fmla="*/ 509588 w 4957762"/>
                <a:gd name="connsiteY70" fmla="*/ 800100 h 1781175"/>
                <a:gd name="connsiteX71" fmla="*/ 404813 w 4957762"/>
                <a:gd name="connsiteY71" fmla="*/ 1033463 h 1781175"/>
                <a:gd name="connsiteX72" fmla="*/ 357188 w 4957762"/>
                <a:gd name="connsiteY72" fmla="*/ 1076325 h 1781175"/>
                <a:gd name="connsiteX73" fmla="*/ 138113 w 4957762"/>
                <a:gd name="connsiteY73" fmla="*/ 1143000 h 1781175"/>
                <a:gd name="connsiteX74" fmla="*/ 33338 w 4957762"/>
                <a:gd name="connsiteY74" fmla="*/ 1176338 h 1781175"/>
                <a:gd name="connsiteX75" fmla="*/ 0 w 4957762"/>
                <a:gd name="connsiteY75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3033713 w 4957762"/>
                <a:gd name="connsiteY27" fmla="*/ 928688 h 1781175"/>
                <a:gd name="connsiteX28" fmla="*/ 3138488 w 4957762"/>
                <a:gd name="connsiteY28" fmla="*/ 995363 h 1781175"/>
                <a:gd name="connsiteX29" fmla="*/ 3195638 w 4957762"/>
                <a:gd name="connsiteY29" fmla="*/ 1028700 h 1781175"/>
                <a:gd name="connsiteX30" fmla="*/ 3233738 w 4957762"/>
                <a:gd name="connsiteY30" fmla="*/ 1033463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28838 w 4957762"/>
                <a:gd name="connsiteY58" fmla="*/ 261938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66738 w 4957762"/>
                <a:gd name="connsiteY66" fmla="*/ 357188 h 1781175"/>
                <a:gd name="connsiteX67" fmla="*/ 528636 w 4957762"/>
                <a:gd name="connsiteY67" fmla="*/ 409574 h 1781175"/>
                <a:gd name="connsiteX68" fmla="*/ 519112 w 4957762"/>
                <a:gd name="connsiteY68" fmla="*/ 542925 h 1781175"/>
                <a:gd name="connsiteX69" fmla="*/ 504825 w 4957762"/>
                <a:gd name="connsiteY69" fmla="*/ 633413 h 1781175"/>
                <a:gd name="connsiteX70" fmla="*/ 509588 w 4957762"/>
                <a:gd name="connsiteY70" fmla="*/ 800100 h 1781175"/>
                <a:gd name="connsiteX71" fmla="*/ 404813 w 4957762"/>
                <a:gd name="connsiteY71" fmla="*/ 1033463 h 1781175"/>
                <a:gd name="connsiteX72" fmla="*/ 357188 w 4957762"/>
                <a:gd name="connsiteY72" fmla="*/ 1076325 h 1781175"/>
                <a:gd name="connsiteX73" fmla="*/ 138113 w 4957762"/>
                <a:gd name="connsiteY73" fmla="*/ 1143000 h 1781175"/>
                <a:gd name="connsiteX74" fmla="*/ 33338 w 4957762"/>
                <a:gd name="connsiteY74" fmla="*/ 1176338 h 1781175"/>
                <a:gd name="connsiteX75" fmla="*/ 0 w 4957762"/>
                <a:gd name="connsiteY75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3033713 w 4957762"/>
                <a:gd name="connsiteY27" fmla="*/ 928688 h 1781175"/>
                <a:gd name="connsiteX28" fmla="*/ 3138488 w 4957762"/>
                <a:gd name="connsiteY28" fmla="*/ 995363 h 1781175"/>
                <a:gd name="connsiteX29" fmla="*/ 3195638 w 4957762"/>
                <a:gd name="connsiteY29" fmla="*/ 1028700 h 1781175"/>
                <a:gd name="connsiteX30" fmla="*/ 3248025 w 4957762"/>
                <a:gd name="connsiteY30" fmla="*/ 1171575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28838 w 4957762"/>
                <a:gd name="connsiteY58" fmla="*/ 261938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66738 w 4957762"/>
                <a:gd name="connsiteY66" fmla="*/ 357188 h 1781175"/>
                <a:gd name="connsiteX67" fmla="*/ 528636 w 4957762"/>
                <a:gd name="connsiteY67" fmla="*/ 409574 h 1781175"/>
                <a:gd name="connsiteX68" fmla="*/ 519112 w 4957762"/>
                <a:gd name="connsiteY68" fmla="*/ 542925 h 1781175"/>
                <a:gd name="connsiteX69" fmla="*/ 504825 w 4957762"/>
                <a:gd name="connsiteY69" fmla="*/ 633413 h 1781175"/>
                <a:gd name="connsiteX70" fmla="*/ 509588 w 4957762"/>
                <a:gd name="connsiteY70" fmla="*/ 800100 h 1781175"/>
                <a:gd name="connsiteX71" fmla="*/ 404813 w 4957762"/>
                <a:gd name="connsiteY71" fmla="*/ 1033463 h 1781175"/>
                <a:gd name="connsiteX72" fmla="*/ 357188 w 4957762"/>
                <a:gd name="connsiteY72" fmla="*/ 1076325 h 1781175"/>
                <a:gd name="connsiteX73" fmla="*/ 138113 w 4957762"/>
                <a:gd name="connsiteY73" fmla="*/ 1143000 h 1781175"/>
                <a:gd name="connsiteX74" fmla="*/ 33338 w 4957762"/>
                <a:gd name="connsiteY74" fmla="*/ 1176338 h 1781175"/>
                <a:gd name="connsiteX75" fmla="*/ 0 w 4957762"/>
                <a:gd name="connsiteY75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3033713 w 4957762"/>
                <a:gd name="connsiteY27" fmla="*/ 928688 h 1781175"/>
                <a:gd name="connsiteX28" fmla="*/ 3138488 w 4957762"/>
                <a:gd name="connsiteY28" fmla="*/ 995363 h 1781175"/>
                <a:gd name="connsiteX29" fmla="*/ 3076575 w 4957762"/>
                <a:gd name="connsiteY29" fmla="*/ 1085850 h 1781175"/>
                <a:gd name="connsiteX30" fmla="*/ 3248025 w 4957762"/>
                <a:gd name="connsiteY30" fmla="*/ 1171575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28838 w 4957762"/>
                <a:gd name="connsiteY58" fmla="*/ 261938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66738 w 4957762"/>
                <a:gd name="connsiteY66" fmla="*/ 357188 h 1781175"/>
                <a:gd name="connsiteX67" fmla="*/ 528636 w 4957762"/>
                <a:gd name="connsiteY67" fmla="*/ 409574 h 1781175"/>
                <a:gd name="connsiteX68" fmla="*/ 519112 w 4957762"/>
                <a:gd name="connsiteY68" fmla="*/ 542925 h 1781175"/>
                <a:gd name="connsiteX69" fmla="*/ 504825 w 4957762"/>
                <a:gd name="connsiteY69" fmla="*/ 633413 h 1781175"/>
                <a:gd name="connsiteX70" fmla="*/ 509588 w 4957762"/>
                <a:gd name="connsiteY70" fmla="*/ 800100 h 1781175"/>
                <a:gd name="connsiteX71" fmla="*/ 404813 w 4957762"/>
                <a:gd name="connsiteY71" fmla="*/ 1033463 h 1781175"/>
                <a:gd name="connsiteX72" fmla="*/ 357188 w 4957762"/>
                <a:gd name="connsiteY72" fmla="*/ 1076325 h 1781175"/>
                <a:gd name="connsiteX73" fmla="*/ 138113 w 4957762"/>
                <a:gd name="connsiteY73" fmla="*/ 1143000 h 1781175"/>
                <a:gd name="connsiteX74" fmla="*/ 33338 w 4957762"/>
                <a:gd name="connsiteY74" fmla="*/ 1176338 h 1781175"/>
                <a:gd name="connsiteX75" fmla="*/ 0 w 4957762"/>
                <a:gd name="connsiteY75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3033713 w 4957762"/>
                <a:gd name="connsiteY27" fmla="*/ 928688 h 1781175"/>
                <a:gd name="connsiteX28" fmla="*/ 3048001 w 4957762"/>
                <a:gd name="connsiteY28" fmla="*/ 1028700 h 1781175"/>
                <a:gd name="connsiteX29" fmla="*/ 3076575 w 4957762"/>
                <a:gd name="connsiteY29" fmla="*/ 1085850 h 1781175"/>
                <a:gd name="connsiteX30" fmla="*/ 3248025 w 4957762"/>
                <a:gd name="connsiteY30" fmla="*/ 1171575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28838 w 4957762"/>
                <a:gd name="connsiteY58" fmla="*/ 261938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66738 w 4957762"/>
                <a:gd name="connsiteY66" fmla="*/ 357188 h 1781175"/>
                <a:gd name="connsiteX67" fmla="*/ 528636 w 4957762"/>
                <a:gd name="connsiteY67" fmla="*/ 409574 h 1781175"/>
                <a:gd name="connsiteX68" fmla="*/ 519112 w 4957762"/>
                <a:gd name="connsiteY68" fmla="*/ 542925 h 1781175"/>
                <a:gd name="connsiteX69" fmla="*/ 504825 w 4957762"/>
                <a:gd name="connsiteY69" fmla="*/ 633413 h 1781175"/>
                <a:gd name="connsiteX70" fmla="*/ 509588 w 4957762"/>
                <a:gd name="connsiteY70" fmla="*/ 800100 h 1781175"/>
                <a:gd name="connsiteX71" fmla="*/ 404813 w 4957762"/>
                <a:gd name="connsiteY71" fmla="*/ 1033463 h 1781175"/>
                <a:gd name="connsiteX72" fmla="*/ 357188 w 4957762"/>
                <a:gd name="connsiteY72" fmla="*/ 1076325 h 1781175"/>
                <a:gd name="connsiteX73" fmla="*/ 138113 w 4957762"/>
                <a:gd name="connsiteY73" fmla="*/ 1143000 h 1781175"/>
                <a:gd name="connsiteX74" fmla="*/ 33338 w 4957762"/>
                <a:gd name="connsiteY74" fmla="*/ 1176338 h 1781175"/>
                <a:gd name="connsiteX75" fmla="*/ 0 w 4957762"/>
                <a:gd name="connsiteY75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2995613 w 4957762"/>
                <a:gd name="connsiteY27" fmla="*/ 947738 h 1781175"/>
                <a:gd name="connsiteX28" fmla="*/ 3048001 w 4957762"/>
                <a:gd name="connsiteY28" fmla="*/ 1028700 h 1781175"/>
                <a:gd name="connsiteX29" fmla="*/ 3076575 w 4957762"/>
                <a:gd name="connsiteY29" fmla="*/ 1085850 h 1781175"/>
                <a:gd name="connsiteX30" fmla="*/ 3248025 w 4957762"/>
                <a:gd name="connsiteY30" fmla="*/ 1171575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28838 w 4957762"/>
                <a:gd name="connsiteY58" fmla="*/ 261938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66738 w 4957762"/>
                <a:gd name="connsiteY66" fmla="*/ 357188 h 1781175"/>
                <a:gd name="connsiteX67" fmla="*/ 528636 w 4957762"/>
                <a:gd name="connsiteY67" fmla="*/ 409574 h 1781175"/>
                <a:gd name="connsiteX68" fmla="*/ 519112 w 4957762"/>
                <a:gd name="connsiteY68" fmla="*/ 542925 h 1781175"/>
                <a:gd name="connsiteX69" fmla="*/ 504825 w 4957762"/>
                <a:gd name="connsiteY69" fmla="*/ 633413 h 1781175"/>
                <a:gd name="connsiteX70" fmla="*/ 509588 w 4957762"/>
                <a:gd name="connsiteY70" fmla="*/ 800100 h 1781175"/>
                <a:gd name="connsiteX71" fmla="*/ 404813 w 4957762"/>
                <a:gd name="connsiteY71" fmla="*/ 1033463 h 1781175"/>
                <a:gd name="connsiteX72" fmla="*/ 357188 w 4957762"/>
                <a:gd name="connsiteY72" fmla="*/ 1076325 h 1781175"/>
                <a:gd name="connsiteX73" fmla="*/ 138113 w 4957762"/>
                <a:gd name="connsiteY73" fmla="*/ 1143000 h 1781175"/>
                <a:gd name="connsiteX74" fmla="*/ 33338 w 4957762"/>
                <a:gd name="connsiteY74" fmla="*/ 1176338 h 1781175"/>
                <a:gd name="connsiteX75" fmla="*/ 0 w 4957762"/>
                <a:gd name="connsiteY75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2943226 w 4957762"/>
                <a:gd name="connsiteY27" fmla="*/ 947738 h 1781175"/>
                <a:gd name="connsiteX28" fmla="*/ 3048001 w 4957762"/>
                <a:gd name="connsiteY28" fmla="*/ 1028700 h 1781175"/>
                <a:gd name="connsiteX29" fmla="*/ 3076575 w 4957762"/>
                <a:gd name="connsiteY29" fmla="*/ 1085850 h 1781175"/>
                <a:gd name="connsiteX30" fmla="*/ 3248025 w 4957762"/>
                <a:gd name="connsiteY30" fmla="*/ 1171575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28838 w 4957762"/>
                <a:gd name="connsiteY58" fmla="*/ 261938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66738 w 4957762"/>
                <a:gd name="connsiteY66" fmla="*/ 357188 h 1781175"/>
                <a:gd name="connsiteX67" fmla="*/ 528636 w 4957762"/>
                <a:gd name="connsiteY67" fmla="*/ 409574 h 1781175"/>
                <a:gd name="connsiteX68" fmla="*/ 519112 w 4957762"/>
                <a:gd name="connsiteY68" fmla="*/ 542925 h 1781175"/>
                <a:gd name="connsiteX69" fmla="*/ 504825 w 4957762"/>
                <a:gd name="connsiteY69" fmla="*/ 633413 h 1781175"/>
                <a:gd name="connsiteX70" fmla="*/ 509588 w 4957762"/>
                <a:gd name="connsiteY70" fmla="*/ 800100 h 1781175"/>
                <a:gd name="connsiteX71" fmla="*/ 404813 w 4957762"/>
                <a:gd name="connsiteY71" fmla="*/ 1033463 h 1781175"/>
                <a:gd name="connsiteX72" fmla="*/ 357188 w 4957762"/>
                <a:gd name="connsiteY72" fmla="*/ 1076325 h 1781175"/>
                <a:gd name="connsiteX73" fmla="*/ 138113 w 4957762"/>
                <a:gd name="connsiteY73" fmla="*/ 1143000 h 1781175"/>
                <a:gd name="connsiteX74" fmla="*/ 33338 w 4957762"/>
                <a:gd name="connsiteY74" fmla="*/ 1176338 h 1781175"/>
                <a:gd name="connsiteX75" fmla="*/ 0 w 4957762"/>
                <a:gd name="connsiteY75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2943226 w 4957762"/>
                <a:gd name="connsiteY27" fmla="*/ 947738 h 1781175"/>
                <a:gd name="connsiteX28" fmla="*/ 3048001 w 4957762"/>
                <a:gd name="connsiteY28" fmla="*/ 1028700 h 1781175"/>
                <a:gd name="connsiteX29" fmla="*/ 3076575 w 4957762"/>
                <a:gd name="connsiteY29" fmla="*/ 1085850 h 1781175"/>
                <a:gd name="connsiteX30" fmla="*/ 3248025 w 4957762"/>
                <a:gd name="connsiteY30" fmla="*/ 1171575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28838 w 4957762"/>
                <a:gd name="connsiteY58" fmla="*/ 261938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66738 w 4957762"/>
                <a:gd name="connsiteY66" fmla="*/ 357188 h 1781175"/>
                <a:gd name="connsiteX67" fmla="*/ 528636 w 4957762"/>
                <a:gd name="connsiteY67" fmla="*/ 409574 h 1781175"/>
                <a:gd name="connsiteX68" fmla="*/ 519112 w 4957762"/>
                <a:gd name="connsiteY68" fmla="*/ 542925 h 1781175"/>
                <a:gd name="connsiteX69" fmla="*/ 504825 w 4957762"/>
                <a:gd name="connsiteY69" fmla="*/ 633413 h 1781175"/>
                <a:gd name="connsiteX70" fmla="*/ 509588 w 4957762"/>
                <a:gd name="connsiteY70" fmla="*/ 800100 h 1781175"/>
                <a:gd name="connsiteX71" fmla="*/ 404813 w 4957762"/>
                <a:gd name="connsiteY71" fmla="*/ 1033463 h 1781175"/>
                <a:gd name="connsiteX72" fmla="*/ 357188 w 4957762"/>
                <a:gd name="connsiteY72" fmla="*/ 1076325 h 1781175"/>
                <a:gd name="connsiteX73" fmla="*/ 138113 w 4957762"/>
                <a:gd name="connsiteY73" fmla="*/ 1143000 h 1781175"/>
                <a:gd name="connsiteX74" fmla="*/ 33338 w 4957762"/>
                <a:gd name="connsiteY74" fmla="*/ 1176338 h 1781175"/>
                <a:gd name="connsiteX75" fmla="*/ 0 w 4957762"/>
                <a:gd name="connsiteY75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2943226 w 4957762"/>
                <a:gd name="connsiteY27" fmla="*/ 947738 h 1781175"/>
                <a:gd name="connsiteX28" fmla="*/ 3048001 w 4957762"/>
                <a:gd name="connsiteY28" fmla="*/ 1028700 h 1781175"/>
                <a:gd name="connsiteX29" fmla="*/ 3076575 w 4957762"/>
                <a:gd name="connsiteY29" fmla="*/ 1085850 h 1781175"/>
                <a:gd name="connsiteX30" fmla="*/ 3248025 w 4957762"/>
                <a:gd name="connsiteY30" fmla="*/ 1171575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376488 w 4957762"/>
                <a:gd name="connsiteY57" fmla="*/ 285750 h 1781175"/>
                <a:gd name="connsiteX58" fmla="*/ 2138363 w 4957762"/>
                <a:gd name="connsiteY58" fmla="*/ 285751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66738 w 4957762"/>
                <a:gd name="connsiteY66" fmla="*/ 357188 h 1781175"/>
                <a:gd name="connsiteX67" fmla="*/ 528636 w 4957762"/>
                <a:gd name="connsiteY67" fmla="*/ 409574 h 1781175"/>
                <a:gd name="connsiteX68" fmla="*/ 519112 w 4957762"/>
                <a:gd name="connsiteY68" fmla="*/ 542925 h 1781175"/>
                <a:gd name="connsiteX69" fmla="*/ 504825 w 4957762"/>
                <a:gd name="connsiteY69" fmla="*/ 633413 h 1781175"/>
                <a:gd name="connsiteX70" fmla="*/ 509588 w 4957762"/>
                <a:gd name="connsiteY70" fmla="*/ 800100 h 1781175"/>
                <a:gd name="connsiteX71" fmla="*/ 404813 w 4957762"/>
                <a:gd name="connsiteY71" fmla="*/ 1033463 h 1781175"/>
                <a:gd name="connsiteX72" fmla="*/ 357188 w 4957762"/>
                <a:gd name="connsiteY72" fmla="*/ 1076325 h 1781175"/>
                <a:gd name="connsiteX73" fmla="*/ 138113 w 4957762"/>
                <a:gd name="connsiteY73" fmla="*/ 1143000 h 1781175"/>
                <a:gd name="connsiteX74" fmla="*/ 33338 w 4957762"/>
                <a:gd name="connsiteY74" fmla="*/ 1176338 h 1781175"/>
                <a:gd name="connsiteX75" fmla="*/ 0 w 4957762"/>
                <a:gd name="connsiteY75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2943226 w 4957762"/>
                <a:gd name="connsiteY27" fmla="*/ 947738 h 1781175"/>
                <a:gd name="connsiteX28" fmla="*/ 3048001 w 4957762"/>
                <a:gd name="connsiteY28" fmla="*/ 1028700 h 1781175"/>
                <a:gd name="connsiteX29" fmla="*/ 3076575 w 4957762"/>
                <a:gd name="connsiteY29" fmla="*/ 1085850 h 1781175"/>
                <a:gd name="connsiteX30" fmla="*/ 3248025 w 4957762"/>
                <a:gd name="connsiteY30" fmla="*/ 1171575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09900 w 4957762"/>
                <a:gd name="connsiteY56" fmla="*/ 280988 h 1781175"/>
                <a:gd name="connsiteX57" fmla="*/ 2495550 w 4957762"/>
                <a:gd name="connsiteY57" fmla="*/ 309562 h 1781175"/>
                <a:gd name="connsiteX58" fmla="*/ 2138363 w 4957762"/>
                <a:gd name="connsiteY58" fmla="*/ 285751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66738 w 4957762"/>
                <a:gd name="connsiteY66" fmla="*/ 357188 h 1781175"/>
                <a:gd name="connsiteX67" fmla="*/ 528636 w 4957762"/>
                <a:gd name="connsiteY67" fmla="*/ 409574 h 1781175"/>
                <a:gd name="connsiteX68" fmla="*/ 519112 w 4957762"/>
                <a:gd name="connsiteY68" fmla="*/ 542925 h 1781175"/>
                <a:gd name="connsiteX69" fmla="*/ 504825 w 4957762"/>
                <a:gd name="connsiteY69" fmla="*/ 633413 h 1781175"/>
                <a:gd name="connsiteX70" fmla="*/ 509588 w 4957762"/>
                <a:gd name="connsiteY70" fmla="*/ 800100 h 1781175"/>
                <a:gd name="connsiteX71" fmla="*/ 404813 w 4957762"/>
                <a:gd name="connsiteY71" fmla="*/ 1033463 h 1781175"/>
                <a:gd name="connsiteX72" fmla="*/ 357188 w 4957762"/>
                <a:gd name="connsiteY72" fmla="*/ 1076325 h 1781175"/>
                <a:gd name="connsiteX73" fmla="*/ 138113 w 4957762"/>
                <a:gd name="connsiteY73" fmla="*/ 1143000 h 1781175"/>
                <a:gd name="connsiteX74" fmla="*/ 33338 w 4957762"/>
                <a:gd name="connsiteY74" fmla="*/ 1176338 h 1781175"/>
                <a:gd name="connsiteX75" fmla="*/ 0 w 4957762"/>
                <a:gd name="connsiteY75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2943226 w 4957762"/>
                <a:gd name="connsiteY27" fmla="*/ 947738 h 1781175"/>
                <a:gd name="connsiteX28" fmla="*/ 3048001 w 4957762"/>
                <a:gd name="connsiteY28" fmla="*/ 1028700 h 1781175"/>
                <a:gd name="connsiteX29" fmla="*/ 3076575 w 4957762"/>
                <a:gd name="connsiteY29" fmla="*/ 1085850 h 1781175"/>
                <a:gd name="connsiteX30" fmla="*/ 3248025 w 4957762"/>
                <a:gd name="connsiteY30" fmla="*/ 1171575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28950 w 4957762"/>
                <a:gd name="connsiteY56" fmla="*/ 295275 h 1781175"/>
                <a:gd name="connsiteX57" fmla="*/ 2495550 w 4957762"/>
                <a:gd name="connsiteY57" fmla="*/ 309562 h 1781175"/>
                <a:gd name="connsiteX58" fmla="*/ 2138363 w 4957762"/>
                <a:gd name="connsiteY58" fmla="*/ 285751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28750 w 4957762"/>
                <a:gd name="connsiteY62" fmla="*/ 71438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66738 w 4957762"/>
                <a:gd name="connsiteY66" fmla="*/ 357188 h 1781175"/>
                <a:gd name="connsiteX67" fmla="*/ 528636 w 4957762"/>
                <a:gd name="connsiteY67" fmla="*/ 409574 h 1781175"/>
                <a:gd name="connsiteX68" fmla="*/ 519112 w 4957762"/>
                <a:gd name="connsiteY68" fmla="*/ 542925 h 1781175"/>
                <a:gd name="connsiteX69" fmla="*/ 504825 w 4957762"/>
                <a:gd name="connsiteY69" fmla="*/ 633413 h 1781175"/>
                <a:gd name="connsiteX70" fmla="*/ 509588 w 4957762"/>
                <a:gd name="connsiteY70" fmla="*/ 800100 h 1781175"/>
                <a:gd name="connsiteX71" fmla="*/ 404813 w 4957762"/>
                <a:gd name="connsiteY71" fmla="*/ 1033463 h 1781175"/>
                <a:gd name="connsiteX72" fmla="*/ 357188 w 4957762"/>
                <a:gd name="connsiteY72" fmla="*/ 1076325 h 1781175"/>
                <a:gd name="connsiteX73" fmla="*/ 138113 w 4957762"/>
                <a:gd name="connsiteY73" fmla="*/ 1143000 h 1781175"/>
                <a:gd name="connsiteX74" fmla="*/ 33338 w 4957762"/>
                <a:gd name="connsiteY74" fmla="*/ 1176338 h 1781175"/>
                <a:gd name="connsiteX75" fmla="*/ 0 w 4957762"/>
                <a:gd name="connsiteY75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2943226 w 4957762"/>
                <a:gd name="connsiteY27" fmla="*/ 947738 h 1781175"/>
                <a:gd name="connsiteX28" fmla="*/ 3048001 w 4957762"/>
                <a:gd name="connsiteY28" fmla="*/ 1028700 h 1781175"/>
                <a:gd name="connsiteX29" fmla="*/ 3076575 w 4957762"/>
                <a:gd name="connsiteY29" fmla="*/ 1085850 h 1781175"/>
                <a:gd name="connsiteX30" fmla="*/ 3248025 w 4957762"/>
                <a:gd name="connsiteY30" fmla="*/ 1171575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28950 w 4957762"/>
                <a:gd name="connsiteY56" fmla="*/ 295275 h 1781175"/>
                <a:gd name="connsiteX57" fmla="*/ 2495550 w 4957762"/>
                <a:gd name="connsiteY57" fmla="*/ 309562 h 1781175"/>
                <a:gd name="connsiteX58" fmla="*/ 2138363 w 4957762"/>
                <a:gd name="connsiteY58" fmla="*/ 285751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19225 w 4957762"/>
                <a:gd name="connsiteY62" fmla="*/ 95250 h 1781175"/>
                <a:gd name="connsiteX63" fmla="*/ 1109663 w 4957762"/>
                <a:gd name="connsiteY63" fmla="*/ 214313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66738 w 4957762"/>
                <a:gd name="connsiteY66" fmla="*/ 357188 h 1781175"/>
                <a:gd name="connsiteX67" fmla="*/ 528636 w 4957762"/>
                <a:gd name="connsiteY67" fmla="*/ 409574 h 1781175"/>
                <a:gd name="connsiteX68" fmla="*/ 519112 w 4957762"/>
                <a:gd name="connsiteY68" fmla="*/ 542925 h 1781175"/>
                <a:gd name="connsiteX69" fmla="*/ 504825 w 4957762"/>
                <a:gd name="connsiteY69" fmla="*/ 633413 h 1781175"/>
                <a:gd name="connsiteX70" fmla="*/ 509588 w 4957762"/>
                <a:gd name="connsiteY70" fmla="*/ 800100 h 1781175"/>
                <a:gd name="connsiteX71" fmla="*/ 404813 w 4957762"/>
                <a:gd name="connsiteY71" fmla="*/ 1033463 h 1781175"/>
                <a:gd name="connsiteX72" fmla="*/ 357188 w 4957762"/>
                <a:gd name="connsiteY72" fmla="*/ 1076325 h 1781175"/>
                <a:gd name="connsiteX73" fmla="*/ 138113 w 4957762"/>
                <a:gd name="connsiteY73" fmla="*/ 1143000 h 1781175"/>
                <a:gd name="connsiteX74" fmla="*/ 33338 w 4957762"/>
                <a:gd name="connsiteY74" fmla="*/ 1176338 h 1781175"/>
                <a:gd name="connsiteX75" fmla="*/ 0 w 4957762"/>
                <a:gd name="connsiteY75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085850 w 4957762"/>
                <a:gd name="connsiteY10" fmla="*/ 1233488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2943226 w 4957762"/>
                <a:gd name="connsiteY27" fmla="*/ 947738 h 1781175"/>
                <a:gd name="connsiteX28" fmla="*/ 3048001 w 4957762"/>
                <a:gd name="connsiteY28" fmla="*/ 1028700 h 1781175"/>
                <a:gd name="connsiteX29" fmla="*/ 3076575 w 4957762"/>
                <a:gd name="connsiteY29" fmla="*/ 1085850 h 1781175"/>
                <a:gd name="connsiteX30" fmla="*/ 3248025 w 4957762"/>
                <a:gd name="connsiteY30" fmla="*/ 1171575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28950 w 4957762"/>
                <a:gd name="connsiteY56" fmla="*/ 295275 h 1781175"/>
                <a:gd name="connsiteX57" fmla="*/ 2495550 w 4957762"/>
                <a:gd name="connsiteY57" fmla="*/ 309562 h 1781175"/>
                <a:gd name="connsiteX58" fmla="*/ 2138363 w 4957762"/>
                <a:gd name="connsiteY58" fmla="*/ 285751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19225 w 4957762"/>
                <a:gd name="connsiteY62" fmla="*/ 95250 h 1781175"/>
                <a:gd name="connsiteX63" fmla="*/ 1123950 w 4957762"/>
                <a:gd name="connsiteY63" fmla="*/ 223838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66738 w 4957762"/>
                <a:gd name="connsiteY66" fmla="*/ 357188 h 1781175"/>
                <a:gd name="connsiteX67" fmla="*/ 528636 w 4957762"/>
                <a:gd name="connsiteY67" fmla="*/ 409574 h 1781175"/>
                <a:gd name="connsiteX68" fmla="*/ 519112 w 4957762"/>
                <a:gd name="connsiteY68" fmla="*/ 542925 h 1781175"/>
                <a:gd name="connsiteX69" fmla="*/ 504825 w 4957762"/>
                <a:gd name="connsiteY69" fmla="*/ 633413 h 1781175"/>
                <a:gd name="connsiteX70" fmla="*/ 509588 w 4957762"/>
                <a:gd name="connsiteY70" fmla="*/ 800100 h 1781175"/>
                <a:gd name="connsiteX71" fmla="*/ 404813 w 4957762"/>
                <a:gd name="connsiteY71" fmla="*/ 1033463 h 1781175"/>
                <a:gd name="connsiteX72" fmla="*/ 357188 w 4957762"/>
                <a:gd name="connsiteY72" fmla="*/ 1076325 h 1781175"/>
                <a:gd name="connsiteX73" fmla="*/ 138113 w 4957762"/>
                <a:gd name="connsiteY73" fmla="*/ 1143000 h 1781175"/>
                <a:gd name="connsiteX74" fmla="*/ 33338 w 4957762"/>
                <a:gd name="connsiteY74" fmla="*/ 1176338 h 1781175"/>
                <a:gd name="connsiteX75" fmla="*/ 0 w 4957762"/>
                <a:gd name="connsiteY75" fmla="*/ 1314450 h 1781175"/>
                <a:gd name="connsiteX0" fmla="*/ 0 w 4957762"/>
                <a:gd name="connsiteY0" fmla="*/ 1314450 h 1781175"/>
                <a:gd name="connsiteX1" fmla="*/ 109538 w 4957762"/>
                <a:gd name="connsiteY1" fmla="*/ 1428750 h 1781175"/>
                <a:gd name="connsiteX2" fmla="*/ 204788 w 4957762"/>
                <a:gd name="connsiteY2" fmla="*/ 1438275 h 1781175"/>
                <a:gd name="connsiteX3" fmla="*/ 371475 w 4957762"/>
                <a:gd name="connsiteY3" fmla="*/ 1419225 h 1781175"/>
                <a:gd name="connsiteX4" fmla="*/ 447675 w 4957762"/>
                <a:gd name="connsiteY4" fmla="*/ 1419225 h 1781175"/>
                <a:gd name="connsiteX5" fmla="*/ 604838 w 4957762"/>
                <a:gd name="connsiteY5" fmla="*/ 1481138 h 1781175"/>
                <a:gd name="connsiteX6" fmla="*/ 857250 w 4957762"/>
                <a:gd name="connsiteY6" fmla="*/ 1452563 h 1781175"/>
                <a:gd name="connsiteX7" fmla="*/ 914400 w 4957762"/>
                <a:gd name="connsiteY7" fmla="*/ 1519238 h 1781175"/>
                <a:gd name="connsiteX8" fmla="*/ 1009650 w 4957762"/>
                <a:gd name="connsiteY8" fmla="*/ 1471613 h 1781175"/>
                <a:gd name="connsiteX9" fmla="*/ 1081088 w 4957762"/>
                <a:gd name="connsiteY9" fmla="*/ 1357313 h 1781175"/>
                <a:gd name="connsiteX10" fmla="*/ 1114425 w 4957762"/>
                <a:gd name="connsiteY10" fmla="*/ 1257301 h 1781175"/>
                <a:gd name="connsiteX11" fmla="*/ 1314450 w 4957762"/>
                <a:gd name="connsiteY11" fmla="*/ 923925 h 1781175"/>
                <a:gd name="connsiteX12" fmla="*/ 1409700 w 4957762"/>
                <a:gd name="connsiteY12" fmla="*/ 904875 h 1781175"/>
                <a:gd name="connsiteX13" fmla="*/ 1562100 w 4957762"/>
                <a:gd name="connsiteY13" fmla="*/ 828675 h 1781175"/>
                <a:gd name="connsiteX14" fmla="*/ 1700213 w 4957762"/>
                <a:gd name="connsiteY14" fmla="*/ 785813 h 1781175"/>
                <a:gd name="connsiteX15" fmla="*/ 1743075 w 4957762"/>
                <a:gd name="connsiteY15" fmla="*/ 809625 h 1781175"/>
                <a:gd name="connsiteX16" fmla="*/ 1852613 w 4957762"/>
                <a:gd name="connsiteY16" fmla="*/ 757238 h 1781175"/>
                <a:gd name="connsiteX17" fmla="*/ 1962150 w 4957762"/>
                <a:gd name="connsiteY17" fmla="*/ 762000 h 1781175"/>
                <a:gd name="connsiteX18" fmla="*/ 2000250 w 4957762"/>
                <a:gd name="connsiteY18" fmla="*/ 719138 h 1781175"/>
                <a:gd name="connsiteX19" fmla="*/ 2062163 w 4957762"/>
                <a:gd name="connsiteY19" fmla="*/ 623888 h 1781175"/>
                <a:gd name="connsiteX20" fmla="*/ 2128838 w 4957762"/>
                <a:gd name="connsiteY20" fmla="*/ 709613 h 1781175"/>
                <a:gd name="connsiteX21" fmla="*/ 2252663 w 4957762"/>
                <a:gd name="connsiteY21" fmla="*/ 742950 h 1781175"/>
                <a:gd name="connsiteX22" fmla="*/ 2447925 w 4957762"/>
                <a:gd name="connsiteY22" fmla="*/ 795338 h 1781175"/>
                <a:gd name="connsiteX23" fmla="*/ 2562225 w 4957762"/>
                <a:gd name="connsiteY23" fmla="*/ 852488 h 1781175"/>
                <a:gd name="connsiteX24" fmla="*/ 2733675 w 4957762"/>
                <a:gd name="connsiteY24" fmla="*/ 838200 h 1781175"/>
                <a:gd name="connsiteX25" fmla="*/ 2833688 w 4957762"/>
                <a:gd name="connsiteY25" fmla="*/ 919163 h 1781175"/>
                <a:gd name="connsiteX26" fmla="*/ 2952750 w 4957762"/>
                <a:gd name="connsiteY26" fmla="*/ 914400 h 1781175"/>
                <a:gd name="connsiteX27" fmla="*/ 2943226 w 4957762"/>
                <a:gd name="connsiteY27" fmla="*/ 947738 h 1781175"/>
                <a:gd name="connsiteX28" fmla="*/ 3048001 w 4957762"/>
                <a:gd name="connsiteY28" fmla="*/ 1028700 h 1781175"/>
                <a:gd name="connsiteX29" fmla="*/ 3076575 w 4957762"/>
                <a:gd name="connsiteY29" fmla="*/ 1085850 h 1781175"/>
                <a:gd name="connsiteX30" fmla="*/ 3248025 w 4957762"/>
                <a:gd name="connsiteY30" fmla="*/ 1171575 h 1781175"/>
                <a:gd name="connsiteX31" fmla="*/ 3457575 w 4957762"/>
                <a:gd name="connsiteY31" fmla="*/ 1228725 h 1781175"/>
                <a:gd name="connsiteX32" fmla="*/ 3500438 w 4957762"/>
                <a:gd name="connsiteY32" fmla="*/ 1347788 h 1781175"/>
                <a:gd name="connsiteX33" fmla="*/ 3681413 w 4957762"/>
                <a:gd name="connsiteY33" fmla="*/ 1409700 h 1781175"/>
                <a:gd name="connsiteX34" fmla="*/ 3700463 w 4957762"/>
                <a:gd name="connsiteY34" fmla="*/ 1457325 h 1781175"/>
                <a:gd name="connsiteX35" fmla="*/ 3929063 w 4957762"/>
                <a:gd name="connsiteY35" fmla="*/ 1600200 h 1781175"/>
                <a:gd name="connsiteX36" fmla="*/ 4371975 w 4957762"/>
                <a:gd name="connsiteY36" fmla="*/ 1714500 h 1781175"/>
                <a:gd name="connsiteX37" fmla="*/ 4619625 w 4957762"/>
                <a:gd name="connsiteY37" fmla="*/ 1781175 h 1781175"/>
                <a:gd name="connsiteX38" fmla="*/ 4786312 w 4957762"/>
                <a:gd name="connsiteY38" fmla="*/ 1733550 h 1781175"/>
                <a:gd name="connsiteX39" fmla="*/ 4957762 w 4957762"/>
                <a:gd name="connsiteY39" fmla="*/ 1595437 h 1781175"/>
                <a:gd name="connsiteX40" fmla="*/ 4814887 w 4957762"/>
                <a:gd name="connsiteY40" fmla="*/ 1485900 h 1781175"/>
                <a:gd name="connsiteX41" fmla="*/ 4748213 w 4957762"/>
                <a:gd name="connsiteY41" fmla="*/ 1357313 h 1781175"/>
                <a:gd name="connsiteX42" fmla="*/ 4714875 w 4957762"/>
                <a:gd name="connsiteY42" fmla="*/ 1228725 h 1781175"/>
                <a:gd name="connsiteX43" fmla="*/ 4681538 w 4957762"/>
                <a:gd name="connsiteY43" fmla="*/ 1185863 h 1781175"/>
                <a:gd name="connsiteX44" fmla="*/ 4505325 w 4957762"/>
                <a:gd name="connsiteY44" fmla="*/ 1147763 h 1781175"/>
                <a:gd name="connsiteX45" fmla="*/ 4391025 w 4957762"/>
                <a:gd name="connsiteY45" fmla="*/ 1123950 h 1781175"/>
                <a:gd name="connsiteX46" fmla="*/ 4281488 w 4957762"/>
                <a:gd name="connsiteY46" fmla="*/ 1038225 h 1781175"/>
                <a:gd name="connsiteX47" fmla="*/ 4038600 w 4957762"/>
                <a:gd name="connsiteY47" fmla="*/ 947738 h 1781175"/>
                <a:gd name="connsiteX48" fmla="*/ 3967163 w 4957762"/>
                <a:gd name="connsiteY48" fmla="*/ 881063 h 1781175"/>
                <a:gd name="connsiteX49" fmla="*/ 3905250 w 4957762"/>
                <a:gd name="connsiteY49" fmla="*/ 804863 h 1781175"/>
                <a:gd name="connsiteX50" fmla="*/ 3857625 w 4957762"/>
                <a:gd name="connsiteY50" fmla="*/ 728663 h 1781175"/>
                <a:gd name="connsiteX51" fmla="*/ 3833813 w 4957762"/>
                <a:gd name="connsiteY51" fmla="*/ 671513 h 1781175"/>
                <a:gd name="connsiteX52" fmla="*/ 3748088 w 4957762"/>
                <a:gd name="connsiteY52" fmla="*/ 557213 h 1781175"/>
                <a:gd name="connsiteX53" fmla="*/ 3695700 w 4957762"/>
                <a:gd name="connsiteY53" fmla="*/ 466725 h 1781175"/>
                <a:gd name="connsiteX54" fmla="*/ 3624263 w 4957762"/>
                <a:gd name="connsiteY54" fmla="*/ 404813 h 1781175"/>
                <a:gd name="connsiteX55" fmla="*/ 3624263 w 4957762"/>
                <a:gd name="connsiteY55" fmla="*/ 285750 h 1781175"/>
                <a:gd name="connsiteX56" fmla="*/ 3028950 w 4957762"/>
                <a:gd name="connsiteY56" fmla="*/ 295275 h 1781175"/>
                <a:gd name="connsiteX57" fmla="*/ 2495550 w 4957762"/>
                <a:gd name="connsiteY57" fmla="*/ 309562 h 1781175"/>
                <a:gd name="connsiteX58" fmla="*/ 2138363 w 4957762"/>
                <a:gd name="connsiteY58" fmla="*/ 285751 h 1781175"/>
                <a:gd name="connsiteX59" fmla="*/ 1943100 w 4957762"/>
                <a:gd name="connsiteY59" fmla="*/ 180975 h 1781175"/>
                <a:gd name="connsiteX60" fmla="*/ 1762125 w 4957762"/>
                <a:gd name="connsiteY60" fmla="*/ 95250 h 1781175"/>
                <a:gd name="connsiteX61" fmla="*/ 1604963 w 4957762"/>
                <a:gd name="connsiteY61" fmla="*/ 0 h 1781175"/>
                <a:gd name="connsiteX62" fmla="*/ 1419225 w 4957762"/>
                <a:gd name="connsiteY62" fmla="*/ 95250 h 1781175"/>
                <a:gd name="connsiteX63" fmla="*/ 1123950 w 4957762"/>
                <a:gd name="connsiteY63" fmla="*/ 223838 h 1781175"/>
                <a:gd name="connsiteX64" fmla="*/ 957263 w 4957762"/>
                <a:gd name="connsiteY64" fmla="*/ 242888 h 1781175"/>
                <a:gd name="connsiteX65" fmla="*/ 633413 w 4957762"/>
                <a:gd name="connsiteY65" fmla="*/ 304800 h 1781175"/>
                <a:gd name="connsiteX66" fmla="*/ 566738 w 4957762"/>
                <a:gd name="connsiteY66" fmla="*/ 357188 h 1781175"/>
                <a:gd name="connsiteX67" fmla="*/ 528636 w 4957762"/>
                <a:gd name="connsiteY67" fmla="*/ 409574 h 1781175"/>
                <a:gd name="connsiteX68" fmla="*/ 519112 w 4957762"/>
                <a:gd name="connsiteY68" fmla="*/ 542925 h 1781175"/>
                <a:gd name="connsiteX69" fmla="*/ 504825 w 4957762"/>
                <a:gd name="connsiteY69" fmla="*/ 633413 h 1781175"/>
                <a:gd name="connsiteX70" fmla="*/ 509588 w 4957762"/>
                <a:gd name="connsiteY70" fmla="*/ 800100 h 1781175"/>
                <a:gd name="connsiteX71" fmla="*/ 404813 w 4957762"/>
                <a:gd name="connsiteY71" fmla="*/ 1033463 h 1781175"/>
                <a:gd name="connsiteX72" fmla="*/ 357188 w 4957762"/>
                <a:gd name="connsiteY72" fmla="*/ 1076325 h 1781175"/>
                <a:gd name="connsiteX73" fmla="*/ 138113 w 4957762"/>
                <a:gd name="connsiteY73" fmla="*/ 1143000 h 1781175"/>
                <a:gd name="connsiteX74" fmla="*/ 33338 w 4957762"/>
                <a:gd name="connsiteY74" fmla="*/ 1176338 h 1781175"/>
                <a:gd name="connsiteX75" fmla="*/ 0 w 4957762"/>
                <a:gd name="connsiteY75" fmla="*/ 1314450 h 178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4957762" h="1781175">
                  <a:moveTo>
                    <a:pt x="0" y="1314450"/>
                  </a:moveTo>
                  <a:lnTo>
                    <a:pt x="109538" y="1428750"/>
                  </a:lnTo>
                  <a:lnTo>
                    <a:pt x="204788" y="1438275"/>
                  </a:lnTo>
                  <a:lnTo>
                    <a:pt x="371475" y="1419225"/>
                  </a:lnTo>
                  <a:lnTo>
                    <a:pt x="447675" y="1419225"/>
                  </a:lnTo>
                  <a:lnTo>
                    <a:pt x="604838" y="1481138"/>
                  </a:lnTo>
                  <a:lnTo>
                    <a:pt x="857250" y="1452563"/>
                  </a:lnTo>
                  <a:lnTo>
                    <a:pt x="914400" y="1519238"/>
                  </a:lnTo>
                  <a:lnTo>
                    <a:pt x="1009650" y="1471613"/>
                  </a:lnTo>
                  <a:lnTo>
                    <a:pt x="1081088" y="1357313"/>
                  </a:lnTo>
                  <a:lnTo>
                    <a:pt x="1114425" y="1257301"/>
                  </a:lnTo>
                  <a:lnTo>
                    <a:pt x="1314450" y="923925"/>
                  </a:lnTo>
                  <a:lnTo>
                    <a:pt x="1409700" y="904875"/>
                  </a:lnTo>
                  <a:lnTo>
                    <a:pt x="1562100" y="828675"/>
                  </a:lnTo>
                  <a:lnTo>
                    <a:pt x="1700213" y="785813"/>
                  </a:lnTo>
                  <a:lnTo>
                    <a:pt x="1743075" y="809625"/>
                  </a:lnTo>
                  <a:lnTo>
                    <a:pt x="1852613" y="757238"/>
                  </a:lnTo>
                  <a:lnTo>
                    <a:pt x="1962150" y="762000"/>
                  </a:lnTo>
                  <a:lnTo>
                    <a:pt x="2000250" y="719138"/>
                  </a:lnTo>
                  <a:lnTo>
                    <a:pt x="2062163" y="623888"/>
                  </a:lnTo>
                  <a:lnTo>
                    <a:pt x="2128838" y="709613"/>
                  </a:lnTo>
                  <a:lnTo>
                    <a:pt x="2252663" y="742950"/>
                  </a:lnTo>
                  <a:lnTo>
                    <a:pt x="2447925" y="795338"/>
                  </a:lnTo>
                  <a:lnTo>
                    <a:pt x="2562225" y="852488"/>
                  </a:lnTo>
                  <a:lnTo>
                    <a:pt x="2733675" y="838200"/>
                  </a:lnTo>
                  <a:lnTo>
                    <a:pt x="2833688" y="919163"/>
                  </a:lnTo>
                  <a:lnTo>
                    <a:pt x="2952750" y="914400"/>
                  </a:lnTo>
                  <a:lnTo>
                    <a:pt x="2943226" y="947738"/>
                  </a:lnTo>
                  <a:lnTo>
                    <a:pt x="3048001" y="1028700"/>
                  </a:lnTo>
                  <a:lnTo>
                    <a:pt x="3076575" y="1085850"/>
                  </a:lnTo>
                  <a:lnTo>
                    <a:pt x="3248025" y="1171575"/>
                  </a:lnTo>
                  <a:lnTo>
                    <a:pt x="3457575" y="1228725"/>
                  </a:lnTo>
                  <a:lnTo>
                    <a:pt x="3500438" y="1347788"/>
                  </a:lnTo>
                  <a:lnTo>
                    <a:pt x="3681413" y="1409700"/>
                  </a:lnTo>
                  <a:lnTo>
                    <a:pt x="3700463" y="1457325"/>
                  </a:lnTo>
                  <a:lnTo>
                    <a:pt x="3929063" y="1600200"/>
                  </a:lnTo>
                  <a:lnTo>
                    <a:pt x="4371975" y="1714500"/>
                  </a:lnTo>
                  <a:lnTo>
                    <a:pt x="4619625" y="1781175"/>
                  </a:lnTo>
                  <a:lnTo>
                    <a:pt x="4786312" y="1733550"/>
                  </a:lnTo>
                  <a:cubicBezTo>
                    <a:pt x="4791074" y="1689100"/>
                    <a:pt x="4953000" y="1639887"/>
                    <a:pt x="4957762" y="1595437"/>
                  </a:cubicBezTo>
                  <a:lnTo>
                    <a:pt x="4814887" y="1485900"/>
                  </a:lnTo>
                  <a:lnTo>
                    <a:pt x="4748213" y="1357313"/>
                  </a:lnTo>
                  <a:lnTo>
                    <a:pt x="4714875" y="1228725"/>
                  </a:lnTo>
                  <a:lnTo>
                    <a:pt x="4681538" y="1185863"/>
                  </a:lnTo>
                  <a:lnTo>
                    <a:pt x="4505325" y="1147763"/>
                  </a:lnTo>
                  <a:lnTo>
                    <a:pt x="4391025" y="1123950"/>
                  </a:lnTo>
                  <a:lnTo>
                    <a:pt x="4281488" y="1038225"/>
                  </a:lnTo>
                  <a:lnTo>
                    <a:pt x="4038600" y="947738"/>
                  </a:lnTo>
                  <a:lnTo>
                    <a:pt x="3967163" y="881063"/>
                  </a:lnTo>
                  <a:lnTo>
                    <a:pt x="3905250" y="804863"/>
                  </a:lnTo>
                  <a:lnTo>
                    <a:pt x="3857625" y="728663"/>
                  </a:lnTo>
                  <a:lnTo>
                    <a:pt x="3833813" y="671513"/>
                  </a:lnTo>
                  <a:lnTo>
                    <a:pt x="3748088" y="557213"/>
                  </a:lnTo>
                  <a:lnTo>
                    <a:pt x="3695700" y="466725"/>
                  </a:lnTo>
                  <a:lnTo>
                    <a:pt x="3624263" y="404813"/>
                  </a:lnTo>
                  <a:lnTo>
                    <a:pt x="3624263" y="285750"/>
                  </a:lnTo>
                  <a:lnTo>
                    <a:pt x="3028950" y="295275"/>
                  </a:lnTo>
                  <a:lnTo>
                    <a:pt x="2495550" y="309562"/>
                  </a:lnTo>
                  <a:lnTo>
                    <a:pt x="2138363" y="285751"/>
                  </a:lnTo>
                  <a:lnTo>
                    <a:pt x="1943100" y="180975"/>
                  </a:lnTo>
                  <a:lnTo>
                    <a:pt x="1762125" y="95250"/>
                  </a:lnTo>
                  <a:lnTo>
                    <a:pt x="1604963" y="0"/>
                  </a:lnTo>
                  <a:lnTo>
                    <a:pt x="1419225" y="95250"/>
                  </a:lnTo>
                  <a:lnTo>
                    <a:pt x="1123950" y="223838"/>
                  </a:lnTo>
                  <a:lnTo>
                    <a:pt x="957263" y="242888"/>
                  </a:lnTo>
                  <a:lnTo>
                    <a:pt x="633413" y="304800"/>
                  </a:lnTo>
                  <a:lnTo>
                    <a:pt x="566738" y="357188"/>
                  </a:lnTo>
                  <a:cubicBezTo>
                    <a:pt x="557212" y="376238"/>
                    <a:pt x="538162" y="390524"/>
                    <a:pt x="528636" y="409574"/>
                  </a:cubicBezTo>
                  <a:lnTo>
                    <a:pt x="519112" y="542925"/>
                  </a:lnTo>
                  <a:lnTo>
                    <a:pt x="504825" y="633413"/>
                  </a:lnTo>
                  <a:lnTo>
                    <a:pt x="509588" y="800100"/>
                  </a:lnTo>
                  <a:lnTo>
                    <a:pt x="404813" y="1033463"/>
                  </a:lnTo>
                  <a:lnTo>
                    <a:pt x="357188" y="1076325"/>
                  </a:lnTo>
                  <a:lnTo>
                    <a:pt x="138113" y="1143000"/>
                  </a:lnTo>
                  <a:lnTo>
                    <a:pt x="33338" y="1176338"/>
                  </a:lnTo>
                  <a:lnTo>
                    <a:pt x="0" y="1314450"/>
                  </a:lnTo>
                  <a:close/>
                </a:path>
              </a:pathLst>
            </a:custGeom>
            <a:pattFill prst="lgConfetti">
              <a:fgClr>
                <a:schemeClr val="accent1"/>
              </a:fgClr>
              <a:bgClr>
                <a:srgbClr val="FFC000"/>
              </a:bgClr>
            </a:pattFill>
            <a:ln w="2857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8C71DFF-BEBE-4942-9527-FAF27B7FF370}"/>
                </a:ext>
              </a:extLst>
            </p:cNvPr>
            <p:cNvSpPr/>
            <p:nvPr/>
          </p:nvSpPr>
          <p:spPr>
            <a:xfrm>
              <a:off x="7008958" y="2500314"/>
              <a:ext cx="2990850" cy="457200"/>
            </a:xfrm>
            <a:custGeom>
              <a:avLst/>
              <a:gdLst>
                <a:gd name="connsiteX0" fmla="*/ 0 w 2990850"/>
                <a:gd name="connsiteY0" fmla="*/ 419100 h 457200"/>
                <a:gd name="connsiteX1" fmla="*/ 204788 w 2990850"/>
                <a:gd name="connsiteY1" fmla="*/ 423862 h 457200"/>
                <a:gd name="connsiteX2" fmla="*/ 352425 w 2990850"/>
                <a:gd name="connsiteY2" fmla="*/ 409575 h 457200"/>
                <a:gd name="connsiteX3" fmla="*/ 628650 w 2990850"/>
                <a:gd name="connsiteY3" fmla="*/ 304800 h 457200"/>
                <a:gd name="connsiteX4" fmla="*/ 909638 w 2990850"/>
                <a:gd name="connsiteY4" fmla="*/ 171450 h 457200"/>
                <a:gd name="connsiteX5" fmla="*/ 1009650 w 2990850"/>
                <a:gd name="connsiteY5" fmla="*/ 242887 h 457200"/>
                <a:gd name="connsiteX6" fmla="*/ 1162050 w 2990850"/>
                <a:gd name="connsiteY6" fmla="*/ 304800 h 457200"/>
                <a:gd name="connsiteX7" fmla="*/ 1366838 w 2990850"/>
                <a:gd name="connsiteY7" fmla="*/ 409575 h 457200"/>
                <a:gd name="connsiteX8" fmla="*/ 1543050 w 2990850"/>
                <a:gd name="connsiteY8" fmla="*/ 442912 h 457200"/>
                <a:gd name="connsiteX9" fmla="*/ 1862138 w 2990850"/>
                <a:gd name="connsiteY9" fmla="*/ 457200 h 457200"/>
                <a:gd name="connsiteX10" fmla="*/ 2228850 w 2990850"/>
                <a:gd name="connsiteY10" fmla="*/ 457200 h 457200"/>
                <a:gd name="connsiteX11" fmla="*/ 2624138 w 2990850"/>
                <a:gd name="connsiteY11" fmla="*/ 457200 h 457200"/>
                <a:gd name="connsiteX12" fmla="*/ 2933700 w 2990850"/>
                <a:gd name="connsiteY12" fmla="*/ 452437 h 457200"/>
                <a:gd name="connsiteX13" fmla="*/ 2990850 w 2990850"/>
                <a:gd name="connsiteY13" fmla="*/ 352425 h 457200"/>
                <a:gd name="connsiteX14" fmla="*/ 2881313 w 2990850"/>
                <a:gd name="connsiteY14" fmla="*/ 214312 h 457200"/>
                <a:gd name="connsiteX15" fmla="*/ 2828925 w 2990850"/>
                <a:gd name="connsiteY15" fmla="*/ 200025 h 457200"/>
                <a:gd name="connsiteX16" fmla="*/ 2743200 w 2990850"/>
                <a:gd name="connsiteY16" fmla="*/ 152400 h 457200"/>
                <a:gd name="connsiteX17" fmla="*/ 2743200 w 2990850"/>
                <a:gd name="connsiteY17" fmla="*/ 90487 h 457200"/>
                <a:gd name="connsiteX18" fmla="*/ 2757488 w 2990850"/>
                <a:gd name="connsiteY18" fmla="*/ 28575 h 457200"/>
                <a:gd name="connsiteX19" fmla="*/ 2695575 w 2990850"/>
                <a:gd name="connsiteY19" fmla="*/ 38100 h 457200"/>
                <a:gd name="connsiteX20" fmla="*/ 2624138 w 2990850"/>
                <a:gd name="connsiteY20" fmla="*/ 0 h 457200"/>
                <a:gd name="connsiteX21" fmla="*/ 2586038 w 2990850"/>
                <a:gd name="connsiteY21" fmla="*/ 4762 h 457200"/>
                <a:gd name="connsiteX22" fmla="*/ 2543175 w 2990850"/>
                <a:gd name="connsiteY22" fmla="*/ 9525 h 457200"/>
                <a:gd name="connsiteX23" fmla="*/ 2481263 w 2990850"/>
                <a:gd name="connsiteY23" fmla="*/ 9525 h 457200"/>
                <a:gd name="connsiteX24" fmla="*/ 2366963 w 2990850"/>
                <a:gd name="connsiteY24" fmla="*/ 9525 h 457200"/>
                <a:gd name="connsiteX25" fmla="*/ 2190750 w 2990850"/>
                <a:gd name="connsiteY25" fmla="*/ 9525 h 457200"/>
                <a:gd name="connsiteX26" fmla="*/ 2047875 w 2990850"/>
                <a:gd name="connsiteY26" fmla="*/ 19050 h 457200"/>
                <a:gd name="connsiteX27" fmla="*/ 1857375 w 2990850"/>
                <a:gd name="connsiteY27" fmla="*/ 33337 h 457200"/>
                <a:gd name="connsiteX28" fmla="*/ 1704975 w 2990850"/>
                <a:gd name="connsiteY28" fmla="*/ 52387 h 457200"/>
                <a:gd name="connsiteX29" fmla="*/ 1423988 w 2990850"/>
                <a:gd name="connsiteY29" fmla="*/ 33337 h 457200"/>
                <a:gd name="connsiteX30" fmla="*/ 1233488 w 2990850"/>
                <a:gd name="connsiteY30" fmla="*/ 42862 h 457200"/>
                <a:gd name="connsiteX31" fmla="*/ 1190625 w 2990850"/>
                <a:gd name="connsiteY31" fmla="*/ 28575 h 457200"/>
                <a:gd name="connsiteX32" fmla="*/ 1138238 w 2990850"/>
                <a:gd name="connsiteY32" fmla="*/ 52387 h 457200"/>
                <a:gd name="connsiteX33" fmla="*/ 938213 w 2990850"/>
                <a:gd name="connsiteY33" fmla="*/ 42862 h 457200"/>
                <a:gd name="connsiteX34" fmla="*/ 600075 w 2990850"/>
                <a:gd name="connsiteY34" fmla="*/ 80962 h 457200"/>
                <a:gd name="connsiteX35" fmla="*/ 414338 w 2990850"/>
                <a:gd name="connsiteY35" fmla="*/ 66675 h 457200"/>
                <a:gd name="connsiteX36" fmla="*/ 219075 w 2990850"/>
                <a:gd name="connsiteY36" fmla="*/ 33337 h 457200"/>
                <a:gd name="connsiteX37" fmla="*/ 200025 w 2990850"/>
                <a:gd name="connsiteY37" fmla="*/ 80962 h 457200"/>
                <a:gd name="connsiteX38" fmla="*/ 204788 w 2990850"/>
                <a:gd name="connsiteY38" fmla="*/ 195262 h 457200"/>
                <a:gd name="connsiteX39" fmla="*/ 180975 w 2990850"/>
                <a:gd name="connsiteY39" fmla="*/ 309562 h 457200"/>
                <a:gd name="connsiteX40" fmla="*/ 133350 w 2990850"/>
                <a:gd name="connsiteY40" fmla="*/ 357187 h 457200"/>
                <a:gd name="connsiteX41" fmla="*/ 0 w 2990850"/>
                <a:gd name="connsiteY41" fmla="*/ 419100 h 457200"/>
                <a:gd name="connsiteX0" fmla="*/ 0 w 2990850"/>
                <a:gd name="connsiteY0" fmla="*/ 452438 h 457200"/>
                <a:gd name="connsiteX1" fmla="*/ 204788 w 2990850"/>
                <a:gd name="connsiteY1" fmla="*/ 423862 h 457200"/>
                <a:gd name="connsiteX2" fmla="*/ 352425 w 2990850"/>
                <a:gd name="connsiteY2" fmla="*/ 409575 h 457200"/>
                <a:gd name="connsiteX3" fmla="*/ 628650 w 2990850"/>
                <a:gd name="connsiteY3" fmla="*/ 304800 h 457200"/>
                <a:gd name="connsiteX4" fmla="*/ 909638 w 2990850"/>
                <a:gd name="connsiteY4" fmla="*/ 171450 h 457200"/>
                <a:gd name="connsiteX5" fmla="*/ 1009650 w 2990850"/>
                <a:gd name="connsiteY5" fmla="*/ 242887 h 457200"/>
                <a:gd name="connsiteX6" fmla="*/ 1162050 w 2990850"/>
                <a:gd name="connsiteY6" fmla="*/ 304800 h 457200"/>
                <a:gd name="connsiteX7" fmla="*/ 1366838 w 2990850"/>
                <a:gd name="connsiteY7" fmla="*/ 409575 h 457200"/>
                <a:gd name="connsiteX8" fmla="*/ 1543050 w 2990850"/>
                <a:gd name="connsiteY8" fmla="*/ 442912 h 457200"/>
                <a:gd name="connsiteX9" fmla="*/ 1862138 w 2990850"/>
                <a:gd name="connsiteY9" fmla="*/ 457200 h 457200"/>
                <a:gd name="connsiteX10" fmla="*/ 2228850 w 2990850"/>
                <a:gd name="connsiteY10" fmla="*/ 457200 h 457200"/>
                <a:gd name="connsiteX11" fmla="*/ 2624138 w 2990850"/>
                <a:gd name="connsiteY11" fmla="*/ 457200 h 457200"/>
                <a:gd name="connsiteX12" fmla="*/ 2933700 w 2990850"/>
                <a:gd name="connsiteY12" fmla="*/ 452437 h 457200"/>
                <a:gd name="connsiteX13" fmla="*/ 2990850 w 2990850"/>
                <a:gd name="connsiteY13" fmla="*/ 352425 h 457200"/>
                <a:gd name="connsiteX14" fmla="*/ 2881313 w 2990850"/>
                <a:gd name="connsiteY14" fmla="*/ 214312 h 457200"/>
                <a:gd name="connsiteX15" fmla="*/ 2828925 w 2990850"/>
                <a:gd name="connsiteY15" fmla="*/ 200025 h 457200"/>
                <a:gd name="connsiteX16" fmla="*/ 2743200 w 2990850"/>
                <a:gd name="connsiteY16" fmla="*/ 152400 h 457200"/>
                <a:gd name="connsiteX17" fmla="*/ 2743200 w 2990850"/>
                <a:gd name="connsiteY17" fmla="*/ 90487 h 457200"/>
                <a:gd name="connsiteX18" fmla="*/ 2757488 w 2990850"/>
                <a:gd name="connsiteY18" fmla="*/ 28575 h 457200"/>
                <a:gd name="connsiteX19" fmla="*/ 2695575 w 2990850"/>
                <a:gd name="connsiteY19" fmla="*/ 38100 h 457200"/>
                <a:gd name="connsiteX20" fmla="*/ 2624138 w 2990850"/>
                <a:gd name="connsiteY20" fmla="*/ 0 h 457200"/>
                <a:gd name="connsiteX21" fmla="*/ 2586038 w 2990850"/>
                <a:gd name="connsiteY21" fmla="*/ 4762 h 457200"/>
                <a:gd name="connsiteX22" fmla="*/ 2543175 w 2990850"/>
                <a:gd name="connsiteY22" fmla="*/ 9525 h 457200"/>
                <a:gd name="connsiteX23" fmla="*/ 2481263 w 2990850"/>
                <a:gd name="connsiteY23" fmla="*/ 9525 h 457200"/>
                <a:gd name="connsiteX24" fmla="*/ 2366963 w 2990850"/>
                <a:gd name="connsiteY24" fmla="*/ 9525 h 457200"/>
                <a:gd name="connsiteX25" fmla="*/ 2190750 w 2990850"/>
                <a:gd name="connsiteY25" fmla="*/ 9525 h 457200"/>
                <a:gd name="connsiteX26" fmla="*/ 2047875 w 2990850"/>
                <a:gd name="connsiteY26" fmla="*/ 19050 h 457200"/>
                <a:gd name="connsiteX27" fmla="*/ 1857375 w 2990850"/>
                <a:gd name="connsiteY27" fmla="*/ 33337 h 457200"/>
                <a:gd name="connsiteX28" fmla="*/ 1704975 w 2990850"/>
                <a:gd name="connsiteY28" fmla="*/ 52387 h 457200"/>
                <a:gd name="connsiteX29" fmla="*/ 1423988 w 2990850"/>
                <a:gd name="connsiteY29" fmla="*/ 33337 h 457200"/>
                <a:gd name="connsiteX30" fmla="*/ 1233488 w 2990850"/>
                <a:gd name="connsiteY30" fmla="*/ 42862 h 457200"/>
                <a:gd name="connsiteX31" fmla="*/ 1190625 w 2990850"/>
                <a:gd name="connsiteY31" fmla="*/ 28575 h 457200"/>
                <a:gd name="connsiteX32" fmla="*/ 1138238 w 2990850"/>
                <a:gd name="connsiteY32" fmla="*/ 52387 h 457200"/>
                <a:gd name="connsiteX33" fmla="*/ 938213 w 2990850"/>
                <a:gd name="connsiteY33" fmla="*/ 42862 h 457200"/>
                <a:gd name="connsiteX34" fmla="*/ 600075 w 2990850"/>
                <a:gd name="connsiteY34" fmla="*/ 80962 h 457200"/>
                <a:gd name="connsiteX35" fmla="*/ 414338 w 2990850"/>
                <a:gd name="connsiteY35" fmla="*/ 66675 h 457200"/>
                <a:gd name="connsiteX36" fmla="*/ 219075 w 2990850"/>
                <a:gd name="connsiteY36" fmla="*/ 33337 h 457200"/>
                <a:gd name="connsiteX37" fmla="*/ 200025 w 2990850"/>
                <a:gd name="connsiteY37" fmla="*/ 80962 h 457200"/>
                <a:gd name="connsiteX38" fmla="*/ 204788 w 2990850"/>
                <a:gd name="connsiteY38" fmla="*/ 195262 h 457200"/>
                <a:gd name="connsiteX39" fmla="*/ 180975 w 2990850"/>
                <a:gd name="connsiteY39" fmla="*/ 309562 h 457200"/>
                <a:gd name="connsiteX40" fmla="*/ 133350 w 2990850"/>
                <a:gd name="connsiteY40" fmla="*/ 357187 h 457200"/>
                <a:gd name="connsiteX41" fmla="*/ 0 w 2990850"/>
                <a:gd name="connsiteY41" fmla="*/ 452438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990850" h="457200">
                  <a:moveTo>
                    <a:pt x="0" y="452438"/>
                  </a:moveTo>
                  <a:lnTo>
                    <a:pt x="204788" y="423862"/>
                  </a:lnTo>
                  <a:lnTo>
                    <a:pt x="352425" y="409575"/>
                  </a:lnTo>
                  <a:lnTo>
                    <a:pt x="628650" y="304800"/>
                  </a:lnTo>
                  <a:lnTo>
                    <a:pt x="909638" y="171450"/>
                  </a:lnTo>
                  <a:lnTo>
                    <a:pt x="1009650" y="242887"/>
                  </a:lnTo>
                  <a:lnTo>
                    <a:pt x="1162050" y="304800"/>
                  </a:lnTo>
                  <a:lnTo>
                    <a:pt x="1366838" y="409575"/>
                  </a:lnTo>
                  <a:lnTo>
                    <a:pt x="1543050" y="442912"/>
                  </a:lnTo>
                  <a:lnTo>
                    <a:pt x="1862138" y="457200"/>
                  </a:lnTo>
                  <a:lnTo>
                    <a:pt x="2228850" y="457200"/>
                  </a:lnTo>
                  <a:lnTo>
                    <a:pt x="2624138" y="457200"/>
                  </a:lnTo>
                  <a:lnTo>
                    <a:pt x="2933700" y="452437"/>
                  </a:lnTo>
                  <a:lnTo>
                    <a:pt x="2990850" y="352425"/>
                  </a:lnTo>
                  <a:lnTo>
                    <a:pt x="2881313" y="214312"/>
                  </a:lnTo>
                  <a:lnTo>
                    <a:pt x="2828925" y="200025"/>
                  </a:lnTo>
                  <a:lnTo>
                    <a:pt x="2743200" y="152400"/>
                  </a:lnTo>
                  <a:lnTo>
                    <a:pt x="2743200" y="90487"/>
                  </a:lnTo>
                  <a:lnTo>
                    <a:pt x="2757488" y="28575"/>
                  </a:lnTo>
                  <a:lnTo>
                    <a:pt x="2695575" y="38100"/>
                  </a:lnTo>
                  <a:lnTo>
                    <a:pt x="2624138" y="0"/>
                  </a:lnTo>
                  <a:lnTo>
                    <a:pt x="2586038" y="4762"/>
                  </a:lnTo>
                  <a:lnTo>
                    <a:pt x="2543175" y="9525"/>
                  </a:lnTo>
                  <a:lnTo>
                    <a:pt x="2481263" y="9525"/>
                  </a:lnTo>
                  <a:lnTo>
                    <a:pt x="2366963" y="9525"/>
                  </a:lnTo>
                  <a:lnTo>
                    <a:pt x="2190750" y="9525"/>
                  </a:lnTo>
                  <a:lnTo>
                    <a:pt x="2047875" y="19050"/>
                  </a:lnTo>
                  <a:lnTo>
                    <a:pt x="1857375" y="33337"/>
                  </a:lnTo>
                  <a:lnTo>
                    <a:pt x="1704975" y="52387"/>
                  </a:lnTo>
                  <a:lnTo>
                    <a:pt x="1423988" y="33337"/>
                  </a:lnTo>
                  <a:lnTo>
                    <a:pt x="1233488" y="42862"/>
                  </a:lnTo>
                  <a:lnTo>
                    <a:pt x="1190625" y="28575"/>
                  </a:lnTo>
                  <a:lnTo>
                    <a:pt x="1138238" y="52387"/>
                  </a:lnTo>
                  <a:lnTo>
                    <a:pt x="938213" y="42862"/>
                  </a:lnTo>
                  <a:lnTo>
                    <a:pt x="600075" y="80962"/>
                  </a:lnTo>
                  <a:lnTo>
                    <a:pt x="414338" y="66675"/>
                  </a:lnTo>
                  <a:lnTo>
                    <a:pt x="219075" y="33337"/>
                  </a:lnTo>
                  <a:lnTo>
                    <a:pt x="200025" y="80962"/>
                  </a:lnTo>
                  <a:lnTo>
                    <a:pt x="204788" y="195262"/>
                  </a:lnTo>
                  <a:lnTo>
                    <a:pt x="180975" y="309562"/>
                  </a:lnTo>
                  <a:lnTo>
                    <a:pt x="133350" y="357187"/>
                  </a:lnTo>
                  <a:lnTo>
                    <a:pt x="0" y="452438"/>
                  </a:lnTo>
                  <a:close/>
                </a:path>
              </a:pathLst>
            </a:custGeom>
            <a:noFill/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BEDE1A45-935F-4344-8884-D96D725AE604}"/>
              </a:ext>
            </a:extLst>
          </p:cNvPr>
          <p:cNvSpPr/>
          <p:nvPr/>
        </p:nvSpPr>
        <p:spPr>
          <a:xfrm>
            <a:off x="1671295" y="4252617"/>
            <a:ext cx="5715000" cy="14287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012B8D3-3E37-4191-81BE-1965022DB08B}"/>
              </a:ext>
            </a:extLst>
          </p:cNvPr>
          <p:cNvSpPr/>
          <p:nvPr/>
        </p:nvSpPr>
        <p:spPr>
          <a:xfrm>
            <a:off x="1671295" y="1397229"/>
            <a:ext cx="5715000" cy="14287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64465B5-CA85-4A7F-9C21-297FBD26F393}"/>
              </a:ext>
            </a:extLst>
          </p:cNvPr>
          <p:cNvSpPr/>
          <p:nvPr/>
        </p:nvSpPr>
        <p:spPr>
          <a:xfrm>
            <a:off x="1671295" y="2824923"/>
            <a:ext cx="5715000" cy="14287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E354DF-3815-4690-8D45-4DB4C0DA378A}"/>
              </a:ext>
            </a:extLst>
          </p:cNvPr>
          <p:cNvSpPr/>
          <p:nvPr/>
        </p:nvSpPr>
        <p:spPr>
          <a:xfrm rot="16200000">
            <a:off x="2940208" y="2987743"/>
            <a:ext cx="4600574" cy="14287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3E3F9EB-DAB3-47E5-83FC-F922A5AEF36D}"/>
              </a:ext>
            </a:extLst>
          </p:cNvPr>
          <p:cNvSpPr/>
          <p:nvPr/>
        </p:nvSpPr>
        <p:spPr>
          <a:xfrm rot="16200000">
            <a:off x="4367902" y="2987742"/>
            <a:ext cx="4600574" cy="14287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4885803-02BD-4445-A23F-9CB4817ED8B6}"/>
              </a:ext>
            </a:extLst>
          </p:cNvPr>
          <p:cNvSpPr/>
          <p:nvPr/>
        </p:nvSpPr>
        <p:spPr>
          <a:xfrm rot="16200000">
            <a:off x="84820" y="2987743"/>
            <a:ext cx="4600574" cy="14287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8843AE3-AF5C-4460-9344-28A289C09315}"/>
              </a:ext>
            </a:extLst>
          </p:cNvPr>
          <p:cNvSpPr/>
          <p:nvPr/>
        </p:nvSpPr>
        <p:spPr>
          <a:xfrm rot="16200000">
            <a:off x="1512514" y="2987742"/>
            <a:ext cx="4600574" cy="14287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93FECFE-CEC9-4355-9DED-012681949774}"/>
              </a:ext>
            </a:extLst>
          </p:cNvPr>
          <p:cNvGrpSpPr/>
          <p:nvPr/>
        </p:nvGrpSpPr>
        <p:grpSpPr>
          <a:xfrm>
            <a:off x="2193732" y="3363981"/>
            <a:ext cx="4425949" cy="1930400"/>
            <a:chOff x="6707334" y="2911476"/>
            <a:chExt cx="4425949" cy="1930400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C4249E1-D3F2-4098-8E9F-D7AA3B7B1AC7}"/>
                </a:ext>
              </a:extLst>
            </p:cNvPr>
            <p:cNvSpPr/>
            <p:nvPr/>
          </p:nvSpPr>
          <p:spPr>
            <a:xfrm>
              <a:off x="6758133" y="2949576"/>
              <a:ext cx="4375150" cy="1892300"/>
            </a:xfrm>
            <a:custGeom>
              <a:avLst/>
              <a:gdLst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244600 w 4375150"/>
                <a:gd name="connsiteY17" fmla="*/ 533400 h 1892300"/>
                <a:gd name="connsiteX18" fmla="*/ 958850 w 4375150"/>
                <a:gd name="connsiteY18" fmla="*/ 469900 h 1892300"/>
                <a:gd name="connsiteX19" fmla="*/ 577850 w 4375150"/>
                <a:gd name="connsiteY19" fmla="*/ 641350 h 1892300"/>
                <a:gd name="connsiteX20" fmla="*/ 19050 w 4375150"/>
                <a:gd name="connsiteY20" fmla="*/ 717550 h 1892300"/>
                <a:gd name="connsiteX21" fmla="*/ 63500 w 4375150"/>
                <a:gd name="connsiteY21" fmla="*/ 7937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244600 w 4375150"/>
                <a:gd name="connsiteY17" fmla="*/ 533400 h 1892300"/>
                <a:gd name="connsiteX18" fmla="*/ 958850 w 4375150"/>
                <a:gd name="connsiteY18" fmla="*/ 469900 h 1892300"/>
                <a:gd name="connsiteX19" fmla="*/ 577850 w 4375150"/>
                <a:gd name="connsiteY19" fmla="*/ 641350 h 1892300"/>
                <a:gd name="connsiteX20" fmla="*/ 247650 w 4375150"/>
                <a:gd name="connsiteY20" fmla="*/ 768350 h 1892300"/>
                <a:gd name="connsiteX21" fmla="*/ 63500 w 4375150"/>
                <a:gd name="connsiteY21" fmla="*/ 7937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244600 w 4375150"/>
                <a:gd name="connsiteY17" fmla="*/ 533400 h 1892300"/>
                <a:gd name="connsiteX18" fmla="*/ 958850 w 4375150"/>
                <a:gd name="connsiteY18" fmla="*/ 469900 h 1892300"/>
                <a:gd name="connsiteX19" fmla="*/ 577850 w 4375150"/>
                <a:gd name="connsiteY19" fmla="*/ 641350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189832 w 4375150"/>
                <a:gd name="connsiteY17" fmla="*/ 495300 h 1892300"/>
                <a:gd name="connsiteX18" fmla="*/ 958850 w 4375150"/>
                <a:gd name="connsiteY18" fmla="*/ 469900 h 1892300"/>
                <a:gd name="connsiteX19" fmla="*/ 577850 w 4375150"/>
                <a:gd name="connsiteY19" fmla="*/ 641350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189832 w 4375150"/>
                <a:gd name="connsiteY17" fmla="*/ 495300 h 1892300"/>
                <a:gd name="connsiteX18" fmla="*/ 958850 w 4375150"/>
                <a:gd name="connsiteY18" fmla="*/ 469900 h 1892300"/>
                <a:gd name="connsiteX19" fmla="*/ 677863 w 4375150"/>
                <a:gd name="connsiteY19" fmla="*/ 641350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189832 w 4375150"/>
                <a:gd name="connsiteY17" fmla="*/ 495300 h 1892300"/>
                <a:gd name="connsiteX18" fmla="*/ 958850 w 4375150"/>
                <a:gd name="connsiteY18" fmla="*/ 469900 h 1892300"/>
                <a:gd name="connsiteX19" fmla="*/ 620713 w 4375150"/>
                <a:gd name="connsiteY19" fmla="*/ 622300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189832 w 4375150"/>
                <a:gd name="connsiteY17" fmla="*/ 495300 h 1892300"/>
                <a:gd name="connsiteX18" fmla="*/ 958850 w 4375150"/>
                <a:gd name="connsiteY18" fmla="*/ 469900 h 1892300"/>
                <a:gd name="connsiteX19" fmla="*/ 658813 w 4375150"/>
                <a:gd name="connsiteY19" fmla="*/ 627062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189832 w 4375150"/>
                <a:gd name="connsiteY17" fmla="*/ 495300 h 1892300"/>
                <a:gd name="connsiteX18" fmla="*/ 1001712 w 4375150"/>
                <a:gd name="connsiteY18" fmla="*/ 469900 h 1892300"/>
                <a:gd name="connsiteX19" fmla="*/ 658813 w 4375150"/>
                <a:gd name="connsiteY19" fmla="*/ 627062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189832 w 4375150"/>
                <a:gd name="connsiteY17" fmla="*/ 495300 h 1892300"/>
                <a:gd name="connsiteX18" fmla="*/ 1011237 w 4375150"/>
                <a:gd name="connsiteY18" fmla="*/ 455612 h 1892300"/>
                <a:gd name="connsiteX19" fmla="*/ 658813 w 4375150"/>
                <a:gd name="connsiteY19" fmla="*/ 627062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  <a:gd name="connsiteX0" fmla="*/ 4178300 w 4375150"/>
                <a:gd name="connsiteY0" fmla="*/ 1543050 h 1892300"/>
                <a:gd name="connsiteX1" fmla="*/ 4375150 w 4375150"/>
                <a:gd name="connsiteY1" fmla="*/ 1752600 h 1892300"/>
                <a:gd name="connsiteX2" fmla="*/ 4159250 w 4375150"/>
                <a:gd name="connsiteY2" fmla="*/ 1885950 h 1892300"/>
                <a:gd name="connsiteX3" fmla="*/ 4032250 w 4375150"/>
                <a:gd name="connsiteY3" fmla="*/ 1854200 h 1892300"/>
                <a:gd name="connsiteX4" fmla="*/ 3956050 w 4375150"/>
                <a:gd name="connsiteY4" fmla="*/ 1892300 h 1892300"/>
                <a:gd name="connsiteX5" fmla="*/ 3619500 w 4375150"/>
                <a:gd name="connsiteY5" fmla="*/ 1752600 h 1892300"/>
                <a:gd name="connsiteX6" fmla="*/ 3486150 w 4375150"/>
                <a:gd name="connsiteY6" fmla="*/ 1676400 h 1892300"/>
                <a:gd name="connsiteX7" fmla="*/ 3155950 w 4375150"/>
                <a:gd name="connsiteY7" fmla="*/ 1498600 h 1892300"/>
                <a:gd name="connsiteX8" fmla="*/ 3086100 w 4375150"/>
                <a:gd name="connsiteY8" fmla="*/ 1422400 h 1892300"/>
                <a:gd name="connsiteX9" fmla="*/ 2921000 w 4375150"/>
                <a:gd name="connsiteY9" fmla="*/ 1371600 h 1892300"/>
                <a:gd name="connsiteX10" fmla="*/ 2673350 w 4375150"/>
                <a:gd name="connsiteY10" fmla="*/ 1225550 h 1892300"/>
                <a:gd name="connsiteX11" fmla="*/ 2590800 w 4375150"/>
                <a:gd name="connsiteY11" fmla="*/ 1225550 h 1892300"/>
                <a:gd name="connsiteX12" fmla="*/ 2470150 w 4375150"/>
                <a:gd name="connsiteY12" fmla="*/ 1085850 h 1892300"/>
                <a:gd name="connsiteX13" fmla="*/ 2241550 w 4375150"/>
                <a:gd name="connsiteY13" fmla="*/ 990600 h 1892300"/>
                <a:gd name="connsiteX14" fmla="*/ 1949450 w 4375150"/>
                <a:gd name="connsiteY14" fmla="*/ 825500 h 1892300"/>
                <a:gd name="connsiteX15" fmla="*/ 1657350 w 4375150"/>
                <a:gd name="connsiteY15" fmla="*/ 704850 h 1892300"/>
                <a:gd name="connsiteX16" fmla="*/ 1409700 w 4375150"/>
                <a:gd name="connsiteY16" fmla="*/ 609600 h 1892300"/>
                <a:gd name="connsiteX17" fmla="*/ 1189832 w 4375150"/>
                <a:gd name="connsiteY17" fmla="*/ 495300 h 1892300"/>
                <a:gd name="connsiteX18" fmla="*/ 1063625 w 4375150"/>
                <a:gd name="connsiteY18" fmla="*/ 460374 h 1892300"/>
                <a:gd name="connsiteX19" fmla="*/ 658813 w 4375150"/>
                <a:gd name="connsiteY19" fmla="*/ 627062 h 1892300"/>
                <a:gd name="connsiteX20" fmla="*/ 247650 w 4375150"/>
                <a:gd name="connsiteY20" fmla="*/ 768350 h 1892300"/>
                <a:gd name="connsiteX21" fmla="*/ 88900 w 4375150"/>
                <a:gd name="connsiteY21" fmla="*/ 806450 h 1892300"/>
                <a:gd name="connsiteX22" fmla="*/ 0 w 4375150"/>
                <a:gd name="connsiteY22" fmla="*/ 787400 h 1892300"/>
                <a:gd name="connsiteX23" fmla="*/ 57150 w 4375150"/>
                <a:gd name="connsiteY23" fmla="*/ 552450 h 1892300"/>
                <a:gd name="connsiteX24" fmla="*/ 107950 w 4375150"/>
                <a:gd name="connsiteY24" fmla="*/ 444500 h 1892300"/>
                <a:gd name="connsiteX25" fmla="*/ 298450 w 4375150"/>
                <a:gd name="connsiteY25" fmla="*/ 431800 h 1892300"/>
                <a:gd name="connsiteX26" fmla="*/ 495300 w 4375150"/>
                <a:gd name="connsiteY26" fmla="*/ 330200 h 1892300"/>
                <a:gd name="connsiteX27" fmla="*/ 660400 w 4375150"/>
                <a:gd name="connsiteY27" fmla="*/ 209550 h 1892300"/>
                <a:gd name="connsiteX28" fmla="*/ 647700 w 4375150"/>
                <a:gd name="connsiteY28" fmla="*/ 63500 h 1892300"/>
                <a:gd name="connsiteX29" fmla="*/ 1397000 w 4375150"/>
                <a:gd name="connsiteY29" fmla="*/ 44450 h 1892300"/>
                <a:gd name="connsiteX30" fmla="*/ 1949450 w 4375150"/>
                <a:gd name="connsiteY30" fmla="*/ 63500 h 1892300"/>
                <a:gd name="connsiteX31" fmla="*/ 2305050 w 4375150"/>
                <a:gd name="connsiteY31" fmla="*/ 0 h 1892300"/>
                <a:gd name="connsiteX32" fmla="*/ 2647950 w 4375150"/>
                <a:gd name="connsiteY32" fmla="*/ 25400 h 1892300"/>
                <a:gd name="connsiteX33" fmla="*/ 2882900 w 4375150"/>
                <a:gd name="connsiteY33" fmla="*/ 38100 h 1892300"/>
                <a:gd name="connsiteX34" fmla="*/ 2876550 w 4375150"/>
                <a:gd name="connsiteY34" fmla="*/ 146050 h 1892300"/>
                <a:gd name="connsiteX35" fmla="*/ 2971800 w 4375150"/>
                <a:gd name="connsiteY35" fmla="*/ 196850 h 1892300"/>
                <a:gd name="connsiteX36" fmla="*/ 3105150 w 4375150"/>
                <a:gd name="connsiteY36" fmla="*/ 323850 h 1892300"/>
                <a:gd name="connsiteX37" fmla="*/ 3067050 w 4375150"/>
                <a:gd name="connsiteY37" fmla="*/ 444500 h 1892300"/>
                <a:gd name="connsiteX38" fmla="*/ 3054350 w 4375150"/>
                <a:gd name="connsiteY38" fmla="*/ 609600 h 1892300"/>
                <a:gd name="connsiteX39" fmla="*/ 3187700 w 4375150"/>
                <a:gd name="connsiteY39" fmla="*/ 749300 h 1892300"/>
                <a:gd name="connsiteX40" fmla="*/ 3429000 w 4375150"/>
                <a:gd name="connsiteY40" fmla="*/ 1009650 h 1892300"/>
                <a:gd name="connsiteX41" fmla="*/ 3689350 w 4375150"/>
                <a:gd name="connsiteY41" fmla="*/ 1206500 h 1892300"/>
                <a:gd name="connsiteX42" fmla="*/ 3714750 w 4375150"/>
                <a:gd name="connsiteY42" fmla="*/ 1238250 h 1892300"/>
                <a:gd name="connsiteX43" fmla="*/ 4133850 w 4375150"/>
                <a:gd name="connsiteY43" fmla="*/ 1333500 h 1892300"/>
                <a:gd name="connsiteX44" fmla="*/ 4178300 w 4375150"/>
                <a:gd name="connsiteY44" fmla="*/ 1543050 h 18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375150" h="1892300">
                  <a:moveTo>
                    <a:pt x="4178300" y="1543050"/>
                  </a:moveTo>
                  <a:lnTo>
                    <a:pt x="4375150" y="1752600"/>
                  </a:lnTo>
                  <a:lnTo>
                    <a:pt x="4159250" y="1885950"/>
                  </a:lnTo>
                  <a:lnTo>
                    <a:pt x="4032250" y="1854200"/>
                  </a:lnTo>
                  <a:lnTo>
                    <a:pt x="3956050" y="1892300"/>
                  </a:lnTo>
                  <a:lnTo>
                    <a:pt x="3619500" y="1752600"/>
                  </a:lnTo>
                  <a:lnTo>
                    <a:pt x="3486150" y="1676400"/>
                  </a:lnTo>
                  <a:lnTo>
                    <a:pt x="3155950" y="1498600"/>
                  </a:lnTo>
                  <a:lnTo>
                    <a:pt x="3086100" y="1422400"/>
                  </a:lnTo>
                  <a:lnTo>
                    <a:pt x="2921000" y="1371600"/>
                  </a:lnTo>
                  <a:lnTo>
                    <a:pt x="2673350" y="1225550"/>
                  </a:lnTo>
                  <a:lnTo>
                    <a:pt x="2590800" y="1225550"/>
                  </a:lnTo>
                  <a:lnTo>
                    <a:pt x="2470150" y="1085850"/>
                  </a:lnTo>
                  <a:lnTo>
                    <a:pt x="2241550" y="990600"/>
                  </a:lnTo>
                  <a:lnTo>
                    <a:pt x="1949450" y="825500"/>
                  </a:lnTo>
                  <a:lnTo>
                    <a:pt x="1657350" y="704850"/>
                  </a:lnTo>
                  <a:lnTo>
                    <a:pt x="1409700" y="609600"/>
                  </a:lnTo>
                  <a:lnTo>
                    <a:pt x="1189832" y="495300"/>
                  </a:lnTo>
                  <a:lnTo>
                    <a:pt x="1063625" y="460374"/>
                  </a:lnTo>
                  <a:lnTo>
                    <a:pt x="658813" y="627062"/>
                  </a:lnTo>
                  <a:lnTo>
                    <a:pt x="247650" y="768350"/>
                  </a:lnTo>
                  <a:lnTo>
                    <a:pt x="88900" y="806450"/>
                  </a:lnTo>
                  <a:lnTo>
                    <a:pt x="0" y="787400"/>
                  </a:lnTo>
                  <a:lnTo>
                    <a:pt x="57150" y="552450"/>
                  </a:lnTo>
                  <a:lnTo>
                    <a:pt x="107950" y="444500"/>
                  </a:lnTo>
                  <a:lnTo>
                    <a:pt x="298450" y="431800"/>
                  </a:lnTo>
                  <a:lnTo>
                    <a:pt x="495300" y="330200"/>
                  </a:lnTo>
                  <a:lnTo>
                    <a:pt x="660400" y="209550"/>
                  </a:lnTo>
                  <a:lnTo>
                    <a:pt x="647700" y="63500"/>
                  </a:lnTo>
                  <a:lnTo>
                    <a:pt x="1397000" y="44450"/>
                  </a:lnTo>
                  <a:lnTo>
                    <a:pt x="1949450" y="63500"/>
                  </a:lnTo>
                  <a:lnTo>
                    <a:pt x="2305050" y="0"/>
                  </a:lnTo>
                  <a:lnTo>
                    <a:pt x="2647950" y="25400"/>
                  </a:lnTo>
                  <a:lnTo>
                    <a:pt x="2882900" y="38100"/>
                  </a:lnTo>
                  <a:lnTo>
                    <a:pt x="2876550" y="146050"/>
                  </a:lnTo>
                  <a:lnTo>
                    <a:pt x="2971800" y="196850"/>
                  </a:lnTo>
                  <a:lnTo>
                    <a:pt x="3105150" y="323850"/>
                  </a:lnTo>
                  <a:lnTo>
                    <a:pt x="3067050" y="444500"/>
                  </a:lnTo>
                  <a:lnTo>
                    <a:pt x="3054350" y="609600"/>
                  </a:lnTo>
                  <a:lnTo>
                    <a:pt x="3187700" y="749300"/>
                  </a:lnTo>
                  <a:lnTo>
                    <a:pt x="3429000" y="1009650"/>
                  </a:lnTo>
                  <a:lnTo>
                    <a:pt x="3689350" y="1206500"/>
                  </a:lnTo>
                  <a:lnTo>
                    <a:pt x="3714750" y="1238250"/>
                  </a:lnTo>
                  <a:lnTo>
                    <a:pt x="4133850" y="1333500"/>
                  </a:lnTo>
                  <a:lnTo>
                    <a:pt x="4178300" y="1543050"/>
                  </a:lnTo>
                  <a:close/>
                </a:path>
              </a:pathLst>
            </a:custGeom>
            <a:noFill/>
            <a:ln w="38100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66FF"/>
                </a:solidFill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EE4C01C-C0AA-4F4E-9836-401763CDB4CD}"/>
                </a:ext>
              </a:extLst>
            </p:cNvPr>
            <p:cNvSpPr/>
            <p:nvPr/>
          </p:nvSpPr>
          <p:spPr>
            <a:xfrm>
              <a:off x="6707334" y="2921001"/>
              <a:ext cx="3638550" cy="1328738"/>
            </a:xfrm>
            <a:custGeom>
              <a:avLst/>
              <a:gdLst>
                <a:gd name="connsiteX0" fmla="*/ 528637 w 3638550"/>
                <a:gd name="connsiteY0" fmla="*/ 100013 h 1328738"/>
                <a:gd name="connsiteX1" fmla="*/ 609600 w 3638550"/>
                <a:gd name="connsiteY1" fmla="*/ 80963 h 1328738"/>
                <a:gd name="connsiteX2" fmla="*/ 671512 w 3638550"/>
                <a:gd name="connsiteY2" fmla="*/ 100013 h 1328738"/>
                <a:gd name="connsiteX3" fmla="*/ 714375 w 3638550"/>
                <a:gd name="connsiteY3" fmla="*/ 114300 h 1328738"/>
                <a:gd name="connsiteX4" fmla="*/ 762000 w 3638550"/>
                <a:gd name="connsiteY4" fmla="*/ 104775 h 1328738"/>
                <a:gd name="connsiteX5" fmla="*/ 847725 w 3638550"/>
                <a:gd name="connsiteY5" fmla="*/ 80963 h 1328738"/>
                <a:gd name="connsiteX6" fmla="*/ 942975 w 3638550"/>
                <a:gd name="connsiteY6" fmla="*/ 95250 h 1328738"/>
                <a:gd name="connsiteX7" fmla="*/ 995362 w 3638550"/>
                <a:gd name="connsiteY7" fmla="*/ 104775 h 1328738"/>
                <a:gd name="connsiteX8" fmla="*/ 1038225 w 3638550"/>
                <a:gd name="connsiteY8" fmla="*/ 80963 h 1328738"/>
                <a:gd name="connsiteX9" fmla="*/ 1081087 w 3638550"/>
                <a:gd name="connsiteY9" fmla="*/ 100013 h 1328738"/>
                <a:gd name="connsiteX10" fmla="*/ 1152525 w 3638550"/>
                <a:gd name="connsiteY10" fmla="*/ 85725 h 1328738"/>
                <a:gd name="connsiteX11" fmla="*/ 1219200 w 3638550"/>
                <a:gd name="connsiteY11" fmla="*/ 61913 h 1328738"/>
                <a:gd name="connsiteX12" fmla="*/ 1285875 w 3638550"/>
                <a:gd name="connsiteY12" fmla="*/ 71438 h 1328738"/>
                <a:gd name="connsiteX13" fmla="*/ 1357312 w 3638550"/>
                <a:gd name="connsiteY13" fmla="*/ 90488 h 1328738"/>
                <a:gd name="connsiteX14" fmla="*/ 1438275 w 3638550"/>
                <a:gd name="connsiteY14" fmla="*/ 57150 h 1328738"/>
                <a:gd name="connsiteX15" fmla="*/ 1538287 w 3638550"/>
                <a:gd name="connsiteY15" fmla="*/ 57150 h 1328738"/>
                <a:gd name="connsiteX16" fmla="*/ 1657350 w 3638550"/>
                <a:gd name="connsiteY16" fmla="*/ 66675 h 1328738"/>
                <a:gd name="connsiteX17" fmla="*/ 1871662 w 3638550"/>
                <a:gd name="connsiteY17" fmla="*/ 61913 h 1328738"/>
                <a:gd name="connsiteX18" fmla="*/ 1971675 w 3638550"/>
                <a:gd name="connsiteY18" fmla="*/ 52388 h 1328738"/>
                <a:gd name="connsiteX19" fmla="*/ 2085975 w 3638550"/>
                <a:gd name="connsiteY19" fmla="*/ 28575 h 1328738"/>
                <a:gd name="connsiteX20" fmla="*/ 2300287 w 3638550"/>
                <a:gd name="connsiteY20" fmla="*/ 9525 h 1328738"/>
                <a:gd name="connsiteX21" fmla="*/ 2524125 w 3638550"/>
                <a:gd name="connsiteY21" fmla="*/ 0 h 1328738"/>
                <a:gd name="connsiteX22" fmla="*/ 2762250 w 3638550"/>
                <a:gd name="connsiteY22" fmla="*/ 14288 h 1328738"/>
                <a:gd name="connsiteX23" fmla="*/ 2871787 w 3638550"/>
                <a:gd name="connsiteY23" fmla="*/ 33338 h 1328738"/>
                <a:gd name="connsiteX24" fmla="*/ 2938462 w 3638550"/>
                <a:gd name="connsiteY24" fmla="*/ 76200 h 1328738"/>
                <a:gd name="connsiteX25" fmla="*/ 2943225 w 3638550"/>
                <a:gd name="connsiteY25" fmla="*/ 133350 h 1328738"/>
                <a:gd name="connsiteX26" fmla="*/ 2986087 w 3638550"/>
                <a:gd name="connsiteY26" fmla="*/ 190500 h 1328738"/>
                <a:gd name="connsiteX27" fmla="*/ 3062287 w 3638550"/>
                <a:gd name="connsiteY27" fmla="*/ 190500 h 1328738"/>
                <a:gd name="connsiteX28" fmla="*/ 3086100 w 3638550"/>
                <a:gd name="connsiteY28" fmla="*/ 261938 h 1328738"/>
                <a:gd name="connsiteX29" fmla="*/ 3138487 w 3638550"/>
                <a:gd name="connsiteY29" fmla="*/ 314325 h 1328738"/>
                <a:gd name="connsiteX30" fmla="*/ 3176587 w 3638550"/>
                <a:gd name="connsiteY30" fmla="*/ 347663 h 1328738"/>
                <a:gd name="connsiteX31" fmla="*/ 3148012 w 3638550"/>
                <a:gd name="connsiteY31" fmla="*/ 433388 h 1328738"/>
                <a:gd name="connsiteX32" fmla="*/ 2924175 w 3638550"/>
                <a:gd name="connsiteY32" fmla="*/ 433388 h 1328738"/>
                <a:gd name="connsiteX33" fmla="*/ 3100387 w 3638550"/>
                <a:gd name="connsiteY33" fmla="*/ 528638 h 1328738"/>
                <a:gd name="connsiteX34" fmla="*/ 3071812 w 3638550"/>
                <a:gd name="connsiteY34" fmla="*/ 614363 h 1328738"/>
                <a:gd name="connsiteX35" fmla="*/ 3105150 w 3638550"/>
                <a:gd name="connsiteY35" fmla="*/ 628650 h 1328738"/>
                <a:gd name="connsiteX36" fmla="*/ 3176587 w 3638550"/>
                <a:gd name="connsiteY36" fmla="*/ 652463 h 1328738"/>
                <a:gd name="connsiteX37" fmla="*/ 3181350 w 3638550"/>
                <a:gd name="connsiteY37" fmla="*/ 695325 h 1328738"/>
                <a:gd name="connsiteX38" fmla="*/ 3262312 w 3638550"/>
                <a:gd name="connsiteY38" fmla="*/ 723900 h 1328738"/>
                <a:gd name="connsiteX39" fmla="*/ 3276600 w 3638550"/>
                <a:gd name="connsiteY39" fmla="*/ 823913 h 1328738"/>
                <a:gd name="connsiteX40" fmla="*/ 3362325 w 3638550"/>
                <a:gd name="connsiteY40" fmla="*/ 904875 h 1328738"/>
                <a:gd name="connsiteX41" fmla="*/ 3438525 w 3638550"/>
                <a:gd name="connsiteY41" fmla="*/ 1062038 h 1328738"/>
                <a:gd name="connsiteX42" fmla="*/ 3638550 w 3638550"/>
                <a:gd name="connsiteY42" fmla="*/ 1328738 h 1328738"/>
                <a:gd name="connsiteX43" fmla="*/ 3338512 w 3638550"/>
                <a:gd name="connsiteY43" fmla="*/ 1190625 h 1328738"/>
                <a:gd name="connsiteX44" fmla="*/ 3162300 w 3638550"/>
                <a:gd name="connsiteY44" fmla="*/ 1128713 h 1328738"/>
                <a:gd name="connsiteX45" fmla="*/ 3109912 w 3638550"/>
                <a:gd name="connsiteY45" fmla="*/ 1085850 h 1328738"/>
                <a:gd name="connsiteX46" fmla="*/ 3028950 w 3638550"/>
                <a:gd name="connsiteY46" fmla="*/ 1071563 h 1328738"/>
                <a:gd name="connsiteX47" fmla="*/ 2838450 w 3638550"/>
                <a:gd name="connsiteY47" fmla="*/ 1033463 h 1328738"/>
                <a:gd name="connsiteX48" fmla="*/ 2595562 w 3638550"/>
                <a:gd name="connsiteY48" fmla="*/ 981075 h 1328738"/>
                <a:gd name="connsiteX49" fmla="*/ 2533650 w 3638550"/>
                <a:gd name="connsiteY49" fmla="*/ 971550 h 1328738"/>
                <a:gd name="connsiteX50" fmla="*/ 2471737 w 3638550"/>
                <a:gd name="connsiteY50" fmla="*/ 847725 h 1328738"/>
                <a:gd name="connsiteX51" fmla="*/ 2419350 w 3638550"/>
                <a:gd name="connsiteY51" fmla="*/ 876300 h 1328738"/>
                <a:gd name="connsiteX52" fmla="*/ 2290762 w 3638550"/>
                <a:gd name="connsiteY52" fmla="*/ 852488 h 1328738"/>
                <a:gd name="connsiteX53" fmla="*/ 2157412 w 3638550"/>
                <a:gd name="connsiteY53" fmla="*/ 833438 h 1328738"/>
                <a:gd name="connsiteX54" fmla="*/ 2019300 w 3638550"/>
                <a:gd name="connsiteY54" fmla="*/ 828675 h 1328738"/>
                <a:gd name="connsiteX55" fmla="*/ 1938337 w 3638550"/>
                <a:gd name="connsiteY55" fmla="*/ 842963 h 1328738"/>
                <a:gd name="connsiteX56" fmla="*/ 1685925 w 3638550"/>
                <a:gd name="connsiteY56" fmla="*/ 738188 h 1328738"/>
                <a:gd name="connsiteX57" fmla="*/ 1604962 w 3638550"/>
                <a:gd name="connsiteY57" fmla="*/ 700088 h 1328738"/>
                <a:gd name="connsiteX58" fmla="*/ 1595437 w 3638550"/>
                <a:gd name="connsiteY58" fmla="*/ 661988 h 1328738"/>
                <a:gd name="connsiteX59" fmla="*/ 1528762 w 3638550"/>
                <a:gd name="connsiteY59" fmla="*/ 652463 h 1328738"/>
                <a:gd name="connsiteX60" fmla="*/ 1404937 w 3638550"/>
                <a:gd name="connsiteY60" fmla="*/ 614363 h 1328738"/>
                <a:gd name="connsiteX61" fmla="*/ 1400175 w 3638550"/>
                <a:gd name="connsiteY61" fmla="*/ 585788 h 1328738"/>
                <a:gd name="connsiteX62" fmla="*/ 1352550 w 3638550"/>
                <a:gd name="connsiteY62" fmla="*/ 552450 h 1328738"/>
                <a:gd name="connsiteX63" fmla="*/ 1281112 w 3638550"/>
                <a:gd name="connsiteY63" fmla="*/ 585788 h 1328738"/>
                <a:gd name="connsiteX64" fmla="*/ 1257300 w 3638550"/>
                <a:gd name="connsiteY64" fmla="*/ 523875 h 1328738"/>
                <a:gd name="connsiteX65" fmla="*/ 1200150 w 3638550"/>
                <a:gd name="connsiteY65" fmla="*/ 485775 h 1328738"/>
                <a:gd name="connsiteX66" fmla="*/ 1147762 w 3638550"/>
                <a:gd name="connsiteY66" fmla="*/ 471488 h 1328738"/>
                <a:gd name="connsiteX67" fmla="*/ 1100137 w 3638550"/>
                <a:gd name="connsiteY67" fmla="*/ 519113 h 1328738"/>
                <a:gd name="connsiteX68" fmla="*/ 923925 w 3638550"/>
                <a:gd name="connsiteY68" fmla="*/ 576263 h 1328738"/>
                <a:gd name="connsiteX69" fmla="*/ 790575 w 3638550"/>
                <a:gd name="connsiteY69" fmla="*/ 614363 h 1328738"/>
                <a:gd name="connsiteX70" fmla="*/ 723900 w 3638550"/>
                <a:gd name="connsiteY70" fmla="*/ 638175 h 1328738"/>
                <a:gd name="connsiteX71" fmla="*/ 661987 w 3638550"/>
                <a:gd name="connsiteY71" fmla="*/ 619125 h 1328738"/>
                <a:gd name="connsiteX72" fmla="*/ 581025 w 3638550"/>
                <a:gd name="connsiteY72" fmla="*/ 676275 h 1328738"/>
                <a:gd name="connsiteX73" fmla="*/ 528637 w 3638550"/>
                <a:gd name="connsiteY73" fmla="*/ 695325 h 1328738"/>
                <a:gd name="connsiteX74" fmla="*/ 438150 w 3638550"/>
                <a:gd name="connsiteY74" fmla="*/ 690563 h 1328738"/>
                <a:gd name="connsiteX75" fmla="*/ 433387 w 3638550"/>
                <a:gd name="connsiteY75" fmla="*/ 704850 h 1328738"/>
                <a:gd name="connsiteX76" fmla="*/ 309562 w 3638550"/>
                <a:gd name="connsiteY76" fmla="*/ 704850 h 1328738"/>
                <a:gd name="connsiteX77" fmla="*/ 257175 w 3638550"/>
                <a:gd name="connsiteY77" fmla="*/ 747713 h 1328738"/>
                <a:gd name="connsiteX78" fmla="*/ 204787 w 3638550"/>
                <a:gd name="connsiteY78" fmla="*/ 804863 h 1328738"/>
                <a:gd name="connsiteX79" fmla="*/ 119062 w 3638550"/>
                <a:gd name="connsiteY79" fmla="*/ 847725 h 1328738"/>
                <a:gd name="connsiteX80" fmla="*/ 28575 w 3638550"/>
                <a:gd name="connsiteY80" fmla="*/ 823913 h 1328738"/>
                <a:gd name="connsiteX81" fmla="*/ 0 w 3638550"/>
                <a:gd name="connsiteY81" fmla="*/ 785813 h 1328738"/>
                <a:gd name="connsiteX82" fmla="*/ 33337 w 3638550"/>
                <a:gd name="connsiteY82" fmla="*/ 695325 h 1328738"/>
                <a:gd name="connsiteX83" fmla="*/ 23812 w 3638550"/>
                <a:gd name="connsiteY83" fmla="*/ 619125 h 1328738"/>
                <a:gd name="connsiteX84" fmla="*/ 38100 w 3638550"/>
                <a:gd name="connsiteY84" fmla="*/ 566738 h 1328738"/>
                <a:gd name="connsiteX85" fmla="*/ 76200 w 3638550"/>
                <a:gd name="connsiteY85" fmla="*/ 504825 h 1328738"/>
                <a:gd name="connsiteX86" fmla="*/ 214312 w 3638550"/>
                <a:gd name="connsiteY86" fmla="*/ 490538 h 1328738"/>
                <a:gd name="connsiteX87" fmla="*/ 347662 w 3638550"/>
                <a:gd name="connsiteY87" fmla="*/ 452438 h 1328738"/>
                <a:gd name="connsiteX88" fmla="*/ 366712 w 3638550"/>
                <a:gd name="connsiteY88" fmla="*/ 385763 h 1328738"/>
                <a:gd name="connsiteX89" fmla="*/ 400050 w 3638550"/>
                <a:gd name="connsiteY89" fmla="*/ 338138 h 1328738"/>
                <a:gd name="connsiteX90" fmla="*/ 419100 w 3638550"/>
                <a:gd name="connsiteY90" fmla="*/ 280988 h 1328738"/>
                <a:gd name="connsiteX91" fmla="*/ 404812 w 3638550"/>
                <a:gd name="connsiteY91" fmla="*/ 233363 h 1328738"/>
                <a:gd name="connsiteX92" fmla="*/ 361950 w 3638550"/>
                <a:gd name="connsiteY92" fmla="*/ 200025 h 1328738"/>
                <a:gd name="connsiteX93" fmla="*/ 361950 w 3638550"/>
                <a:gd name="connsiteY93" fmla="*/ 147638 h 1328738"/>
                <a:gd name="connsiteX94" fmla="*/ 419100 w 3638550"/>
                <a:gd name="connsiteY94" fmla="*/ 104775 h 1328738"/>
                <a:gd name="connsiteX95" fmla="*/ 528637 w 3638550"/>
                <a:gd name="connsiteY95" fmla="*/ 100013 h 1328738"/>
                <a:gd name="connsiteX0" fmla="*/ 528637 w 3638550"/>
                <a:gd name="connsiteY0" fmla="*/ 100013 h 1328738"/>
                <a:gd name="connsiteX1" fmla="*/ 609600 w 3638550"/>
                <a:gd name="connsiteY1" fmla="*/ 80963 h 1328738"/>
                <a:gd name="connsiteX2" fmla="*/ 671512 w 3638550"/>
                <a:gd name="connsiteY2" fmla="*/ 100013 h 1328738"/>
                <a:gd name="connsiteX3" fmla="*/ 714375 w 3638550"/>
                <a:gd name="connsiteY3" fmla="*/ 114300 h 1328738"/>
                <a:gd name="connsiteX4" fmla="*/ 762000 w 3638550"/>
                <a:gd name="connsiteY4" fmla="*/ 104775 h 1328738"/>
                <a:gd name="connsiteX5" fmla="*/ 847725 w 3638550"/>
                <a:gd name="connsiteY5" fmla="*/ 80963 h 1328738"/>
                <a:gd name="connsiteX6" fmla="*/ 942975 w 3638550"/>
                <a:gd name="connsiteY6" fmla="*/ 95250 h 1328738"/>
                <a:gd name="connsiteX7" fmla="*/ 995362 w 3638550"/>
                <a:gd name="connsiteY7" fmla="*/ 104775 h 1328738"/>
                <a:gd name="connsiteX8" fmla="*/ 1038225 w 3638550"/>
                <a:gd name="connsiteY8" fmla="*/ 80963 h 1328738"/>
                <a:gd name="connsiteX9" fmla="*/ 1081087 w 3638550"/>
                <a:gd name="connsiteY9" fmla="*/ 100013 h 1328738"/>
                <a:gd name="connsiteX10" fmla="*/ 1152525 w 3638550"/>
                <a:gd name="connsiteY10" fmla="*/ 85725 h 1328738"/>
                <a:gd name="connsiteX11" fmla="*/ 1219200 w 3638550"/>
                <a:gd name="connsiteY11" fmla="*/ 61913 h 1328738"/>
                <a:gd name="connsiteX12" fmla="*/ 1285875 w 3638550"/>
                <a:gd name="connsiteY12" fmla="*/ 71438 h 1328738"/>
                <a:gd name="connsiteX13" fmla="*/ 1357312 w 3638550"/>
                <a:gd name="connsiteY13" fmla="*/ 90488 h 1328738"/>
                <a:gd name="connsiteX14" fmla="*/ 1438275 w 3638550"/>
                <a:gd name="connsiteY14" fmla="*/ 57150 h 1328738"/>
                <a:gd name="connsiteX15" fmla="*/ 1538287 w 3638550"/>
                <a:gd name="connsiteY15" fmla="*/ 57150 h 1328738"/>
                <a:gd name="connsiteX16" fmla="*/ 1657350 w 3638550"/>
                <a:gd name="connsiteY16" fmla="*/ 66675 h 1328738"/>
                <a:gd name="connsiteX17" fmla="*/ 1871662 w 3638550"/>
                <a:gd name="connsiteY17" fmla="*/ 61913 h 1328738"/>
                <a:gd name="connsiteX18" fmla="*/ 1971675 w 3638550"/>
                <a:gd name="connsiteY18" fmla="*/ 52388 h 1328738"/>
                <a:gd name="connsiteX19" fmla="*/ 2085975 w 3638550"/>
                <a:gd name="connsiteY19" fmla="*/ 28575 h 1328738"/>
                <a:gd name="connsiteX20" fmla="*/ 2300287 w 3638550"/>
                <a:gd name="connsiteY20" fmla="*/ 9525 h 1328738"/>
                <a:gd name="connsiteX21" fmla="*/ 2524125 w 3638550"/>
                <a:gd name="connsiteY21" fmla="*/ 0 h 1328738"/>
                <a:gd name="connsiteX22" fmla="*/ 2762250 w 3638550"/>
                <a:gd name="connsiteY22" fmla="*/ 14288 h 1328738"/>
                <a:gd name="connsiteX23" fmla="*/ 2871787 w 3638550"/>
                <a:gd name="connsiteY23" fmla="*/ 33338 h 1328738"/>
                <a:gd name="connsiteX24" fmla="*/ 2938462 w 3638550"/>
                <a:gd name="connsiteY24" fmla="*/ 76200 h 1328738"/>
                <a:gd name="connsiteX25" fmla="*/ 2943225 w 3638550"/>
                <a:gd name="connsiteY25" fmla="*/ 133350 h 1328738"/>
                <a:gd name="connsiteX26" fmla="*/ 2986087 w 3638550"/>
                <a:gd name="connsiteY26" fmla="*/ 190500 h 1328738"/>
                <a:gd name="connsiteX27" fmla="*/ 3062287 w 3638550"/>
                <a:gd name="connsiteY27" fmla="*/ 190500 h 1328738"/>
                <a:gd name="connsiteX28" fmla="*/ 3086100 w 3638550"/>
                <a:gd name="connsiteY28" fmla="*/ 261938 h 1328738"/>
                <a:gd name="connsiteX29" fmla="*/ 3138487 w 3638550"/>
                <a:gd name="connsiteY29" fmla="*/ 314325 h 1328738"/>
                <a:gd name="connsiteX30" fmla="*/ 3176587 w 3638550"/>
                <a:gd name="connsiteY30" fmla="*/ 347663 h 1328738"/>
                <a:gd name="connsiteX31" fmla="*/ 3148012 w 3638550"/>
                <a:gd name="connsiteY31" fmla="*/ 433388 h 1328738"/>
                <a:gd name="connsiteX32" fmla="*/ 2924175 w 3638550"/>
                <a:gd name="connsiteY32" fmla="*/ 433388 h 1328738"/>
                <a:gd name="connsiteX33" fmla="*/ 3100387 w 3638550"/>
                <a:gd name="connsiteY33" fmla="*/ 528638 h 1328738"/>
                <a:gd name="connsiteX34" fmla="*/ 3071812 w 3638550"/>
                <a:gd name="connsiteY34" fmla="*/ 614363 h 1328738"/>
                <a:gd name="connsiteX35" fmla="*/ 3105150 w 3638550"/>
                <a:gd name="connsiteY35" fmla="*/ 628650 h 1328738"/>
                <a:gd name="connsiteX36" fmla="*/ 3176587 w 3638550"/>
                <a:gd name="connsiteY36" fmla="*/ 652463 h 1328738"/>
                <a:gd name="connsiteX37" fmla="*/ 3181350 w 3638550"/>
                <a:gd name="connsiteY37" fmla="*/ 695325 h 1328738"/>
                <a:gd name="connsiteX38" fmla="*/ 3262312 w 3638550"/>
                <a:gd name="connsiteY38" fmla="*/ 723900 h 1328738"/>
                <a:gd name="connsiteX39" fmla="*/ 3276600 w 3638550"/>
                <a:gd name="connsiteY39" fmla="*/ 823913 h 1328738"/>
                <a:gd name="connsiteX40" fmla="*/ 3362325 w 3638550"/>
                <a:gd name="connsiteY40" fmla="*/ 904875 h 1328738"/>
                <a:gd name="connsiteX41" fmla="*/ 3438525 w 3638550"/>
                <a:gd name="connsiteY41" fmla="*/ 1062038 h 1328738"/>
                <a:gd name="connsiteX42" fmla="*/ 3462337 w 3638550"/>
                <a:gd name="connsiteY42" fmla="*/ 1157288 h 1328738"/>
                <a:gd name="connsiteX43" fmla="*/ 3638550 w 3638550"/>
                <a:gd name="connsiteY43" fmla="*/ 1328738 h 1328738"/>
                <a:gd name="connsiteX44" fmla="*/ 3338512 w 3638550"/>
                <a:gd name="connsiteY44" fmla="*/ 1190625 h 1328738"/>
                <a:gd name="connsiteX45" fmla="*/ 3162300 w 3638550"/>
                <a:gd name="connsiteY45" fmla="*/ 1128713 h 1328738"/>
                <a:gd name="connsiteX46" fmla="*/ 3109912 w 3638550"/>
                <a:gd name="connsiteY46" fmla="*/ 1085850 h 1328738"/>
                <a:gd name="connsiteX47" fmla="*/ 3028950 w 3638550"/>
                <a:gd name="connsiteY47" fmla="*/ 1071563 h 1328738"/>
                <a:gd name="connsiteX48" fmla="*/ 2838450 w 3638550"/>
                <a:gd name="connsiteY48" fmla="*/ 1033463 h 1328738"/>
                <a:gd name="connsiteX49" fmla="*/ 2595562 w 3638550"/>
                <a:gd name="connsiteY49" fmla="*/ 981075 h 1328738"/>
                <a:gd name="connsiteX50" fmla="*/ 2533650 w 3638550"/>
                <a:gd name="connsiteY50" fmla="*/ 971550 h 1328738"/>
                <a:gd name="connsiteX51" fmla="*/ 2471737 w 3638550"/>
                <a:gd name="connsiteY51" fmla="*/ 847725 h 1328738"/>
                <a:gd name="connsiteX52" fmla="*/ 2419350 w 3638550"/>
                <a:gd name="connsiteY52" fmla="*/ 876300 h 1328738"/>
                <a:gd name="connsiteX53" fmla="*/ 2290762 w 3638550"/>
                <a:gd name="connsiteY53" fmla="*/ 852488 h 1328738"/>
                <a:gd name="connsiteX54" fmla="*/ 2157412 w 3638550"/>
                <a:gd name="connsiteY54" fmla="*/ 833438 h 1328738"/>
                <a:gd name="connsiteX55" fmla="*/ 2019300 w 3638550"/>
                <a:gd name="connsiteY55" fmla="*/ 828675 h 1328738"/>
                <a:gd name="connsiteX56" fmla="*/ 1938337 w 3638550"/>
                <a:gd name="connsiteY56" fmla="*/ 842963 h 1328738"/>
                <a:gd name="connsiteX57" fmla="*/ 1685925 w 3638550"/>
                <a:gd name="connsiteY57" fmla="*/ 738188 h 1328738"/>
                <a:gd name="connsiteX58" fmla="*/ 1604962 w 3638550"/>
                <a:gd name="connsiteY58" fmla="*/ 700088 h 1328738"/>
                <a:gd name="connsiteX59" fmla="*/ 1595437 w 3638550"/>
                <a:gd name="connsiteY59" fmla="*/ 661988 h 1328738"/>
                <a:gd name="connsiteX60" fmla="*/ 1528762 w 3638550"/>
                <a:gd name="connsiteY60" fmla="*/ 652463 h 1328738"/>
                <a:gd name="connsiteX61" fmla="*/ 1404937 w 3638550"/>
                <a:gd name="connsiteY61" fmla="*/ 614363 h 1328738"/>
                <a:gd name="connsiteX62" fmla="*/ 1400175 w 3638550"/>
                <a:gd name="connsiteY62" fmla="*/ 585788 h 1328738"/>
                <a:gd name="connsiteX63" fmla="*/ 1352550 w 3638550"/>
                <a:gd name="connsiteY63" fmla="*/ 552450 h 1328738"/>
                <a:gd name="connsiteX64" fmla="*/ 1281112 w 3638550"/>
                <a:gd name="connsiteY64" fmla="*/ 585788 h 1328738"/>
                <a:gd name="connsiteX65" fmla="*/ 1257300 w 3638550"/>
                <a:gd name="connsiteY65" fmla="*/ 523875 h 1328738"/>
                <a:gd name="connsiteX66" fmla="*/ 1200150 w 3638550"/>
                <a:gd name="connsiteY66" fmla="*/ 485775 h 1328738"/>
                <a:gd name="connsiteX67" fmla="*/ 1147762 w 3638550"/>
                <a:gd name="connsiteY67" fmla="*/ 471488 h 1328738"/>
                <a:gd name="connsiteX68" fmla="*/ 1100137 w 3638550"/>
                <a:gd name="connsiteY68" fmla="*/ 519113 h 1328738"/>
                <a:gd name="connsiteX69" fmla="*/ 923925 w 3638550"/>
                <a:gd name="connsiteY69" fmla="*/ 576263 h 1328738"/>
                <a:gd name="connsiteX70" fmla="*/ 790575 w 3638550"/>
                <a:gd name="connsiteY70" fmla="*/ 614363 h 1328738"/>
                <a:gd name="connsiteX71" fmla="*/ 723900 w 3638550"/>
                <a:gd name="connsiteY71" fmla="*/ 638175 h 1328738"/>
                <a:gd name="connsiteX72" fmla="*/ 661987 w 3638550"/>
                <a:gd name="connsiteY72" fmla="*/ 619125 h 1328738"/>
                <a:gd name="connsiteX73" fmla="*/ 581025 w 3638550"/>
                <a:gd name="connsiteY73" fmla="*/ 676275 h 1328738"/>
                <a:gd name="connsiteX74" fmla="*/ 528637 w 3638550"/>
                <a:gd name="connsiteY74" fmla="*/ 695325 h 1328738"/>
                <a:gd name="connsiteX75" fmla="*/ 438150 w 3638550"/>
                <a:gd name="connsiteY75" fmla="*/ 690563 h 1328738"/>
                <a:gd name="connsiteX76" fmla="*/ 433387 w 3638550"/>
                <a:gd name="connsiteY76" fmla="*/ 704850 h 1328738"/>
                <a:gd name="connsiteX77" fmla="*/ 309562 w 3638550"/>
                <a:gd name="connsiteY77" fmla="*/ 704850 h 1328738"/>
                <a:gd name="connsiteX78" fmla="*/ 257175 w 3638550"/>
                <a:gd name="connsiteY78" fmla="*/ 747713 h 1328738"/>
                <a:gd name="connsiteX79" fmla="*/ 204787 w 3638550"/>
                <a:gd name="connsiteY79" fmla="*/ 804863 h 1328738"/>
                <a:gd name="connsiteX80" fmla="*/ 119062 w 3638550"/>
                <a:gd name="connsiteY80" fmla="*/ 847725 h 1328738"/>
                <a:gd name="connsiteX81" fmla="*/ 28575 w 3638550"/>
                <a:gd name="connsiteY81" fmla="*/ 823913 h 1328738"/>
                <a:gd name="connsiteX82" fmla="*/ 0 w 3638550"/>
                <a:gd name="connsiteY82" fmla="*/ 785813 h 1328738"/>
                <a:gd name="connsiteX83" fmla="*/ 33337 w 3638550"/>
                <a:gd name="connsiteY83" fmla="*/ 695325 h 1328738"/>
                <a:gd name="connsiteX84" fmla="*/ 23812 w 3638550"/>
                <a:gd name="connsiteY84" fmla="*/ 619125 h 1328738"/>
                <a:gd name="connsiteX85" fmla="*/ 38100 w 3638550"/>
                <a:gd name="connsiteY85" fmla="*/ 566738 h 1328738"/>
                <a:gd name="connsiteX86" fmla="*/ 76200 w 3638550"/>
                <a:gd name="connsiteY86" fmla="*/ 504825 h 1328738"/>
                <a:gd name="connsiteX87" fmla="*/ 214312 w 3638550"/>
                <a:gd name="connsiteY87" fmla="*/ 490538 h 1328738"/>
                <a:gd name="connsiteX88" fmla="*/ 347662 w 3638550"/>
                <a:gd name="connsiteY88" fmla="*/ 452438 h 1328738"/>
                <a:gd name="connsiteX89" fmla="*/ 366712 w 3638550"/>
                <a:gd name="connsiteY89" fmla="*/ 385763 h 1328738"/>
                <a:gd name="connsiteX90" fmla="*/ 400050 w 3638550"/>
                <a:gd name="connsiteY90" fmla="*/ 338138 h 1328738"/>
                <a:gd name="connsiteX91" fmla="*/ 419100 w 3638550"/>
                <a:gd name="connsiteY91" fmla="*/ 280988 h 1328738"/>
                <a:gd name="connsiteX92" fmla="*/ 404812 w 3638550"/>
                <a:gd name="connsiteY92" fmla="*/ 233363 h 1328738"/>
                <a:gd name="connsiteX93" fmla="*/ 361950 w 3638550"/>
                <a:gd name="connsiteY93" fmla="*/ 200025 h 1328738"/>
                <a:gd name="connsiteX94" fmla="*/ 361950 w 3638550"/>
                <a:gd name="connsiteY94" fmla="*/ 147638 h 1328738"/>
                <a:gd name="connsiteX95" fmla="*/ 419100 w 3638550"/>
                <a:gd name="connsiteY95" fmla="*/ 104775 h 1328738"/>
                <a:gd name="connsiteX96" fmla="*/ 528637 w 3638550"/>
                <a:gd name="connsiteY96" fmla="*/ 100013 h 1328738"/>
                <a:gd name="connsiteX0" fmla="*/ 528637 w 3638550"/>
                <a:gd name="connsiteY0" fmla="*/ 100013 h 1328738"/>
                <a:gd name="connsiteX1" fmla="*/ 609600 w 3638550"/>
                <a:gd name="connsiteY1" fmla="*/ 80963 h 1328738"/>
                <a:gd name="connsiteX2" fmla="*/ 671512 w 3638550"/>
                <a:gd name="connsiteY2" fmla="*/ 100013 h 1328738"/>
                <a:gd name="connsiteX3" fmla="*/ 714375 w 3638550"/>
                <a:gd name="connsiteY3" fmla="*/ 114300 h 1328738"/>
                <a:gd name="connsiteX4" fmla="*/ 762000 w 3638550"/>
                <a:gd name="connsiteY4" fmla="*/ 104775 h 1328738"/>
                <a:gd name="connsiteX5" fmla="*/ 847725 w 3638550"/>
                <a:gd name="connsiteY5" fmla="*/ 80963 h 1328738"/>
                <a:gd name="connsiteX6" fmla="*/ 942975 w 3638550"/>
                <a:gd name="connsiteY6" fmla="*/ 95250 h 1328738"/>
                <a:gd name="connsiteX7" fmla="*/ 995362 w 3638550"/>
                <a:gd name="connsiteY7" fmla="*/ 104775 h 1328738"/>
                <a:gd name="connsiteX8" fmla="*/ 1038225 w 3638550"/>
                <a:gd name="connsiteY8" fmla="*/ 80963 h 1328738"/>
                <a:gd name="connsiteX9" fmla="*/ 1081087 w 3638550"/>
                <a:gd name="connsiteY9" fmla="*/ 100013 h 1328738"/>
                <a:gd name="connsiteX10" fmla="*/ 1152525 w 3638550"/>
                <a:gd name="connsiteY10" fmla="*/ 85725 h 1328738"/>
                <a:gd name="connsiteX11" fmla="*/ 1219200 w 3638550"/>
                <a:gd name="connsiteY11" fmla="*/ 61913 h 1328738"/>
                <a:gd name="connsiteX12" fmla="*/ 1285875 w 3638550"/>
                <a:gd name="connsiteY12" fmla="*/ 71438 h 1328738"/>
                <a:gd name="connsiteX13" fmla="*/ 1357312 w 3638550"/>
                <a:gd name="connsiteY13" fmla="*/ 90488 h 1328738"/>
                <a:gd name="connsiteX14" fmla="*/ 1438275 w 3638550"/>
                <a:gd name="connsiteY14" fmla="*/ 57150 h 1328738"/>
                <a:gd name="connsiteX15" fmla="*/ 1538287 w 3638550"/>
                <a:gd name="connsiteY15" fmla="*/ 57150 h 1328738"/>
                <a:gd name="connsiteX16" fmla="*/ 1657350 w 3638550"/>
                <a:gd name="connsiteY16" fmla="*/ 66675 h 1328738"/>
                <a:gd name="connsiteX17" fmla="*/ 1871662 w 3638550"/>
                <a:gd name="connsiteY17" fmla="*/ 61913 h 1328738"/>
                <a:gd name="connsiteX18" fmla="*/ 1971675 w 3638550"/>
                <a:gd name="connsiteY18" fmla="*/ 52388 h 1328738"/>
                <a:gd name="connsiteX19" fmla="*/ 2085975 w 3638550"/>
                <a:gd name="connsiteY19" fmla="*/ 28575 h 1328738"/>
                <a:gd name="connsiteX20" fmla="*/ 2300287 w 3638550"/>
                <a:gd name="connsiteY20" fmla="*/ 9525 h 1328738"/>
                <a:gd name="connsiteX21" fmla="*/ 2524125 w 3638550"/>
                <a:gd name="connsiteY21" fmla="*/ 0 h 1328738"/>
                <a:gd name="connsiteX22" fmla="*/ 2762250 w 3638550"/>
                <a:gd name="connsiteY22" fmla="*/ 14288 h 1328738"/>
                <a:gd name="connsiteX23" fmla="*/ 2871787 w 3638550"/>
                <a:gd name="connsiteY23" fmla="*/ 33338 h 1328738"/>
                <a:gd name="connsiteX24" fmla="*/ 2938462 w 3638550"/>
                <a:gd name="connsiteY24" fmla="*/ 76200 h 1328738"/>
                <a:gd name="connsiteX25" fmla="*/ 2943225 w 3638550"/>
                <a:gd name="connsiteY25" fmla="*/ 133350 h 1328738"/>
                <a:gd name="connsiteX26" fmla="*/ 2986087 w 3638550"/>
                <a:gd name="connsiteY26" fmla="*/ 190500 h 1328738"/>
                <a:gd name="connsiteX27" fmla="*/ 3062287 w 3638550"/>
                <a:gd name="connsiteY27" fmla="*/ 190500 h 1328738"/>
                <a:gd name="connsiteX28" fmla="*/ 3086100 w 3638550"/>
                <a:gd name="connsiteY28" fmla="*/ 261938 h 1328738"/>
                <a:gd name="connsiteX29" fmla="*/ 3138487 w 3638550"/>
                <a:gd name="connsiteY29" fmla="*/ 314325 h 1328738"/>
                <a:gd name="connsiteX30" fmla="*/ 3176587 w 3638550"/>
                <a:gd name="connsiteY30" fmla="*/ 347663 h 1328738"/>
                <a:gd name="connsiteX31" fmla="*/ 3148012 w 3638550"/>
                <a:gd name="connsiteY31" fmla="*/ 433388 h 1328738"/>
                <a:gd name="connsiteX32" fmla="*/ 3138487 w 3638550"/>
                <a:gd name="connsiteY32" fmla="*/ 500063 h 1328738"/>
                <a:gd name="connsiteX33" fmla="*/ 3100387 w 3638550"/>
                <a:gd name="connsiteY33" fmla="*/ 528638 h 1328738"/>
                <a:gd name="connsiteX34" fmla="*/ 3071812 w 3638550"/>
                <a:gd name="connsiteY34" fmla="*/ 614363 h 1328738"/>
                <a:gd name="connsiteX35" fmla="*/ 3105150 w 3638550"/>
                <a:gd name="connsiteY35" fmla="*/ 628650 h 1328738"/>
                <a:gd name="connsiteX36" fmla="*/ 3176587 w 3638550"/>
                <a:gd name="connsiteY36" fmla="*/ 652463 h 1328738"/>
                <a:gd name="connsiteX37" fmla="*/ 3181350 w 3638550"/>
                <a:gd name="connsiteY37" fmla="*/ 695325 h 1328738"/>
                <a:gd name="connsiteX38" fmla="*/ 3262312 w 3638550"/>
                <a:gd name="connsiteY38" fmla="*/ 723900 h 1328738"/>
                <a:gd name="connsiteX39" fmla="*/ 3276600 w 3638550"/>
                <a:gd name="connsiteY39" fmla="*/ 823913 h 1328738"/>
                <a:gd name="connsiteX40" fmla="*/ 3362325 w 3638550"/>
                <a:gd name="connsiteY40" fmla="*/ 904875 h 1328738"/>
                <a:gd name="connsiteX41" fmla="*/ 3438525 w 3638550"/>
                <a:gd name="connsiteY41" fmla="*/ 1062038 h 1328738"/>
                <a:gd name="connsiteX42" fmla="*/ 3462337 w 3638550"/>
                <a:gd name="connsiteY42" fmla="*/ 1157288 h 1328738"/>
                <a:gd name="connsiteX43" fmla="*/ 3638550 w 3638550"/>
                <a:gd name="connsiteY43" fmla="*/ 1328738 h 1328738"/>
                <a:gd name="connsiteX44" fmla="*/ 3338512 w 3638550"/>
                <a:gd name="connsiteY44" fmla="*/ 1190625 h 1328738"/>
                <a:gd name="connsiteX45" fmla="*/ 3162300 w 3638550"/>
                <a:gd name="connsiteY45" fmla="*/ 1128713 h 1328738"/>
                <a:gd name="connsiteX46" fmla="*/ 3109912 w 3638550"/>
                <a:gd name="connsiteY46" fmla="*/ 1085850 h 1328738"/>
                <a:gd name="connsiteX47" fmla="*/ 3028950 w 3638550"/>
                <a:gd name="connsiteY47" fmla="*/ 1071563 h 1328738"/>
                <a:gd name="connsiteX48" fmla="*/ 2838450 w 3638550"/>
                <a:gd name="connsiteY48" fmla="*/ 1033463 h 1328738"/>
                <a:gd name="connsiteX49" fmla="*/ 2595562 w 3638550"/>
                <a:gd name="connsiteY49" fmla="*/ 981075 h 1328738"/>
                <a:gd name="connsiteX50" fmla="*/ 2533650 w 3638550"/>
                <a:gd name="connsiteY50" fmla="*/ 971550 h 1328738"/>
                <a:gd name="connsiteX51" fmla="*/ 2471737 w 3638550"/>
                <a:gd name="connsiteY51" fmla="*/ 847725 h 1328738"/>
                <a:gd name="connsiteX52" fmla="*/ 2419350 w 3638550"/>
                <a:gd name="connsiteY52" fmla="*/ 876300 h 1328738"/>
                <a:gd name="connsiteX53" fmla="*/ 2290762 w 3638550"/>
                <a:gd name="connsiteY53" fmla="*/ 852488 h 1328738"/>
                <a:gd name="connsiteX54" fmla="*/ 2157412 w 3638550"/>
                <a:gd name="connsiteY54" fmla="*/ 833438 h 1328738"/>
                <a:gd name="connsiteX55" fmla="*/ 2019300 w 3638550"/>
                <a:gd name="connsiteY55" fmla="*/ 828675 h 1328738"/>
                <a:gd name="connsiteX56" fmla="*/ 1938337 w 3638550"/>
                <a:gd name="connsiteY56" fmla="*/ 842963 h 1328738"/>
                <a:gd name="connsiteX57" fmla="*/ 1685925 w 3638550"/>
                <a:gd name="connsiteY57" fmla="*/ 738188 h 1328738"/>
                <a:gd name="connsiteX58" fmla="*/ 1604962 w 3638550"/>
                <a:gd name="connsiteY58" fmla="*/ 700088 h 1328738"/>
                <a:gd name="connsiteX59" fmla="*/ 1595437 w 3638550"/>
                <a:gd name="connsiteY59" fmla="*/ 661988 h 1328738"/>
                <a:gd name="connsiteX60" fmla="*/ 1528762 w 3638550"/>
                <a:gd name="connsiteY60" fmla="*/ 652463 h 1328738"/>
                <a:gd name="connsiteX61" fmla="*/ 1404937 w 3638550"/>
                <a:gd name="connsiteY61" fmla="*/ 614363 h 1328738"/>
                <a:gd name="connsiteX62" fmla="*/ 1400175 w 3638550"/>
                <a:gd name="connsiteY62" fmla="*/ 585788 h 1328738"/>
                <a:gd name="connsiteX63" fmla="*/ 1352550 w 3638550"/>
                <a:gd name="connsiteY63" fmla="*/ 552450 h 1328738"/>
                <a:gd name="connsiteX64" fmla="*/ 1281112 w 3638550"/>
                <a:gd name="connsiteY64" fmla="*/ 585788 h 1328738"/>
                <a:gd name="connsiteX65" fmla="*/ 1257300 w 3638550"/>
                <a:gd name="connsiteY65" fmla="*/ 523875 h 1328738"/>
                <a:gd name="connsiteX66" fmla="*/ 1200150 w 3638550"/>
                <a:gd name="connsiteY66" fmla="*/ 485775 h 1328738"/>
                <a:gd name="connsiteX67" fmla="*/ 1147762 w 3638550"/>
                <a:gd name="connsiteY67" fmla="*/ 471488 h 1328738"/>
                <a:gd name="connsiteX68" fmla="*/ 1100137 w 3638550"/>
                <a:gd name="connsiteY68" fmla="*/ 519113 h 1328738"/>
                <a:gd name="connsiteX69" fmla="*/ 923925 w 3638550"/>
                <a:gd name="connsiteY69" fmla="*/ 576263 h 1328738"/>
                <a:gd name="connsiteX70" fmla="*/ 790575 w 3638550"/>
                <a:gd name="connsiteY70" fmla="*/ 614363 h 1328738"/>
                <a:gd name="connsiteX71" fmla="*/ 723900 w 3638550"/>
                <a:gd name="connsiteY71" fmla="*/ 638175 h 1328738"/>
                <a:gd name="connsiteX72" fmla="*/ 661987 w 3638550"/>
                <a:gd name="connsiteY72" fmla="*/ 619125 h 1328738"/>
                <a:gd name="connsiteX73" fmla="*/ 581025 w 3638550"/>
                <a:gd name="connsiteY73" fmla="*/ 676275 h 1328738"/>
                <a:gd name="connsiteX74" fmla="*/ 528637 w 3638550"/>
                <a:gd name="connsiteY74" fmla="*/ 695325 h 1328738"/>
                <a:gd name="connsiteX75" fmla="*/ 438150 w 3638550"/>
                <a:gd name="connsiteY75" fmla="*/ 690563 h 1328738"/>
                <a:gd name="connsiteX76" fmla="*/ 433387 w 3638550"/>
                <a:gd name="connsiteY76" fmla="*/ 704850 h 1328738"/>
                <a:gd name="connsiteX77" fmla="*/ 309562 w 3638550"/>
                <a:gd name="connsiteY77" fmla="*/ 704850 h 1328738"/>
                <a:gd name="connsiteX78" fmla="*/ 257175 w 3638550"/>
                <a:gd name="connsiteY78" fmla="*/ 747713 h 1328738"/>
                <a:gd name="connsiteX79" fmla="*/ 204787 w 3638550"/>
                <a:gd name="connsiteY79" fmla="*/ 804863 h 1328738"/>
                <a:gd name="connsiteX80" fmla="*/ 119062 w 3638550"/>
                <a:gd name="connsiteY80" fmla="*/ 847725 h 1328738"/>
                <a:gd name="connsiteX81" fmla="*/ 28575 w 3638550"/>
                <a:gd name="connsiteY81" fmla="*/ 823913 h 1328738"/>
                <a:gd name="connsiteX82" fmla="*/ 0 w 3638550"/>
                <a:gd name="connsiteY82" fmla="*/ 785813 h 1328738"/>
                <a:gd name="connsiteX83" fmla="*/ 33337 w 3638550"/>
                <a:gd name="connsiteY83" fmla="*/ 695325 h 1328738"/>
                <a:gd name="connsiteX84" fmla="*/ 23812 w 3638550"/>
                <a:gd name="connsiteY84" fmla="*/ 619125 h 1328738"/>
                <a:gd name="connsiteX85" fmla="*/ 38100 w 3638550"/>
                <a:gd name="connsiteY85" fmla="*/ 566738 h 1328738"/>
                <a:gd name="connsiteX86" fmla="*/ 76200 w 3638550"/>
                <a:gd name="connsiteY86" fmla="*/ 504825 h 1328738"/>
                <a:gd name="connsiteX87" fmla="*/ 214312 w 3638550"/>
                <a:gd name="connsiteY87" fmla="*/ 490538 h 1328738"/>
                <a:gd name="connsiteX88" fmla="*/ 347662 w 3638550"/>
                <a:gd name="connsiteY88" fmla="*/ 452438 h 1328738"/>
                <a:gd name="connsiteX89" fmla="*/ 366712 w 3638550"/>
                <a:gd name="connsiteY89" fmla="*/ 385763 h 1328738"/>
                <a:gd name="connsiteX90" fmla="*/ 400050 w 3638550"/>
                <a:gd name="connsiteY90" fmla="*/ 338138 h 1328738"/>
                <a:gd name="connsiteX91" fmla="*/ 419100 w 3638550"/>
                <a:gd name="connsiteY91" fmla="*/ 280988 h 1328738"/>
                <a:gd name="connsiteX92" fmla="*/ 404812 w 3638550"/>
                <a:gd name="connsiteY92" fmla="*/ 233363 h 1328738"/>
                <a:gd name="connsiteX93" fmla="*/ 361950 w 3638550"/>
                <a:gd name="connsiteY93" fmla="*/ 200025 h 1328738"/>
                <a:gd name="connsiteX94" fmla="*/ 361950 w 3638550"/>
                <a:gd name="connsiteY94" fmla="*/ 147638 h 1328738"/>
                <a:gd name="connsiteX95" fmla="*/ 419100 w 3638550"/>
                <a:gd name="connsiteY95" fmla="*/ 104775 h 1328738"/>
                <a:gd name="connsiteX96" fmla="*/ 528637 w 3638550"/>
                <a:gd name="connsiteY96" fmla="*/ 100013 h 1328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3638550" h="1328738">
                  <a:moveTo>
                    <a:pt x="528637" y="100013"/>
                  </a:moveTo>
                  <a:lnTo>
                    <a:pt x="609600" y="80963"/>
                  </a:lnTo>
                  <a:lnTo>
                    <a:pt x="671512" y="100013"/>
                  </a:lnTo>
                  <a:lnTo>
                    <a:pt x="714375" y="114300"/>
                  </a:lnTo>
                  <a:lnTo>
                    <a:pt x="762000" y="104775"/>
                  </a:lnTo>
                  <a:lnTo>
                    <a:pt x="847725" y="80963"/>
                  </a:lnTo>
                  <a:lnTo>
                    <a:pt x="942975" y="95250"/>
                  </a:lnTo>
                  <a:lnTo>
                    <a:pt x="995362" y="104775"/>
                  </a:lnTo>
                  <a:lnTo>
                    <a:pt x="1038225" y="80963"/>
                  </a:lnTo>
                  <a:lnTo>
                    <a:pt x="1081087" y="100013"/>
                  </a:lnTo>
                  <a:lnTo>
                    <a:pt x="1152525" y="85725"/>
                  </a:lnTo>
                  <a:lnTo>
                    <a:pt x="1219200" y="61913"/>
                  </a:lnTo>
                  <a:lnTo>
                    <a:pt x="1285875" y="71438"/>
                  </a:lnTo>
                  <a:lnTo>
                    <a:pt x="1357312" y="90488"/>
                  </a:lnTo>
                  <a:lnTo>
                    <a:pt x="1438275" y="57150"/>
                  </a:lnTo>
                  <a:lnTo>
                    <a:pt x="1538287" y="57150"/>
                  </a:lnTo>
                  <a:lnTo>
                    <a:pt x="1657350" y="66675"/>
                  </a:lnTo>
                  <a:lnTo>
                    <a:pt x="1871662" y="61913"/>
                  </a:lnTo>
                  <a:lnTo>
                    <a:pt x="1971675" y="52388"/>
                  </a:lnTo>
                  <a:lnTo>
                    <a:pt x="2085975" y="28575"/>
                  </a:lnTo>
                  <a:lnTo>
                    <a:pt x="2300287" y="9525"/>
                  </a:lnTo>
                  <a:lnTo>
                    <a:pt x="2524125" y="0"/>
                  </a:lnTo>
                  <a:lnTo>
                    <a:pt x="2762250" y="14288"/>
                  </a:lnTo>
                  <a:lnTo>
                    <a:pt x="2871787" y="33338"/>
                  </a:lnTo>
                  <a:lnTo>
                    <a:pt x="2938462" y="76200"/>
                  </a:lnTo>
                  <a:lnTo>
                    <a:pt x="2943225" y="133350"/>
                  </a:lnTo>
                  <a:lnTo>
                    <a:pt x="2986087" y="190500"/>
                  </a:lnTo>
                  <a:lnTo>
                    <a:pt x="3062287" y="190500"/>
                  </a:lnTo>
                  <a:lnTo>
                    <a:pt x="3086100" y="261938"/>
                  </a:lnTo>
                  <a:lnTo>
                    <a:pt x="3138487" y="314325"/>
                  </a:lnTo>
                  <a:lnTo>
                    <a:pt x="3176587" y="347663"/>
                  </a:lnTo>
                  <a:lnTo>
                    <a:pt x="3148012" y="433388"/>
                  </a:lnTo>
                  <a:lnTo>
                    <a:pt x="3138487" y="500063"/>
                  </a:lnTo>
                  <a:lnTo>
                    <a:pt x="3100387" y="528638"/>
                  </a:lnTo>
                  <a:lnTo>
                    <a:pt x="3071812" y="614363"/>
                  </a:lnTo>
                  <a:lnTo>
                    <a:pt x="3105150" y="628650"/>
                  </a:lnTo>
                  <a:lnTo>
                    <a:pt x="3176587" y="652463"/>
                  </a:lnTo>
                  <a:lnTo>
                    <a:pt x="3181350" y="695325"/>
                  </a:lnTo>
                  <a:lnTo>
                    <a:pt x="3262312" y="723900"/>
                  </a:lnTo>
                  <a:lnTo>
                    <a:pt x="3276600" y="823913"/>
                  </a:lnTo>
                  <a:lnTo>
                    <a:pt x="3362325" y="904875"/>
                  </a:lnTo>
                  <a:lnTo>
                    <a:pt x="3438525" y="1062038"/>
                  </a:lnTo>
                  <a:cubicBezTo>
                    <a:pt x="3470275" y="1104900"/>
                    <a:pt x="3430587" y="1114426"/>
                    <a:pt x="3462337" y="1157288"/>
                  </a:cubicBezTo>
                  <a:lnTo>
                    <a:pt x="3638550" y="1328738"/>
                  </a:lnTo>
                  <a:lnTo>
                    <a:pt x="3338512" y="1190625"/>
                  </a:lnTo>
                  <a:lnTo>
                    <a:pt x="3162300" y="1128713"/>
                  </a:lnTo>
                  <a:lnTo>
                    <a:pt x="3109912" y="1085850"/>
                  </a:lnTo>
                  <a:lnTo>
                    <a:pt x="3028950" y="1071563"/>
                  </a:lnTo>
                  <a:lnTo>
                    <a:pt x="2838450" y="1033463"/>
                  </a:lnTo>
                  <a:lnTo>
                    <a:pt x="2595562" y="981075"/>
                  </a:lnTo>
                  <a:lnTo>
                    <a:pt x="2533650" y="971550"/>
                  </a:lnTo>
                  <a:lnTo>
                    <a:pt x="2471737" y="847725"/>
                  </a:lnTo>
                  <a:lnTo>
                    <a:pt x="2419350" y="876300"/>
                  </a:lnTo>
                  <a:lnTo>
                    <a:pt x="2290762" y="852488"/>
                  </a:lnTo>
                  <a:lnTo>
                    <a:pt x="2157412" y="833438"/>
                  </a:lnTo>
                  <a:lnTo>
                    <a:pt x="2019300" y="828675"/>
                  </a:lnTo>
                  <a:lnTo>
                    <a:pt x="1938337" y="842963"/>
                  </a:lnTo>
                  <a:lnTo>
                    <a:pt x="1685925" y="738188"/>
                  </a:lnTo>
                  <a:lnTo>
                    <a:pt x="1604962" y="700088"/>
                  </a:lnTo>
                  <a:lnTo>
                    <a:pt x="1595437" y="661988"/>
                  </a:lnTo>
                  <a:lnTo>
                    <a:pt x="1528762" y="652463"/>
                  </a:lnTo>
                  <a:lnTo>
                    <a:pt x="1404937" y="614363"/>
                  </a:lnTo>
                  <a:lnTo>
                    <a:pt x="1400175" y="585788"/>
                  </a:lnTo>
                  <a:lnTo>
                    <a:pt x="1352550" y="552450"/>
                  </a:lnTo>
                  <a:lnTo>
                    <a:pt x="1281112" y="585788"/>
                  </a:lnTo>
                  <a:lnTo>
                    <a:pt x="1257300" y="523875"/>
                  </a:lnTo>
                  <a:lnTo>
                    <a:pt x="1200150" y="485775"/>
                  </a:lnTo>
                  <a:lnTo>
                    <a:pt x="1147762" y="471488"/>
                  </a:lnTo>
                  <a:lnTo>
                    <a:pt x="1100137" y="519113"/>
                  </a:lnTo>
                  <a:lnTo>
                    <a:pt x="923925" y="576263"/>
                  </a:lnTo>
                  <a:lnTo>
                    <a:pt x="790575" y="614363"/>
                  </a:lnTo>
                  <a:lnTo>
                    <a:pt x="723900" y="638175"/>
                  </a:lnTo>
                  <a:lnTo>
                    <a:pt x="661987" y="619125"/>
                  </a:lnTo>
                  <a:lnTo>
                    <a:pt x="581025" y="676275"/>
                  </a:lnTo>
                  <a:lnTo>
                    <a:pt x="528637" y="695325"/>
                  </a:lnTo>
                  <a:lnTo>
                    <a:pt x="438150" y="690563"/>
                  </a:lnTo>
                  <a:lnTo>
                    <a:pt x="433387" y="704850"/>
                  </a:lnTo>
                  <a:lnTo>
                    <a:pt x="309562" y="704850"/>
                  </a:lnTo>
                  <a:lnTo>
                    <a:pt x="257175" y="747713"/>
                  </a:lnTo>
                  <a:lnTo>
                    <a:pt x="204787" y="804863"/>
                  </a:lnTo>
                  <a:lnTo>
                    <a:pt x="119062" y="847725"/>
                  </a:lnTo>
                  <a:lnTo>
                    <a:pt x="28575" y="823913"/>
                  </a:lnTo>
                  <a:lnTo>
                    <a:pt x="0" y="785813"/>
                  </a:lnTo>
                  <a:lnTo>
                    <a:pt x="33337" y="695325"/>
                  </a:lnTo>
                  <a:lnTo>
                    <a:pt x="23812" y="619125"/>
                  </a:lnTo>
                  <a:lnTo>
                    <a:pt x="38100" y="566738"/>
                  </a:lnTo>
                  <a:lnTo>
                    <a:pt x="76200" y="504825"/>
                  </a:lnTo>
                  <a:lnTo>
                    <a:pt x="214312" y="490538"/>
                  </a:lnTo>
                  <a:lnTo>
                    <a:pt x="347662" y="452438"/>
                  </a:lnTo>
                  <a:lnTo>
                    <a:pt x="366712" y="385763"/>
                  </a:lnTo>
                  <a:lnTo>
                    <a:pt x="400050" y="338138"/>
                  </a:lnTo>
                  <a:lnTo>
                    <a:pt x="419100" y="280988"/>
                  </a:lnTo>
                  <a:lnTo>
                    <a:pt x="404812" y="233363"/>
                  </a:lnTo>
                  <a:lnTo>
                    <a:pt x="361950" y="200025"/>
                  </a:lnTo>
                  <a:lnTo>
                    <a:pt x="361950" y="147638"/>
                  </a:lnTo>
                  <a:lnTo>
                    <a:pt x="419100" y="104775"/>
                  </a:lnTo>
                  <a:lnTo>
                    <a:pt x="528637" y="100013"/>
                  </a:lnTo>
                  <a:close/>
                </a:path>
              </a:pathLst>
            </a:custGeom>
            <a:noFill/>
            <a:ln w="2857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A4F0113-91C1-457D-BCD7-50566C544FCF}"/>
                </a:ext>
              </a:extLst>
            </p:cNvPr>
            <p:cNvSpPr/>
            <p:nvPr/>
          </p:nvSpPr>
          <p:spPr>
            <a:xfrm>
              <a:off x="6907358" y="2911476"/>
              <a:ext cx="2990850" cy="457200"/>
            </a:xfrm>
            <a:custGeom>
              <a:avLst/>
              <a:gdLst>
                <a:gd name="connsiteX0" fmla="*/ 0 w 2990850"/>
                <a:gd name="connsiteY0" fmla="*/ 419100 h 457200"/>
                <a:gd name="connsiteX1" fmla="*/ 204788 w 2990850"/>
                <a:gd name="connsiteY1" fmla="*/ 423862 h 457200"/>
                <a:gd name="connsiteX2" fmla="*/ 352425 w 2990850"/>
                <a:gd name="connsiteY2" fmla="*/ 409575 h 457200"/>
                <a:gd name="connsiteX3" fmla="*/ 628650 w 2990850"/>
                <a:gd name="connsiteY3" fmla="*/ 304800 h 457200"/>
                <a:gd name="connsiteX4" fmla="*/ 909638 w 2990850"/>
                <a:gd name="connsiteY4" fmla="*/ 171450 h 457200"/>
                <a:gd name="connsiteX5" fmla="*/ 1009650 w 2990850"/>
                <a:gd name="connsiteY5" fmla="*/ 242887 h 457200"/>
                <a:gd name="connsiteX6" fmla="*/ 1162050 w 2990850"/>
                <a:gd name="connsiteY6" fmla="*/ 304800 h 457200"/>
                <a:gd name="connsiteX7" fmla="*/ 1366838 w 2990850"/>
                <a:gd name="connsiteY7" fmla="*/ 409575 h 457200"/>
                <a:gd name="connsiteX8" fmla="*/ 1543050 w 2990850"/>
                <a:gd name="connsiteY8" fmla="*/ 442912 h 457200"/>
                <a:gd name="connsiteX9" fmla="*/ 1862138 w 2990850"/>
                <a:gd name="connsiteY9" fmla="*/ 457200 h 457200"/>
                <a:gd name="connsiteX10" fmla="*/ 2228850 w 2990850"/>
                <a:gd name="connsiteY10" fmla="*/ 457200 h 457200"/>
                <a:gd name="connsiteX11" fmla="*/ 2624138 w 2990850"/>
                <a:gd name="connsiteY11" fmla="*/ 457200 h 457200"/>
                <a:gd name="connsiteX12" fmla="*/ 2933700 w 2990850"/>
                <a:gd name="connsiteY12" fmla="*/ 452437 h 457200"/>
                <a:gd name="connsiteX13" fmla="*/ 2990850 w 2990850"/>
                <a:gd name="connsiteY13" fmla="*/ 352425 h 457200"/>
                <a:gd name="connsiteX14" fmla="*/ 2881313 w 2990850"/>
                <a:gd name="connsiteY14" fmla="*/ 214312 h 457200"/>
                <a:gd name="connsiteX15" fmla="*/ 2828925 w 2990850"/>
                <a:gd name="connsiteY15" fmla="*/ 200025 h 457200"/>
                <a:gd name="connsiteX16" fmla="*/ 2743200 w 2990850"/>
                <a:gd name="connsiteY16" fmla="*/ 152400 h 457200"/>
                <a:gd name="connsiteX17" fmla="*/ 2743200 w 2990850"/>
                <a:gd name="connsiteY17" fmla="*/ 90487 h 457200"/>
                <a:gd name="connsiteX18" fmla="*/ 2757488 w 2990850"/>
                <a:gd name="connsiteY18" fmla="*/ 28575 h 457200"/>
                <a:gd name="connsiteX19" fmla="*/ 2695575 w 2990850"/>
                <a:gd name="connsiteY19" fmla="*/ 38100 h 457200"/>
                <a:gd name="connsiteX20" fmla="*/ 2624138 w 2990850"/>
                <a:gd name="connsiteY20" fmla="*/ 0 h 457200"/>
                <a:gd name="connsiteX21" fmla="*/ 2586038 w 2990850"/>
                <a:gd name="connsiteY21" fmla="*/ 4762 h 457200"/>
                <a:gd name="connsiteX22" fmla="*/ 2543175 w 2990850"/>
                <a:gd name="connsiteY22" fmla="*/ 9525 h 457200"/>
                <a:gd name="connsiteX23" fmla="*/ 2481263 w 2990850"/>
                <a:gd name="connsiteY23" fmla="*/ 9525 h 457200"/>
                <a:gd name="connsiteX24" fmla="*/ 2366963 w 2990850"/>
                <a:gd name="connsiteY24" fmla="*/ 9525 h 457200"/>
                <a:gd name="connsiteX25" fmla="*/ 2190750 w 2990850"/>
                <a:gd name="connsiteY25" fmla="*/ 9525 h 457200"/>
                <a:gd name="connsiteX26" fmla="*/ 2047875 w 2990850"/>
                <a:gd name="connsiteY26" fmla="*/ 19050 h 457200"/>
                <a:gd name="connsiteX27" fmla="*/ 1857375 w 2990850"/>
                <a:gd name="connsiteY27" fmla="*/ 33337 h 457200"/>
                <a:gd name="connsiteX28" fmla="*/ 1704975 w 2990850"/>
                <a:gd name="connsiteY28" fmla="*/ 52387 h 457200"/>
                <a:gd name="connsiteX29" fmla="*/ 1423988 w 2990850"/>
                <a:gd name="connsiteY29" fmla="*/ 33337 h 457200"/>
                <a:gd name="connsiteX30" fmla="*/ 1233488 w 2990850"/>
                <a:gd name="connsiteY30" fmla="*/ 42862 h 457200"/>
                <a:gd name="connsiteX31" fmla="*/ 1190625 w 2990850"/>
                <a:gd name="connsiteY31" fmla="*/ 28575 h 457200"/>
                <a:gd name="connsiteX32" fmla="*/ 1138238 w 2990850"/>
                <a:gd name="connsiteY32" fmla="*/ 52387 h 457200"/>
                <a:gd name="connsiteX33" fmla="*/ 938213 w 2990850"/>
                <a:gd name="connsiteY33" fmla="*/ 42862 h 457200"/>
                <a:gd name="connsiteX34" fmla="*/ 600075 w 2990850"/>
                <a:gd name="connsiteY34" fmla="*/ 80962 h 457200"/>
                <a:gd name="connsiteX35" fmla="*/ 414338 w 2990850"/>
                <a:gd name="connsiteY35" fmla="*/ 66675 h 457200"/>
                <a:gd name="connsiteX36" fmla="*/ 219075 w 2990850"/>
                <a:gd name="connsiteY36" fmla="*/ 33337 h 457200"/>
                <a:gd name="connsiteX37" fmla="*/ 200025 w 2990850"/>
                <a:gd name="connsiteY37" fmla="*/ 80962 h 457200"/>
                <a:gd name="connsiteX38" fmla="*/ 204788 w 2990850"/>
                <a:gd name="connsiteY38" fmla="*/ 195262 h 457200"/>
                <a:gd name="connsiteX39" fmla="*/ 180975 w 2990850"/>
                <a:gd name="connsiteY39" fmla="*/ 309562 h 457200"/>
                <a:gd name="connsiteX40" fmla="*/ 133350 w 2990850"/>
                <a:gd name="connsiteY40" fmla="*/ 357187 h 457200"/>
                <a:gd name="connsiteX41" fmla="*/ 0 w 2990850"/>
                <a:gd name="connsiteY41" fmla="*/ 419100 h 457200"/>
                <a:gd name="connsiteX0" fmla="*/ 0 w 2990850"/>
                <a:gd name="connsiteY0" fmla="*/ 452438 h 457200"/>
                <a:gd name="connsiteX1" fmla="*/ 204788 w 2990850"/>
                <a:gd name="connsiteY1" fmla="*/ 423862 h 457200"/>
                <a:gd name="connsiteX2" fmla="*/ 352425 w 2990850"/>
                <a:gd name="connsiteY2" fmla="*/ 409575 h 457200"/>
                <a:gd name="connsiteX3" fmla="*/ 628650 w 2990850"/>
                <a:gd name="connsiteY3" fmla="*/ 304800 h 457200"/>
                <a:gd name="connsiteX4" fmla="*/ 909638 w 2990850"/>
                <a:gd name="connsiteY4" fmla="*/ 171450 h 457200"/>
                <a:gd name="connsiteX5" fmla="*/ 1009650 w 2990850"/>
                <a:gd name="connsiteY5" fmla="*/ 242887 h 457200"/>
                <a:gd name="connsiteX6" fmla="*/ 1162050 w 2990850"/>
                <a:gd name="connsiteY6" fmla="*/ 304800 h 457200"/>
                <a:gd name="connsiteX7" fmla="*/ 1366838 w 2990850"/>
                <a:gd name="connsiteY7" fmla="*/ 409575 h 457200"/>
                <a:gd name="connsiteX8" fmla="*/ 1543050 w 2990850"/>
                <a:gd name="connsiteY8" fmla="*/ 442912 h 457200"/>
                <a:gd name="connsiteX9" fmla="*/ 1862138 w 2990850"/>
                <a:gd name="connsiteY9" fmla="*/ 457200 h 457200"/>
                <a:gd name="connsiteX10" fmla="*/ 2228850 w 2990850"/>
                <a:gd name="connsiteY10" fmla="*/ 457200 h 457200"/>
                <a:gd name="connsiteX11" fmla="*/ 2624138 w 2990850"/>
                <a:gd name="connsiteY11" fmla="*/ 457200 h 457200"/>
                <a:gd name="connsiteX12" fmla="*/ 2933700 w 2990850"/>
                <a:gd name="connsiteY12" fmla="*/ 452437 h 457200"/>
                <a:gd name="connsiteX13" fmla="*/ 2990850 w 2990850"/>
                <a:gd name="connsiteY13" fmla="*/ 352425 h 457200"/>
                <a:gd name="connsiteX14" fmla="*/ 2881313 w 2990850"/>
                <a:gd name="connsiteY14" fmla="*/ 214312 h 457200"/>
                <a:gd name="connsiteX15" fmla="*/ 2828925 w 2990850"/>
                <a:gd name="connsiteY15" fmla="*/ 200025 h 457200"/>
                <a:gd name="connsiteX16" fmla="*/ 2743200 w 2990850"/>
                <a:gd name="connsiteY16" fmla="*/ 152400 h 457200"/>
                <a:gd name="connsiteX17" fmla="*/ 2743200 w 2990850"/>
                <a:gd name="connsiteY17" fmla="*/ 90487 h 457200"/>
                <a:gd name="connsiteX18" fmla="*/ 2757488 w 2990850"/>
                <a:gd name="connsiteY18" fmla="*/ 28575 h 457200"/>
                <a:gd name="connsiteX19" fmla="*/ 2695575 w 2990850"/>
                <a:gd name="connsiteY19" fmla="*/ 38100 h 457200"/>
                <a:gd name="connsiteX20" fmla="*/ 2624138 w 2990850"/>
                <a:gd name="connsiteY20" fmla="*/ 0 h 457200"/>
                <a:gd name="connsiteX21" fmla="*/ 2586038 w 2990850"/>
                <a:gd name="connsiteY21" fmla="*/ 4762 h 457200"/>
                <a:gd name="connsiteX22" fmla="*/ 2543175 w 2990850"/>
                <a:gd name="connsiteY22" fmla="*/ 9525 h 457200"/>
                <a:gd name="connsiteX23" fmla="*/ 2481263 w 2990850"/>
                <a:gd name="connsiteY23" fmla="*/ 9525 h 457200"/>
                <a:gd name="connsiteX24" fmla="*/ 2366963 w 2990850"/>
                <a:gd name="connsiteY24" fmla="*/ 9525 h 457200"/>
                <a:gd name="connsiteX25" fmla="*/ 2190750 w 2990850"/>
                <a:gd name="connsiteY25" fmla="*/ 9525 h 457200"/>
                <a:gd name="connsiteX26" fmla="*/ 2047875 w 2990850"/>
                <a:gd name="connsiteY26" fmla="*/ 19050 h 457200"/>
                <a:gd name="connsiteX27" fmla="*/ 1857375 w 2990850"/>
                <a:gd name="connsiteY27" fmla="*/ 33337 h 457200"/>
                <a:gd name="connsiteX28" fmla="*/ 1704975 w 2990850"/>
                <a:gd name="connsiteY28" fmla="*/ 52387 h 457200"/>
                <a:gd name="connsiteX29" fmla="*/ 1423988 w 2990850"/>
                <a:gd name="connsiteY29" fmla="*/ 33337 h 457200"/>
                <a:gd name="connsiteX30" fmla="*/ 1233488 w 2990850"/>
                <a:gd name="connsiteY30" fmla="*/ 42862 h 457200"/>
                <a:gd name="connsiteX31" fmla="*/ 1190625 w 2990850"/>
                <a:gd name="connsiteY31" fmla="*/ 28575 h 457200"/>
                <a:gd name="connsiteX32" fmla="*/ 1138238 w 2990850"/>
                <a:gd name="connsiteY32" fmla="*/ 52387 h 457200"/>
                <a:gd name="connsiteX33" fmla="*/ 938213 w 2990850"/>
                <a:gd name="connsiteY33" fmla="*/ 42862 h 457200"/>
                <a:gd name="connsiteX34" fmla="*/ 600075 w 2990850"/>
                <a:gd name="connsiteY34" fmla="*/ 80962 h 457200"/>
                <a:gd name="connsiteX35" fmla="*/ 414338 w 2990850"/>
                <a:gd name="connsiteY35" fmla="*/ 66675 h 457200"/>
                <a:gd name="connsiteX36" fmla="*/ 219075 w 2990850"/>
                <a:gd name="connsiteY36" fmla="*/ 33337 h 457200"/>
                <a:gd name="connsiteX37" fmla="*/ 200025 w 2990850"/>
                <a:gd name="connsiteY37" fmla="*/ 80962 h 457200"/>
                <a:gd name="connsiteX38" fmla="*/ 204788 w 2990850"/>
                <a:gd name="connsiteY38" fmla="*/ 195262 h 457200"/>
                <a:gd name="connsiteX39" fmla="*/ 180975 w 2990850"/>
                <a:gd name="connsiteY39" fmla="*/ 309562 h 457200"/>
                <a:gd name="connsiteX40" fmla="*/ 133350 w 2990850"/>
                <a:gd name="connsiteY40" fmla="*/ 357187 h 457200"/>
                <a:gd name="connsiteX41" fmla="*/ 0 w 2990850"/>
                <a:gd name="connsiteY41" fmla="*/ 452438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990850" h="457200">
                  <a:moveTo>
                    <a:pt x="0" y="452438"/>
                  </a:moveTo>
                  <a:lnTo>
                    <a:pt x="204788" y="423862"/>
                  </a:lnTo>
                  <a:lnTo>
                    <a:pt x="352425" y="409575"/>
                  </a:lnTo>
                  <a:lnTo>
                    <a:pt x="628650" y="304800"/>
                  </a:lnTo>
                  <a:lnTo>
                    <a:pt x="909638" y="171450"/>
                  </a:lnTo>
                  <a:lnTo>
                    <a:pt x="1009650" y="242887"/>
                  </a:lnTo>
                  <a:lnTo>
                    <a:pt x="1162050" y="304800"/>
                  </a:lnTo>
                  <a:lnTo>
                    <a:pt x="1366838" y="409575"/>
                  </a:lnTo>
                  <a:lnTo>
                    <a:pt x="1543050" y="442912"/>
                  </a:lnTo>
                  <a:lnTo>
                    <a:pt x="1862138" y="457200"/>
                  </a:lnTo>
                  <a:lnTo>
                    <a:pt x="2228850" y="457200"/>
                  </a:lnTo>
                  <a:lnTo>
                    <a:pt x="2624138" y="457200"/>
                  </a:lnTo>
                  <a:lnTo>
                    <a:pt x="2933700" y="452437"/>
                  </a:lnTo>
                  <a:lnTo>
                    <a:pt x="2990850" y="352425"/>
                  </a:lnTo>
                  <a:lnTo>
                    <a:pt x="2881313" y="214312"/>
                  </a:lnTo>
                  <a:lnTo>
                    <a:pt x="2828925" y="200025"/>
                  </a:lnTo>
                  <a:lnTo>
                    <a:pt x="2743200" y="152400"/>
                  </a:lnTo>
                  <a:lnTo>
                    <a:pt x="2743200" y="90487"/>
                  </a:lnTo>
                  <a:lnTo>
                    <a:pt x="2757488" y="28575"/>
                  </a:lnTo>
                  <a:lnTo>
                    <a:pt x="2695575" y="38100"/>
                  </a:lnTo>
                  <a:lnTo>
                    <a:pt x="2624138" y="0"/>
                  </a:lnTo>
                  <a:lnTo>
                    <a:pt x="2586038" y="4762"/>
                  </a:lnTo>
                  <a:lnTo>
                    <a:pt x="2543175" y="9525"/>
                  </a:lnTo>
                  <a:lnTo>
                    <a:pt x="2481263" y="9525"/>
                  </a:lnTo>
                  <a:lnTo>
                    <a:pt x="2366963" y="9525"/>
                  </a:lnTo>
                  <a:lnTo>
                    <a:pt x="2190750" y="9525"/>
                  </a:lnTo>
                  <a:lnTo>
                    <a:pt x="2047875" y="19050"/>
                  </a:lnTo>
                  <a:lnTo>
                    <a:pt x="1857375" y="33337"/>
                  </a:lnTo>
                  <a:lnTo>
                    <a:pt x="1704975" y="52387"/>
                  </a:lnTo>
                  <a:lnTo>
                    <a:pt x="1423988" y="33337"/>
                  </a:lnTo>
                  <a:lnTo>
                    <a:pt x="1233488" y="42862"/>
                  </a:lnTo>
                  <a:lnTo>
                    <a:pt x="1190625" y="28575"/>
                  </a:lnTo>
                  <a:lnTo>
                    <a:pt x="1138238" y="52387"/>
                  </a:lnTo>
                  <a:lnTo>
                    <a:pt x="938213" y="42862"/>
                  </a:lnTo>
                  <a:lnTo>
                    <a:pt x="600075" y="80962"/>
                  </a:lnTo>
                  <a:lnTo>
                    <a:pt x="414338" y="66675"/>
                  </a:lnTo>
                  <a:lnTo>
                    <a:pt x="219075" y="33337"/>
                  </a:lnTo>
                  <a:lnTo>
                    <a:pt x="200025" y="80962"/>
                  </a:lnTo>
                  <a:lnTo>
                    <a:pt x="204788" y="195262"/>
                  </a:lnTo>
                  <a:lnTo>
                    <a:pt x="180975" y="309562"/>
                  </a:lnTo>
                  <a:lnTo>
                    <a:pt x="133350" y="357187"/>
                  </a:lnTo>
                  <a:lnTo>
                    <a:pt x="0" y="452438"/>
                  </a:lnTo>
                  <a:close/>
                </a:path>
              </a:pathLst>
            </a:custGeom>
            <a:noFill/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BFDC43E-5838-4A42-995D-E1085435C97B}"/>
              </a:ext>
            </a:extLst>
          </p:cNvPr>
          <p:cNvCxnSpPr>
            <a:cxnSpLocks/>
          </p:cNvCxnSpPr>
          <p:nvPr/>
        </p:nvCxnSpPr>
        <p:spPr>
          <a:xfrm>
            <a:off x="1883388" y="2616585"/>
            <a:ext cx="485775" cy="0"/>
          </a:xfrm>
          <a:prstGeom prst="line">
            <a:avLst/>
          </a:pr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D1DDFA66-E899-4365-A603-452F11F306EB}"/>
              </a:ext>
            </a:extLst>
          </p:cNvPr>
          <p:cNvSpPr/>
          <p:nvPr/>
        </p:nvSpPr>
        <p:spPr>
          <a:xfrm>
            <a:off x="4670403" y="2014605"/>
            <a:ext cx="381000" cy="333375"/>
          </a:xfrm>
          <a:prstGeom prst="rect">
            <a:avLst/>
          </a:prstGeom>
          <a:pattFill prst="lgConfetti">
            <a:fgClr>
              <a:srgbClr val="FFC000"/>
            </a:fgClr>
            <a:bgClr>
              <a:srgbClr val="00A0AF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1D1ABF3-FC22-4D09-9915-DE6CB2C8195B}"/>
              </a:ext>
            </a:extLst>
          </p:cNvPr>
          <p:cNvCxnSpPr>
            <a:cxnSpLocks/>
          </p:cNvCxnSpPr>
          <p:nvPr/>
        </p:nvCxnSpPr>
        <p:spPr>
          <a:xfrm>
            <a:off x="1883388" y="2283845"/>
            <a:ext cx="485775" cy="0"/>
          </a:xfrm>
          <a:prstGeom prst="lin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153A21B-B675-492A-B204-4C5E536D4A79}"/>
              </a:ext>
            </a:extLst>
          </p:cNvPr>
          <p:cNvCxnSpPr>
            <a:cxnSpLocks/>
          </p:cNvCxnSpPr>
          <p:nvPr/>
        </p:nvCxnSpPr>
        <p:spPr>
          <a:xfrm>
            <a:off x="1883388" y="1951105"/>
            <a:ext cx="485775" cy="0"/>
          </a:xfrm>
          <a:prstGeom prst="line">
            <a:avLst/>
          </a:prstGeom>
          <a:noFill/>
          <a:ln w="381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91C4668-A649-44B1-B8C3-95788C9D69BF}"/>
              </a:ext>
            </a:extLst>
          </p:cNvPr>
          <p:cNvCxnSpPr>
            <a:cxnSpLocks/>
          </p:cNvCxnSpPr>
          <p:nvPr/>
        </p:nvCxnSpPr>
        <p:spPr>
          <a:xfrm>
            <a:off x="1883388" y="1618365"/>
            <a:ext cx="485775" cy="0"/>
          </a:xfrm>
          <a:prstGeom prst="line">
            <a:avLst/>
          </a:prstGeom>
          <a:noFill/>
          <a:ln w="28575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FEEA7D0C-3D40-4D70-A2BE-2D36C948ABAA}"/>
              </a:ext>
            </a:extLst>
          </p:cNvPr>
          <p:cNvSpPr/>
          <p:nvPr/>
        </p:nvSpPr>
        <p:spPr>
          <a:xfrm>
            <a:off x="4679293" y="1590425"/>
            <a:ext cx="381000" cy="333375"/>
          </a:xfrm>
          <a:prstGeom prst="rect">
            <a:avLst/>
          </a:prstGeom>
          <a:pattFill prst="lgConfetti">
            <a:fgClr>
              <a:schemeClr val="accent1"/>
            </a:fgClr>
            <a:bgClr>
              <a:srgbClr val="FFC000"/>
            </a:bgClr>
          </a:patt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18820022-F3BA-4320-888B-47AA1C1A0924}"/>
              </a:ext>
            </a:extLst>
          </p:cNvPr>
          <p:cNvSpPr txBox="1">
            <a:spLocks/>
          </p:cNvSpPr>
          <p:nvPr/>
        </p:nvSpPr>
        <p:spPr>
          <a:xfrm>
            <a:off x="2446471" y="1465630"/>
            <a:ext cx="1749587" cy="34323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18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600" b="1"/>
              <a:t>FEBRUARY 2020</a:t>
            </a:r>
            <a:endParaRPr lang="en-US" sz="1600"/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03FDF96D-4847-4992-A93F-9F30DF53C610}"/>
              </a:ext>
            </a:extLst>
          </p:cNvPr>
          <p:cNvSpPr txBox="1">
            <a:spLocks/>
          </p:cNvSpPr>
          <p:nvPr/>
        </p:nvSpPr>
        <p:spPr>
          <a:xfrm>
            <a:off x="2446471" y="1798370"/>
            <a:ext cx="1749587" cy="34323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18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600" b="1"/>
              <a:t>MAY 2020</a:t>
            </a:r>
            <a:endParaRPr lang="en-US" sz="1600"/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3E1C345B-9D1D-4190-9BF4-F640E6BCD503}"/>
              </a:ext>
            </a:extLst>
          </p:cNvPr>
          <p:cNvSpPr txBox="1">
            <a:spLocks/>
          </p:cNvSpPr>
          <p:nvPr/>
        </p:nvSpPr>
        <p:spPr>
          <a:xfrm>
            <a:off x="2446471" y="2131110"/>
            <a:ext cx="1749587" cy="34323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18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600" b="1"/>
              <a:t>SEPTEMBER 2021</a:t>
            </a:r>
            <a:endParaRPr lang="en-US" sz="1600"/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D8FAA47C-DF6F-4B80-95D8-2892139432A0}"/>
              </a:ext>
            </a:extLst>
          </p:cNvPr>
          <p:cNvSpPr txBox="1">
            <a:spLocks/>
          </p:cNvSpPr>
          <p:nvPr/>
        </p:nvSpPr>
        <p:spPr>
          <a:xfrm>
            <a:off x="2446471" y="2463850"/>
            <a:ext cx="1749587" cy="34323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18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600" b="1"/>
              <a:t>JANUARY 2022</a:t>
            </a:r>
            <a:endParaRPr lang="en-US" sz="1600"/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4C6D0ED0-A727-461A-B69C-430D39A142D8}"/>
              </a:ext>
            </a:extLst>
          </p:cNvPr>
          <p:cNvSpPr txBox="1">
            <a:spLocks/>
          </p:cNvSpPr>
          <p:nvPr/>
        </p:nvSpPr>
        <p:spPr>
          <a:xfrm>
            <a:off x="5212531" y="1602790"/>
            <a:ext cx="2107727" cy="34323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18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600" b="1"/>
              <a:t>SAND FILLED CAVITY</a:t>
            </a:r>
            <a:endParaRPr lang="en-US" sz="1600"/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BABC5B42-9D20-4462-B3B1-9111137774FA}"/>
              </a:ext>
            </a:extLst>
          </p:cNvPr>
          <p:cNvSpPr txBox="1">
            <a:spLocks/>
          </p:cNvSpPr>
          <p:nvPr/>
        </p:nvSpPr>
        <p:spPr>
          <a:xfrm>
            <a:off x="5197291" y="2197150"/>
            <a:ext cx="2107727" cy="34323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18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600" b="1"/>
              <a:t>SAND FILLED RUBBLE</a:t>
            </a:r>
          </a:p>
          <a:p>
            <a:pPr marL="0" indent="0"/>
            <a:r>
              <a:rPr lang="en-US" sz="1600" b="1"/>
              <a:t>(CONCEPTUAL)</a:t>
            </a:r>
            <a:endParaRPr lang="en-US" sz="1600"/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DB027C4E-B22F-439A-B945-8ABA356EE65C}"/>
              </a:ext>
            </a:extLst>
          </p:cNvPr>
          <p:cNvSpPr txBox="1">
            <a:spLocks/>
          </p:cNvSpPr>
          <p:nvPr/>
        </p:nvSpPr>
        <p:spPr>
          <a:xfrm>
            <a:off x="1251220" y="5504230"/>
            <a:ext cx="545627" cy="34323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18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600" b="1" dirty="0"/>
              <a:t>500’</a:t>
            </a:r>
            <a:endParaRPr lang="en-US" sz="1600" dirty="0"/>
          </a:p>
        </p:txBody>
      </p:sp>
      <p:sp>
        <p:nvSpPr>
          <p:cNvPr id="53" name="Text Placeholder 5">
            <a:extLst>
              <a:ext uri="{FF2B5EF4-FFF2-40B4-BE49-F238E27FC236}">
                <a16:creationId xmlns:a16="http://schemas.microsoft.com/office/drawing/2014/main" id="{A51181C6-A747-45A3-9E69-74FEF7BE2E30}"/>
              </a:ext>
            </a:extLst>
          </p:cNvPr>
          <p:cNvSpPr txBox="1">
            <a:spLocks/>
          </p:cNvSpPr>
          <p:nvPr/>
        </p:nvSpPr>
        <p:spPr>
          <a:xfrm>
            <a:off x="1222645" y="4075480"/>
            <a:ext cx="545627" cy="34323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18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600" b="1"/>
              <a:t>400’</a:t>
            </a:r>
            <a:endParaRPr lang="en-US" sz="1600"/>
          </a:p>
        </p:txBody>
      </p:sp>
      <p:sp>
        <p:nvSpPr>
          <p:cNvPr id="54" name="Text Placeholder 5">
            <a:extLst>
              <a:ext uri="{FF2B5EF4-FFF2-40B4-BE49-F238E27FC236}">
                <a16:creationId xmlns:a16="http://schemas.microsoft.com/office/drawing/2014/main" id="{3739BB4C-0994-4501-8A6A-F8A5E2CBF7B8}"/>
              </a:ext>
            </a:extLst>
          </p:cNvPr>
          <p:cNvSpPr txBox="1">
            <a:spLocks/>
          </p:cNvSpPr>
          <p:nvPr/>
        </p:nvSpPr>
        <p:spPr>
          <a:xfrm>
            <a:off x="1213120" y="2646730"/>
            <a:ext cx="545627" cy="34323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18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600" b="1"/>
              <a:t>300’</a:t>
            </a:r>
            <a:endParaRPr lang="en-US" sz="1600"/>
          </a:p>
        </p:txBody>
      </p:sp>
      <p:sp>
        <p:nvSpPr>
          <p:cNvPr id="55" name="Text Placeholder 5">
            <a:extLst>
              <a:ext uri="{FF2B5EF4-FFF2-40B4-BE49-F238E27FC236}">
                <a16:creationId xmlns:a16="http://schemas.microsoft.com/office/drawing/2014/main" id="{920DC306-2833-48A5-867D-E5B1ACB2F7FB}"/>
              </a:ext>
            </a:extLst>
          </p:cNvPr>
          <p:cNvSpPr txBox="1">
            <a:spLocks/>
          </p:cNvSpPr>
          <p:nvPr/>
        </p:nvSpPr>
        <p:spPr>
          <a:xfrm rot="16200000">
            <a:off x="4386716" y="5992998"/>
            <a:ext cx="288452" cy="34323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18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600" b="1"/>
              <a:t>0’</a:t>
            </a:r>
            <a:endParaRPr lang="en-US" sz="1600"/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E5898782-4FCC-448C-8358-336B99494A80}"/>
              </a:ext>
            </a:extLst>
          </p:cNvPr>
          <p:cNvSpPr txBox="1">
            <a:spLocks/>
          </p:cNvSpPr>
          <p:nvPr/>
        </p:nvSpPr>
        <p:spPr>
          <a:xfrm rot="16200000">
            <a:off x="2894148" y="6031098"/>
            <a:ext cx="412276" cy="34323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18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600" b="1" dirty="0"/>
              <a:t>100’</a:t>
            </a:r>
            <a:endParaRPr lang="en-US" sz="1600" dirty="0"/>
          </a:p>
        </p:txBody>
      </p:sp>
      <p:sp>
        <p:nvSpPr>
          <p:cNvPr id="57" name="Text Placeholder 5">
            <a:extLst>
              <a:ext uri="{FF2B5EF4-FFF2-40B4-BE49-F238E27FC236}">
                <a16:creationId xmlns:a16="http://schemas.microsoft.com/office/drawing/2014/main" id="{EA0054CB-33CB-4B87-8537-37CF6C2794D7}"/>
              </a:ext>
            </a:extLst>
          </p:cNvPr>
          <p:cNvSpPr txBox="1">
            <a:spLocks/>
          </p:cNvSpPr>
          <p:nvPr/>
        </p:nvSpPr>
        <p:spPr>
          <a:xfrm rot="16200000">
            <a:off x="5742123" y="6031098"/>
            <a:ext cx="412276" cy="34323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18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600" b="1"/>
              <a:t>100’</a:t>
            </a:r>
            <a:endParaRPr lang="en-US" sz="160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4CE73D4-8962-46F1-870A-BCAEF1ECD0E1}"/>
              </a:ext>
            </a:extLst>
          </p:cNvPr>
          <p:cNvGrpSpPr/>
          <p:nvPr/>
        </p:nvGrpSpPr>
        <p:grpSpPr>
          <a:xfrm>
            <a:off x="3259194" y="3100456"/>
            <a:ext cx="91440" cy="394175"/>
            <a:chOff x="7772796" y="2647951"/>
            <a:chExt cx="91440" cy="394175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210965D-5034-44E4-9765-976C1C69D355}"/>
                </a:ext>
              </a:extLst>
            </p:cNvPr>
            <p:cNvSpPr/>
            <p:nvPr/>
          </p:nvSpPr>
          <p:spPr>
            <a:xfrm>
              <a:off x="7772796" y="2647951"/>
              <a:ext cx="91440" cy="381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AF580371-3E8B-437B-B368-92605672FCC7}"/>
                </a:ext>
              </a:extLst>
            </p:cNvPr>
            <p:cNvSpPr/>
            <p:nvPr/>
          </p:nvSpPr>
          <p:spPr>
            <a:xfrm>
              <a:off x="7772796" y="2996406"/>
              <a:ext cx="91440" cy="457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Text Placeholder 5">
            <a:extLst>
              <a:ext uri="{FF2B5EF4-FFF2-40B4-BE49-F238E27FC236}">
                <a16:creationId xmlns:a16="http://schemas.microsoft.com/office/drawing/2014/main" id="{3AAA59A4-E5E3-4E89-A4B1-1FEBC7D4612A}"/>
              </a:ext>
            </a:extLst>
          </p:cNvPr>
          <p:cNvSpPr txBox="1">
            <a:spLocks/>
          </p:cNvSpPr>
          <p:nvPr/>
        </p:nvSpPr>
        <p:spPr>
          <a:xfrm>
            <a:off x="3079884" y="2857867"/>
            <a:ext cx="545627" cy="34323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18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600" b="1"/>
              <a:t>GW3</a:t>
            </a:r>
            <a:endParaRPr lang="en-US" sz="160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E89B812-80BE-4E58-9074-E916AD7EEC54}"/>
              </a:ext>
            </a:extLst>
          </p:cNvPr>
          <p:cNvGrpSpPr/>
          <p:nvPr/>
        </p:nvGrpSpPr>
        <p:grpSpPr>
          <a:xfrm>
            <a:off x="4478394" y="3033781"/>
            <a:ext cx="91440" cy="394175"/>
            <a:chOff x="7772796" y="2647951"/>
            <a:chExt cx="91440" cy="394175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ABE1F806-D32E-4930-9EAC-8D84D8E197D7}"/>
                </a:ext>
              </a:extLst>
            </p:cNvPr>
            <p:cNvSpPr/>
            <p:nvPr/>
          </p:nvSpPr>
          <p:spPr>
            <a:xfrm>
              <a:off x="7772796" y="2647951"/>
              <a:ext cx="91440" cy="381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F2499E13-EB54-4C2C-972D-A84DA6120214}"/>
                </a:ext>
              </a:extLst>
            </p:cNvPr>
            <p:cNvSpPr/>
            <p:nvPr/>
          </p:nvSpPr>
          <p:spPr>
            <a:xfrm>
              <a:off x="7772796" y="2996406"/>
              <a:ext cx="91440" cy="457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F97BC1B6-69FC-4AC3-AA95-BDBE3FE863F8}"/>
              </a:ext>
            </a:extLst>
          </p:cNvPr>
          <p:cNvSpPr/>
          <p:nvPr/>
        </p:nvSpPr>
        <p:spPr>
          <a:xfrm>
            <a:off x="4478394" y="1385955"/>
            <a:ext cx="91440" cy="15367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 Placeholder 5">
            <a:extLst>
              <a:ext uri="{FF2B5EF4-FFF2-40B4-BE49-F238E27FC236}">
                <a16:creationId xmlns:a16="http://schemas.microsoft.com/office/drawing/2014/main" id="{D1A11D09-1CCF-42D4-A81D-6A7CBB93CAAD}"/>
              </a:ext>
            </a:extLst>
          </p:cNvPr>
          <p:cNvSpPr txBox="1">
            <a:spLocks/>
          </p:cNvSpPr>
          <p:nvPr/>
        </p:nvSpPr>
        <p:spPr>
          <a:xfrm>
            <a:off x="4292733" y="2826117"/>
            <a:ext cx="545627" cy="34323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18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egoe UI" panose="020B0502040204020203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600" b="1"/>
              <a:t>GW5</a:t>
            </a:r>
            <a:endParaRPr lang="en-US" sz="160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42D1343-2B2E-4DB2-BB96-5A4810CA36D1}"/>
              </a:ext>
            </a:extLst>
          </p:cNvPr>
          <p:cNvSpPr/>
          <p:nvPr/>
        </p:nvSpPr>
        <p:spPr>
          <a:xfrm>
            <a:off x="3256814" y="2719455"/>
            <a:ext cx="91440" cy="2222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2A5489B-96C3-473D-8CCF-819C32A63ABF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326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6B63BA7-955C-4E54-82C8-21BA204879D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67545" y="220399"/>
            <a:ext cx="8208912" cy="61025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  <a:tabLst>
                <a:tab pos="8175625" algn="r"/>
              </a:tabLst>
            </a:pPr>
            <a:r>
              <a:rPr lang="en-US" sz="3200" b="1" dirty="0"/>
              <a:t>Cavity Depressurization</a:t>
            </a:r>
            <a:r>
              <a:rPr lang="en-US" dirty="0"/>
              <a:t>	</a:t>
            </a:r>
            <a:r>
              <a:rPr lang="en-US" b="1" i="1" dirty="0">
                <a:solidFill>
                  <a:srgbClr val="A7D4FD"/>
                </a:solidFill>
              </a:rPr>
              <a:t>Work Remaining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7C37FEA9-19DA-4523-A06B-7A7320364F65}"/>
              </a:ext>
            </a:extLst>
          </p:cNvPr>
          <p:cNvSpPr txBox="1">
            <a:spLocks/>
          </p:cNvSpPr>
          <p:nvPr/>
        </p:nvSpPr>
        <p:spPr>
          <a:xfrm>
            <a:off x="209006" y="1120444"/>
            <a:ext cx="4685210" cy="5010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5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Objectives</a:t>
            </a:r>
          </a:p>
          <a:p>
            <a:pPr lvl="1"/>
            <a:r>
              <a:rPr lang="en-US" dirty="0"/>
              <a:t>Decrease pressure of brine in cavity</a:t>
            </a:r>
          </a:p>
          <a:p>
            <a:pPr lvl="1"/>
            <a:r>
              <a:rPr lang="en-US" dirty="0"/>
              <a:t>Protect freshwater aquifer</a:t>
            </a:r>
          </a:p>
          <a:p>
            <a:r>
              <a:rPr lang="en-US" dirty="0"/>
              <a:t>Stepwise Depressurization</a:t>
            </a:r>
          </a:p>
          <a:p>
            <a:pPr lvl="1"/>
            <a:r>
              <a:rPr lang="en-US" dirty="0"/>
              <a:t>Decrease cavity pressure incrementally</a:t>
            </a:r>
          </a:p>
          <a:p>
            <a:pPr lvl="1"/>
            <a:r>
              <a:rPr lang="en-US" dirty="0"/>
              <a:t>Monitor performance with existing instrumentation</a:t>
            </a:r>
          </a:p>
          <a:p>
            <a:pPr lvl="1"/>
            <a:r>
              <a:rPr lang="en-US" dirty="0"/>
              <a:t>Ease off pressure to preserve integrity of aquitard </a:t>
            </a:r>
            <a:r>
              <a:rPr lang="en-US" i="1" dirty="0"/>
              <a:t>(barrier between cavity and freshwater aquifer)</a:t>
            </a:r>
          </a:p>
          <a:p>
            <a:pPr lvl="1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386F38-E219-41E7-8F31-D750358B374D}"/>
              </a:ext>
            </a:extLst>
          </p:cNvPr>
          <p:cNvSpPr/>
          <p:nvPr/>
        </p:nvSpPr>
        <p:spPr>
          <a:xfrm>
            <a:off x="5196840" y="1615440"/>
            <a:ext cx="3451860" cy="1074420"/>
          </a:xfrm>
          <a:prstGeom prst="rect">
            <a:avLst/>
          </a:prstGeom>
          <a:pattFill prst="lgConfetti">
            <a:fgClr>
              <a:schemeClr val="accent4">
                <a:lumMod val="75000"/>
              </a:schemeClr>
            </a:fgClr>
            <a:bgClr>
              <a:schemeClr val="accent4">
                <a:lumMod val="40000"/>
                <a:lumOff val="60000"/>
              </a:schemeClr>
            </a:bgClr>
          </a:patt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480DB5-1B7B-4789-B139-747186EB1A3F}"/>
              </a:ext>
            </a:extLst>
          </p:cNvPr>
          <p:cNvSpPr/>
          <p:nvPr/>
        </p:nvSpPr>
        <p:spPr>
          <a:xfrm>
            <a:off x="5195888" y="2689860"/>
            <a:ext cx="3445192" cy="464820"/>
          </a:xfrm>
          <a:prstGeom prst="rect">
            <a:avLst/>
          </a:prstGeom>
          <a:pattFill prst="wdDnDiag">
            <a:fgClr>
              <a:schemeClr val="accent4">
                <a:lumMod val="75000"/>
              </a:schemeClr>
            </a:fgClr>
            <a:bgClr>
              <a:schemeClr val="accent2">
                <a:lumMod val="60000"/>
                <a:lumOff val="40000"/>
              </a:schemeClr>
            </a:bgClr>
          </a:patt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337BA5-CA7E-4541-8E4D-7F94547EDFC5}"/>
              </a:ext>
            </a:extLst>
          </p:cNvPr>
          <p:cNvSpPr/>
          <p:nvPr/>
        </p:nvSpPr>
        <p:spPr>
          <a:xfrm>
            <a:off x="5195888" y="3158966"/>
            <a:ext cx="3445192" cy="2225833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1A037-68B0-442E-9089-8A978DB148E6}"/>
              </a:ext>
            </a:extLst>
          </p:cNvPr>
          <p:cNvSpPr/>
          <p:nvPr/>
        </p:nvSpPr>
        <p:spPr>
          <a:xfrm>
            <a:off x="5195888" y="5378450"/>
            <a:ext cx="3445192" cy="704849"/>
          </a:xfrm>
          <a:prstGeom prst="rect">
            <a:avLst/>
          </a:prstGeom>
          <a:pattFill prst="zigZ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35C6B8-30A4-41FA-A767-E18FF334AC0B}"/>
              </a:ext>
            </a:extLst>
          </p:cNvPr>
          <p:cNvSpPr/>
          <p:nvPr/>
        </p:nvSpPr>
        <p:spPr>
          <a:xfrm>
            <a:off x="5200650" y="1819117"/>
            <a:ext cx="3441700" cy="1489233"/>
          </a:xfrm>
          <a:prstGeom prst="rect">
            <a:avLst/>
          </a:pr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6BCAD4A6-F1FC-4A78-8854-16BBD24778E0}"/>
              </a:ext>
            </a:extLst>
          </p:cNvPr>
          <p:cNvSpPr/>
          <p:nvPr/>
        </p:nvSpPr>
        <p:spPr>
          <a:xfrm flipH="1">
            <a:off x="8496300" y="1485900"/>
            <a:ext cx="426720" cy="4602480"/>
          </a:xfrm>
          <a:custGeom>
            <a:avLst/>
            <a:gdLst>
              <a:gd name="connsiteX0" fmla="*/ 129540 w 807720"/>
              <a:gd name="connsiteY0" fmla="*/ 4572000 h 4602480"/>
              <a:gd name="connsiteX1" fmla="*/ 289560 w 807720"/>
              <a:gd name="connsiteY1" fmla="*/ 4389120 h 4602480"/>
              <a:gd name="connsiteX2" fmla="*/ 220980 w 807720"/>
              <a:gd name="connsiteY2" fmla="*/ 4145280 h 4602480"/>
              <a:gd name="connsiteX3" fmla="*/ 335280 w 807720"/>
              <a:gd name="connsiteY3" fmla="*/ 3825240 h 4602480"/>
              <a:gd name="connsiteX4" fmla="*/ 259080 w 807720"/>
              <a:gd name="connsiteY4" fmla="*/ 3535680 h 4602480"/>
              <a:gd name="connsiteX5" fmla="*/ 350520 w 807720"/>
              <a:gd name="connsiteY5" fmla="*/ 2773680 h 4602480"/>
              <a:gd name="connsiteX6" fmla="*/ 388620 w 807720"/>
              <a:gd name="connsiteY6" fmla="*/ 2316480 h 4602480"/>
              <a:gd name="connsiteX7" fmla="*/ 236220 w 807720"/>
              <a:gd name="connsiteY7" fmla="*/ 2133600 h 4602480"/>
              <a:gd name="connsiteX8" fmla="*/ 236220 w 807720"/>
              <a:gd name="connsiteY8" fmla="*/ 1836420 h 4602480"/>
              <a:gd name="connsiteX9" fmla="*/ 312420 w 807720"/>
              <a:gd name="connsiteY9" fmla="*/ 1577340 h 4602480"/>
              <a:gd name="connsiteX10" fmla="*/ 365760 w 807720"/>
              <a:gd name="connsiteY10" fmla="*/ 1097280 h 4602480"/>
              <a:gd name="connsiteX11" fmla="*/ 594360 w 807720"/>
              <a:gd name="connsiteY11" fmla="*/ 960120 h 4602480"/>
              <a:gd name="connsiteX12" fmla="*/ 807720 w 807720"/>
              <a:gd name="connsiteY12" fmla="*/ 868680 h 4602480"/>
              <a:gd name="connsiteX13" fmla="*/ 739140 w 807720"/>
              <a:gd name="connsiteY13" fmla="*/ 640080 h 4602480"/>
              <a:gd name="connsiteX14" fmla="*/ 281940 w 807720"/>
              <a:gd name="connsiteY14" fmla="*/ 624840 h 4602480"/>
              <a:gd name="connsiteX15" fmla="*/ 327660 w 807720"/>
              <a:gd name="connsiteY15" fmla="*/ 495300 h 4602480"/>
              <a:gd name="connsiteX16" fmla="*/ 426720 w 807720"/>
              <a:gd name="connsiteY16" fmla="*/ 358140 h 4602480"/>
              <a:gd name="connsiteX17" fmla="*/ 304800 w 807720"/>
              <a:gd name="connsiteY17" fmla="*/ 91440 h 4602480"/>
              <a:gd name="connsiteX18" fmla="*/ 160020 w 807720"/>
              <a:gd name="connsiteY18" fmla="*/ 0 h 4602480"/>
              <a:gd name="connsiteX19" fmla="*/ 22860 w 807720"/>
              <a:gd name="connsiteY19" fmla="*/ 358140 h 4602480"/>
              <a:gd name="connsiteX20" fmla="*/ 0 w 807720"/>
              <a:gd name="connsiteY20" fmla="*/ 1272540 h 4602480"/>
              <a:gd name="connsiteX21" fmla="*/ 7620 w 807720"/>
              <a:gd name="connsiteY21" fmla="*/ 4602480 h 4602480"/>
              <a:gd name="connsiteX22" fmla="*/ 129540 w 807720"/>
              <a:gd name="connsiteY22" fmla="*/ 4572000 h 4602480"/>
              <a:gd name="connsiteX0" fmla="*/ 129540 w 807720"/>
              <a:gd name="connsiteY0" fmla="*/ 4572000 h 4602480"/>
              <a:gd name="connsiteX1" fmla="*/ 289560 w 807720"/>
              <a:gd name="connsiteY1" fmla="*/ 4389120 h 4602480"/>
              <a:gd name="connsiteX2" fmla="*/ 220980 w 807720"/>
              <a:gd name="connsiteY2" fmla="*/ 4145280 h 4602480"/>
              <a:gd name="connsiteX3" fmla="*/ 335280 w 807720"/>
              <a:gd name="connsiteY3" fmla="*/ 3825240 h 4602480"/>
              <a:gd name="connsiteX4" fmla="*/ 259080 w 807720"/>
              <a:gd name="connsiteY4" fmla="*/ 3535680 h 4602480"/>
              <a:gd name="connsiteX5" fmla="*/ 350520 w 807720"/>
              <a:gd name="connsiteY5" fmla="*/ 2773680 h 4602480"/>
              <a:gd name="connsiteX6" fmla="*/ 388620 w 807720"/>
              <a:gd name="connsiteY6" fmla="*/ 2316480 h 4602480"/>
              <a:gd name="connsiteX7" fmla="*/ 236220 w 807720"/>
              <a:gd name="connsiteY7" fmla="*/ 2133600 h 4602480"/>
              <a:gd name="connsiteX8" fmla="*/ 236220 w 807720"/>
              <a:gd name="connsiteY8" fmla="*/ 1836420 h 4602480"/>
              <a:gd name="connsiteX9" fmla="*/ 312420 w 807720"/>
              <a:gd name="connsiteY9" fmla="*/ 1577340 h 4602480"/>
              <a:gd name="connsiteX10" fmla="*/ 365760 w 807720"/>
              <a:gd name="connsiteY10" fmla="*/ 1097280 h 4602480"/>
              <a:gd name="connsiteX11" fmla="*/ 541020 w 807720"/>
              <a:gd name="connsiteY11" fmla="*/ 944880 h 4602480"/>
              <a:gd name="connsiteX12" fmla="*/ 807720 w 807720"/>
              <a:gd name="connsiteY12" fmla="*/ 868680 h 4602480"/>
              <a:gd name="connsiteX13" fmla="*/ 739140 w 807720"/>
              <a:gd name="connsiteY13" fmla="*/ 640080 h 4602480"/>
              <a:gd name="connsiteX14" fmla="*/ 281940 w 807720"/>
              <a:gd name="connsiteY14" fmla="*/ 624840 h 4602480"/>
              <a:gd name="connsiteX15" fmla="*/ 327660 w 807720"/>
              <a:gd name="connsiteY15" fmla="*/ 495300 h 4602480"/>
              <a:gd name="connsiteX16" fmla="*/ 426720 w 807720"/>
              <a:gd name="connsiteY16" fmla="*/ 358140 h 4602480"/>
              <a:gd name="connsiteX17" fmla="*/ 304800 w 807720"/>
              <a:gd name="connsiteY17" fmla="*/ 91440 h 4602480"/>
              <a:gd name="connsiteX18" fmla="*/ 160020 w 807720"/>
              <a:gd name="connsiteY18" fmla="*/ 0 h 4602480"/>
              <a:gd name="connsiteX19" fmla="*/ 22860 w 807720"/>
              <a:gd name="connsiteY19" fmla="*/ 358140 h 4602480"/>
              <a:gd name="connsiteX20" fmla="*/ 0 w 807720"/>
              <a:gd name="connsiteY20" fmla="*/ 1272540 h 4602480"/>
              <a:gd name="connsiteX21" fmla="*/ 7620 w 807720"/>
              <a:gd name="connsiteY21" fmla="*/ 4602480 h 4602480"/>
              <a:gd name="connsiteX22" fmla="*/ 129540 w 807720"/>
              <a:gd name="connsiteY22" fmla="*/ 4572000 h 4602480"/>
              <a:gd name="connsiteX0" fmla="*/ 129540 w 807720"/>
              <a:gd name="connsiteY0" fmla="*/ 4572000 h 4602480"/>
              <a:gd name="connsiteX1" fmla="*/ 289560 w 807720"/>
              <a:gd name="connsiteY1" fmla="*/ 4389120 h 4602480"/>
              <a:gd name="connsiteX2" fmla="*/ 220980 w 807720"/>
              <a:gd name="connsiteY2" fmla="*/ 4145280 h 4602480"/>
              <a:gd name="connsiteX3" fmla="*/ 335280 w 807720"/>
              <a:gd name="connsiteY3" fmla="*/ 3825240 h 4602480"/>
              <a:gd name="connsiteX4" fmla="*/ 259080 w 807720"/>
              <a:gd name="connsiteY4" fmla="*/ 3535680 h 4602480"/>
              <a:gd name="connsiteX5" fmla="*/ 350520 w 807720"/>
              <a:gd name="connsiteY5" fmla="*/ 2773680 h 4602480"/>
              <a:gd name="connsiteX6" fmla="*/ 388620 w 807720"/>
              <a:gd name="connsiteY6" fmla="*/ 2316480 h 4602480"/>
              <a:gd name="connsiteX7" fmla="*/ 236220 w 807720"/>
              <a:gd name="connsiteY7" fmla="*/ 2133600 h 4602480"/>
              <a:gd name="connsiteX8" fmla="*/ 236220 w 807720"/>
              <a:gd name="connsiteY8" fmla="*/ 1836420 h 4602480"/>
              <a:gd name="connsiteX9" fmla="*/ 312420 w 807720"/>
              <a:gd name="connsiteY9" fmla="*/ 1577340 h 4602480"/>
              <a:gd name="connsiteX10" fmla="*/ 342900 w 807720"/>
              <a:gd name="connsiteY10" fmla="*/ 937260 h 4602480"/>
              <a:gd name="connsiteX11" fmla="*/ 541020 w 807720"/>
              <a:gd name="connsiteY11" fmla="*/ 944880 h 4602480"/>
              <a:gd name="connsiteX12" fmla="*/ 807720 w 807720"/>
              <a:gd name="connsiteY12" fmla="*/ 868680 h 4602480"/>
              <a:gd name="connsiteX13" fmla="*/ 739140 w 807720"/>
              <a:gd name="connsiteY13" fmla="*/ 640080 h 4602480"/>
              <a:gd name="connsiteX14" fmla="*/ 281940 w 807720"/>
              <a:gd name="connsiteY14" fmla="*/ 624840 h 4602480"/>
              <a:gd name="connsiteX15" fmla="*/ 327660 w 807720"/>
              <a:gd name="connsiteY15" fmla="*/ 495300 h 4602480"/>
              <a:gd name="connsiteX16" fmla="*/ 426720 w 807720"/>
              <a:gd name="connsiteY16" fmla="*/ 358140 h 4602480"/>
              <a:gd name="connsiteX17" fmla="*/ 304800 w 807720"/>
              <a:gd name="connsiteY17" fmla="*/ 91440 h 4602480"/>
              <a:gd name="connsiteX18" fmla="*/ 160020 w 807720"/>
              <a:gd name="connsiteY18" fmla="*/ 0 h 4602480"/>
              <a:gd name="connsiteX19" fmla="*/ 22860 w 807720"/>
              <a:gd name="connsiteY19" fmla="*/ 358140 h 4602480"/>
              <a:gd name="connsiteX20" fmla="*/ 0 w 807720"/>
              <a:gd name="connsiteY20" fmla="*/ 1272540 h 4602480"/>
              <a:gd name="connsiteX21" fmla="*/ 7620 w 807720"/>
              <a:gd name="connsiteY21" fmla="*/ 4602480 h 4602480"/>
              <a:gd name="connsiteX22" fmla="*/ 129540 w 807720"/>
              <a:gd name="connsiteY22" fmla="*/ 4572000 h 4602480"/>
              <a:gd name="connsiteX0" fmla="*/ 129540 w 739140"/>
              <a:gd name="connsiteY0" fmla="*/ 4572000 h 4602480"/>
              <a:gd name="connsiteX1" fmla="*/ 289560 w 739140"/>
              <a:gd name="connsiteY1" fmla="*/ 4389120 h 4602480"/>
              <a:gd name="connsiteX2" fmla="*/ 220980 w 739140"/>
              <a:gd name="connsiteY2" fmla="*/ 4145280 h 4602480"/>
              <a:gd name="connsiteX3" fmla="*/ 335280 w 739140"/>
              <a:gd name="connsiteY3" fmla="*/ 3825240 h 4602480"/>
              <a:gd name="connsiteX4" fmla="*/ 259080 w 739140"/>
              <a:gd name="connsiteY4" fmla="*/ 3535680 h 4602480"/>
              <a:gd name="connsiteX5" fmla="*/ 350520 w 739140"/>
              <a:gd name="connsiteY5" fmla="*/ 2773680 h 4602480"/>
              <a:gd name="connsiteX6" fmla="*/ 388620 w 739140"/>
              <a:gd name="connsiteY6" fmla="*/ 2316480 h 4602480"/>
              <a:gd name="connsiteX7" fmla="*/ 236220 w 739140"/>
              <a:gd name="connsiteY7" fmla="*/ 2133600 h 4602480"/>
              <a:gd name="connsiteX8" fmla="*/ 236220 w 739140"/>
              <a:gd name="connsiteY8" fmla="*/ 1836420 h 4602480"/>
              <a:gd name="connsiteX9" fmla="*/ 312420 w 739140"/>
              <a:gd name="connsiteY9" fmla="*/ 1577340 h 4602480"/>
              <a:gd name="connsiteX10" fmla="*/ 342900 w 739140"/>
              <a:gd name="connsiteY10" fmla="*/ 937260 h 4602480"/>
              <a:gd name="connsiteX11" fmla="*/ 541020 w 739140"/>
              <a:gd name="connsiteY11" fmla="*/ 944880 h 4602480"/>
              <a:gd name="connsiteX12" fmla="*/ 739140 w 739140"/>
              <a:gd name="connsiteY12" fmla="*/ 640080 h 4602480"/>
              <a:gd name="connsiteX13" fmla="*/ 281940 w 739140"/>
              <a:gd name="connsiteY13" fmla="*/ 624840 h 4602480"/>
              <a:gd name="connsiteX14" fmla="*/ 327660 w 739140"/>
              <a:gd name="connsiteY14" fmla="*/ 495300 h 4602480"/>
              <a:gd name="connsiteX15" fmla="*/ 426720 w 739140"/>
              <a:gd name="connsiteY15" fmla="*/ 358140 h 4602480"/>
              <a:gd name="connsiteX16" fmla="*/ 304800 w 739140"/>
              <a:gd name="connsiteY16" fmla="*/ 91440 h 4602480"/>
              <a:gd name="connsiteX17" fmla="*/ 160020 w 739140"/>
              <a:gd name="connsiteY17" fmla="*/ 0 h 4602480"/>
              <a:gd name="connsiteX18" fmla="*/ 22860 w 739140"/>
              <a:gd name="connsiteY18" fmla="*/ 358140 h 4602480"/>
              <a:gd name="connsiteX19" fmla="*/ 0 w 739140"/>
              <a:gd name="connsiteY19" fmla="*/ 1272540 h 4602480"/>
              <a:gd name="connsiteX20" fmla="*/ 7620 w 739140"/>
              <a:gd name="connsiteY20" fmla="*/ 4602480 h 4602480"/>
              <a:gd name="connsiteX21" fmla="*/ 129540 w 739140"/>
              <a:gd name="connsiteY21" fmla="*/ 4572000 h 4602480"/>
              <a:gd name="connsiteX0" fmla="*/ 129540 w 739140"/>
              <a:gd name="connsiteY0" fmla="*/ 4572000 h 4602480"/>
              <a:gd name="connsiteX1" fmla="*/ 289560 w 739140"/>
              <a:gd name="connsiteY1" fmla="*/ 4389120 h 4602480"/>
              <a:gd name="connsiteX2" fmla="*/ 220980 w 739140"/>
              <a:gd name="connsiteY2" fmla="*/ 4145280 h 4602480"/>
              <a:gd name="connsiteX3" fmla="*/ 335280 w 739140"/>
              <a:gd name="connsiteY3" fmla="*/ 3825240 h 4602480"/>
              <a:gd name="connsiteX4" fmla="*/ 259080 w 739140"/>
              <a:gd name="connsiteY4" fmla="*/ 3535680 h 4602480"/>
              <a:gd name="connsiteX5" fmla="*/ 350520 w 739140"/>
              <a:gd name="connsiteY5" fmla="*/ 2773680 h 4602480"/>
              <a:gd name="connsiteX6" fmla="*/ 388620 w 739140"/>
              <a:gd name="connsiteY6" fmla="*/ 2316480 h 4602480"/>
              <a:gd name="connsiteX7" fmla="*/ 236220 w 739140"/>
              <a:gd name="connsiteY7" fmla="*/ 2133600 h 4602480"/>
              <a:gd name="connsiteX8" fmla="*/ 236220 w 739140"/>
              <a:gd name="connsiteY8" fmla="*/ 1836420 h 4602480"/>
              <a:gd name="connsiteX9" fmla="*/ 312420 w 739140"/>
              <a:gd name="connsiteY9" fmla="*/ 1577340 h 4602480"/>
              <a:gd name="connsiteX10" fmla="*/ 342900 w 739140"/>
              <a:gd name="connsiteY10" fmla="*/ 937260 h 4602480"/>
              <a:gd name="connsiteX11" fmla="*/ 739140 w 739140"/>
              <a:gd name="connsiteY11" fmla="*/ 640080 h 4602480"/>
              <a:gd name="connsiteX12" fmla="*/ 281940 w 739140"/>
              <a:gd name="connsiteY12" fmla="*/ 624840 h 4602480"/>
              <a:gd name="connsiteX13" fmla="*/ 327660 w 739140"/>
              <a:gd name="connsiteY13" fmla="*/ 495300 h 4602480"/>
              <a:gd name="connsiteX14" fmla="*/ 426720 w 739140"/>
              <a:gd name="connsiteY14" fmla="*/ 358140 h 4602480"/>
              <a:gd name="connsiteX15" fmla="*/ 304800 w 739140"/>
              <a:gd name="connsiteY15" fmla="*/ 91440 h 4602480"/>
              <a:gd name="connsiteX16" fmla="*/ 160020 w 739140"/>
              <a:gd name="connsiteY16" fmla="*/ 0 h 4602480"/>
              <a:gd name="connsiteX17" fmla="*/ 22860 w 739140"/>
              <a:gd name="connsiteY17" fmla="*/ 358140 h 4602480"/>
              <a:gd name="connsiteX18" fmla="*/ 0 w 739140"/>
              <a:gd name="connsiteY18" fmla="*/ 1272540 h 4602480"/>
              <a:gd name="connsiteX19" fmla="*/ 7620 w 739140"/>
              <a:gd name="connsiteY19" fmla="*/ 4602480 h 4602480"/>
              <a:gd name="connsiteX20" fmla="*/ 129540 w 739140"/>
              <a:gd name="connsiteY20" fmla="*/ 4572000 h 4602480"/>
              <a:gd name="connsiteX0" fmla="*/ 129540 w 426720"/>
              <a:gd name="connsiteY0" fmla="*/ 4572000 h 4602480"/>
              <a:gd name="connsiteX1" fmla="*/ 289560 w 426720"/>
              <a:gd name="connsiteY1" fmla="*/ 4389120 h 4602480"/>
              <a:gd name="connsiteX2" fmla="*/ 220980 w 426720"/>
              <a:gd name="connsiteY2" fmla="*/ 4145280 h 4602480"/>
              <a:gd name="connsiteX3" fmla="*/ 335280 w 426720"/>
              <a:gd name="connsiteY3" fmla="*/ 3825240 h 4602480"/>
              <a:gd name="connsiteX4" fmla="*/ 259080 w 426720"/>
              <a:gd name="connsiteY4" fmla="*/ 3535680 h 4602480"/>
              <a:gd name="connsiteX5" fmla="*/ 350520 w 426720"/>
              <a:gd name="connsiteY5" fmla="*/ 2773680 h 4602480"/>
              <a:gd name="connsiteX6" fmla="*/ 388620 w 426720"/>
              <a:gd name="connsiteY6" fmla="*/ 2316480 h 4602480"/>
              <a:gd name="connsiteX7" fmla="*/ 236220 w 426720"/>
              <a:gd name="connsiteY7" fmla="*/ 2133600 h 4602480"/>
              <a:gd name="connsiteX8" fmla="*/ 236220 w 426720"/>
              <a:gd name="connsiteY8" fmla="*/ 1836420 h 4602480"/>
              <a:gd name="connsiteX9" fmla="*/ 312420 w 426720"/>
              <a:gd name="connsiteY9" fmla="*/ 1577340 h 4602480"/>
              <a:gd name="connsiteX10" fmla="*/ 342900 w 426720"/>
              <a:gd name="connsiteY10" fmla="*/ 937260 h 4602480"/>
              <a:gd name="connsiteX11" fmla="*/ 396240 w 426720"/>
              <a:gd name="connsiteY11" fmla="*/ 731520 h 4602480"/>
              <a:gd name="connsiteX12" fmla="*/ 281940 w 426720"/>
              <a:gd name="connsiteY12" fmla="*/ 624840 h 4602480"/>
              <a:gd name="connsiteX13" fmla="*/ 327660 w 426720"/>
              <a:gd name="connsiteY13" fmla="*/ 495300 h 4602480"/>
              <a:gd name="connsiteX14" fmla="*/ 426720 w 426720"/>
              <a:gd name="connsiteY14" fmla="*/ 358140 h 4602480"/>
              <a:gd name="connsiteX15" fmla="*/ 304800 w 426720"/>
              <a:gd name="connsiteY15" fmla="*/ 91440 h 4602480"/>
              <a:gd name="connsiteX16" fmla="*/ 160020 w 426720"/>
              <a:gd name="connsiteY16" fmla="*/ 0 h 4602480"/>
              <a:gd name="connsiteX17" fmla="*/ 22860 w 426720"/>
              <a:gd name="connsiteY17" fmla="*/ 358140 h 4602480"/>
              <a:gd name="connsiteX18" fmla="*/ 0 w 426720"/>
              <a:gd name="connsiteY18" fmla="*/ 1272540 h 4602480"/>
              <a:gd name="connsiteX19" fmla="*/ 7620 w 426720"/>
              <a:gd name="connsiteY19" fmla="*/ 4602480 h 4602480"/>
              <a:gd name="connsiteX20" fmla="*/ 129540 w 426720"/>
              <a:gd name="connsiteY20" fmla="*/ 4572000 h 4602480"/>
              <a:gd name="connsiteX0" fmla="*/ 129540 w 426720"/>
              <a:gd name="connsiteY0" fmla="*/ 4572000 h 4602480"/>
              <a:gd name="connsiteX1" fmla="*/ 289560 w 426720"/>
              <a:gd name="connsiteY1" fmla="*/ 4389120 h 4602480"/>
              <a:gd name="connsiteX2" fmla="*/ 220980 w 426720"/>
              <a:gd name="connsiteY2" fmla="*/ 4145280 h 4602480"/>
              <a:gd name="connsiteX3" fmla="*/ 335280 w 426720"/>
              <a:gd name="connsiteY3" fmla="*/ 3825240 h 4602480"/>
              <a:gd name="connsiteX4" fmla="*/ 381000 w 426720"/>
              <a:gd name="connsiteY4" fmla="*/ 3500846 h 4602480"/>
              <a:gd name="connsiteX5" fmla="*/ 350520 w 426720"/>
              <a:gd name="connsiteY5" fmla="*/ 2773680 h 4602480"/>
              <a:gd name="connsiteX6" fmla="*/ 388620 w 426720"/>
              <a:gd name="connsiteY6" fmla="*/ 2316480 h 4602480"/>
              <a:gd name="connsiteX7" fmla="*/ 236220 w 426720"/>
              <a:gd name="connsiteY7" fmla="*/ 2133600 h 4602480"/>
              <a:gd name="connsiteX8" fmla="*/ 236220 w 426720"/>
              <a:gd name="connsiteY8" fmla="*/ 1836420 h 4602480"/>
              <a:gd name="connsiteX9" fmla="*/ 312420 w 426720"/>
              <a:gd name="connsiteY9" fmla="*/ 1577340 h 4602480"/>
              <a:gd name="connsiteX10" fmla="*/ 342900 w 426720"/>
              <a:gd name="connsiteY10" fmla="*/ 937260 h 4602480"/>
              <a:gd name="connsiteX11" fmla="*/ 396240 w 426720"/>
              <a:gd name="connsiteY11" fmla="*/ 731520 h 4602480"/>
              <a:gd name="connsiteX12" fmla="*/ 281940 w 426720"/>
              <a:gd name="connsiteY12" fmla="*/ 624840 h 4602480"/>
              <a:gd name="connsiteX13" fmla="*/ 327660 w 426720"/>
              <a:gd name="connsiteY13" fmla="*/ 495300 h 4602480"/>
              <a:gd name="connsiteX14" fmla="*/ 426720 w 426720"/>
              <a:gd name="connsiteY14" fmla="*/ 358140 h 4602480"/>
              <a:gd name="connsiteX15" fmla="*/ 304800 w 426720"/>
              <a:gd name="connsiteY15" fmla="*/ 91440 h 4602480"/>
              <a:gd name="connsiteX16" fmla="*/ 160020 w 426720"/>
              <a:gd name="connsiteY16" fmla="*/ 0 h 4602480"/>
              <a:gd name="connsiteX17" fmla="*/ 22860 w 426720"/>
              <a:gd name="connsiteY17" fmla="*/ 358140 h 4602480"/>
              <a:gd name="connsiteX18" fmla="*/ 0 w 426720"/>
              <a:gd name="connsiteY18" fmla="*/ 1272540 h 4602480"/>
              <a:gd name="connsiteX19" fmla="*/ 7620 w 426720"/>
              <a:gd name="connsiteY19" fmla="*/ 4602480 h 4602480"/>
              <a:gd name="connsiteX20" fmla="*/ 129540 w 426720"/>
              <a:gd name="connsiteY20" fmla="*/ 4572000 h 460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6720" h="4602480">
                <a:moveTo>
                  <a:pt x="129540" y="4572000"/>
                </a:moveTo>
                <a:lnTo>
                  <a:pt x="289560" y="4389120"/>
                </a:lnTo>
                <a:lnTo>
                  <a:pt x="220980" y="4145280"/>
                </a:lnTo>
                <a:lnTo>
                  <a:pt x="335280" y="3825240"/>
                </a:lnTo>
                <a:lnTo>
                  <a:pt x="381000" y="3500846"/>
                </a:lnTo>
                <a:lnTo>
                  <a:pt x="350520" y="2773680"/>
                </a:lnTo>
                <a:lnTo>
                  <a:pt x="388620" y="2316480"/>
                </a:lnTo>
                <a:lnTo>
                  <a:pt x="236220" y="2133600"/>
                </a:lnTo>
                <a:lnTo>
                  <a:pt x="236220" y="1836420"/>
                </a:lnTo>
                <a:lnTo>
                  <a:pt x="312420" y="1577340"/>
                </a:lnTo>
                <a:lnTo>
                  <a:pt x="342900" y="937260"/>
                </a:lnTo>
                <a:lnTo>
                  <a:pt x="396240" y="731520"/>
                </a:lnTo>
                <a:lnTo>
                  <a:pt x="281940" y="624840"/>
                </a:lnTo>
                <a:lnTo>
                  <a:pt x="327660" y="495300"/>
                </a:lnTo>
                <a:lnTo>
                  <a:pt x="426720" y="358140"/>
                </a:lnTo>
                <a:lnTo>
                  <a:pt x="304800" y="91440"/>
                </a:lnTo>
                <a:lnTo>
                  <a:pt x="160020" y="0"/>
                </a:lnTo>
                <a:lnTo>
                  <a:pt x="22860" y="358140"/>
                </a:lnTo>
                <a:lnTo>
                  <a:pt x="0" y="1272540"/>
                </a:lnTo>
                <a:lnTo>
                  <a:pt x="7620" y="4602480"/>
                </a:lnTo>
                <a:lnTo>
                  <a:pt x="129540" y="4572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48C8DE6-DDE5-4295-AE59-A433BDCFEA9B}"/>
              </a:ext>
            </a:extLst>
          </p:cNvPr>
          <p:cNvSpPr/>
          <p:nvPr/>
        </p:nvSpPr>
        <p:spPr>
          <a:xfrm>
            <a:off x="5029200" y="1524000"/>
            <a:ext cx="426720" cy="4602480"/>
          </a:xfrm>
          <a:custGeom>
            <a:avLst/>
            <a:gdLst>
              <a:gd name="connsiteX0" fmla="*/ 129540 w 807720"/>
              <a:gd name="connsiteY0" fmla="*/ 4572000 h 4602480"/>
              <a:gd name="connsiteX1" fmla="*/ 289560 w 807720"/>
              <a:gd name="connsiteY1" fmla="*/ 4389120 h 4602480"/>
              <a:gd name="connsiteX2" fmla="*/ 220980 w 807720"/>
              <a:gd name="connsiteY2" fmla="*/ 4145280 h 4602480"/>
              <a:gd name="connsiteX3" fmla="*/ 335280 w 807720"/>
              <a:gd name="connsiteY3" fmla="*/ 3825240 h 4602480"/>
              <a:gd name="connsiteX4" fmla="*/ 259080 w 807720"/>
              <a:gd name="connsiteY4" fmla="*/ 3535680 h 4602480"/>
              <a:gd name="connsiteX5" fmla="*/ 350520 w 807720"/>
              <a:gd name="connsiteY5" fmla="*/ 2773680 h 4602480"/>
              <a:gd name="connsiteX6" fmla="*/ 388620 w 807720"/>
              <a:gd name="connsiteY6" fmla="*/ 2316480 h 4602480"/>
              <a:gd name="connsiteX7" fmla="*/ 236220 w 807720"/>
              <a:gd name="connsiteY7" fmla="*/ 2133600 h 4602480"/>
              <a:gd name="connsiteX8" fmla="*/ 236220 w 807720"/>
              <a:gd name="connsiteY8" fmla="*/ 1836420 h 4602480"/>
              <a:gd name="connsiteX9" fmla="*/ 312420 w 807720"/>
              <a:gd name="connsiteY9" fmla="*/ 1577340 h 4602480"/>
              <a:gd name="connsiteX10" fmla="*/ 365760 w 807720"/>
              <a:gd name="connsiteY10" fmla="*/ 1097280 h 4602480"/>
              <a:gd name="connsiteX11" fmla="*/ 594360 w 807720"/>
              <a:gd name="connsiteY11" fmla="*/ 960120 h 4602480"/>
              <a:gd name="connsiteX12" fmla="*/ 807720 w 807720"/>
              <a:gd name="connsiteY12" fmla="*/ 868680 h 4602480"/>
              <a:gd name="connsiteX13" fmla="*/ 739140 w 807720"/>
              <a:gd name="connsiteY13" fmla="*/ 640080 h 4602480"/>
              <a:gd name="connsiteX14" fmla="*/ 281940 w 807720"/>
              <a:gd name="connsiteY14" fmla="*/ 624840 h 4602480"/>
              <a:gd name="connsiteX15" fmla="*/ 327660 w 807720"/>
              <a:gd name="connsiteY15" fmla="*/ 495300 h 4602480"/>
              <a:gd name="connsiteX16" fmla="*/ 426720 w 807720"/>
              <a:gd name="connsiteY16" fmla="*/ 358140 h 4602480"/>
              <a:gd name="connsiteX17" fmla="*/ 304800 w 807720"/>
              <a:gd name="connsiteY17" fmla="*/ 91440 h 4602480"/>
              <a:gd name="connsiteX18" fmla="*/ 160020 w 807720"/>
              <a:gd name="connsiteY18" fmla="*/ 0 h 4602480"/>
              <a:gd name="connsiteX19" fmla="*/ 22860 w 807720"/>
              <a:gd name="connsiteY19" fmla="*/ 358140 h 4602480"/>
              <a:gd name="connsiteX20" fmla="*/ 0 w 807720"/>
              <a:gd name="connsiteY20" fmla="*/ 1272540 h 4602480"/>
              <a:gd name="connsiteX21" fmla="*/ 7620 w 807720"/>
              <a:gd name="connsiteY21" fmla="*/ 4602480 h 4602480"/>
              <a:gd name="connsiteX22" fmla="*/ 129540 w 807720"/>
              <a:gd name="connsiteY22" fmla="*/ 4572000 h 4602480"/>
              <a:gd name="connsiteX0" fmla="*/ 129540 w 807720"/>
              <a:gd name="connsiteY0" fmla="*/ 4572000 h 4602480"/>
              <a:gd name="connsiteX1" fmla="*/ 289560 w 807720"/>
              <a:gd name="connsiteY1" fmla="*/ 4389120 h 4602480"/>
              <a:gd name="connsiteX2" fmla="*/ 220980 w 807720"/>
              <a:gd name="connsiteY2" fmla="*/ 4145280 h 4602480"/>
              <a:gd name="connsiteX3" fmla="*/ 335280 w 807720"/>
              <a:gd name="connsiteY3" fmla="*/ 3825240 h 4602480"/>
              <a:gd name="connsiteX4" fmla="*/ 259080 w 807720"/>
              <a:gd name="connsiteY4" fmla="*/ 3535680 h 4602480"/>
              <a:gd name="connsiteX5" fmla="*/ 350520 w 807720"/>
              <a:gd name="connsiteY5" fmla="*/ 2773680 h 4602480"/>
              <a:gd name="connsiteX6" fmla="*/ 388620 w 807720"/>
              <a:gd name="connsiteY6" fmla="*/ 2316480 h 4602480"/>
              <a:gd name="connsiteX7" fmla="*/ 236220 w 807720"/>
              <a:gd name="connsiteY7" fmla="*/ 2133600 h 4602480"/>
              <a:gd name="connsiteX8" fmla="*/ 236220 w 807720"/>
              <a:gd name="connsiteY8" fmla="*/ 1836420 h 4602480"/>
              <a:gd name="connsiteX9" fmla="*/ 312420 w 807720"/>
              <a:gd name="connsiteY9" fmla="*/ 1577340 h 4602480"/>
              <a:gd name="connsiteX10" fmla="*/ 365760 w 807720"/>
              <a:gd name="connsiteY10" fmla="*/ 1097280 h 4602480"/>
              <a:gd name="connsiteX11" fmla="*/ 541020 w 807720"/>
              <a:gd name="connsiteY11" fmla="*/ 944880 h 4602480"/>
              <a:gd name="connsiteX12" fmla="*/ 807720 w 807720"/>
              <a:gd name="connsiteY12" fmla="*/ 868680 h 4602480"/>
              <a:gd name="connsiteX13" fmla="*/ 739140 w 807720"/>
              <a:gd name="connsiteY13" fmla="*/ 640080 h 4602480"/>
              <a:gd name="connsiteX14" fmla="*/ 281940 w 807720"/>
              <a:gd name="connsiteY14" fmla="*/ 624840 h 4602480"/>
              <a:gd name="connsiteX15" fmla="*/ 327660 w 807720"/>
              <a:gd name="connsiteY15" fmla="*/ 495300 h 4602480"/>
              <a:gd name="connsiteX16" fmla="*/ 426720 w 807720"/>
              <a:gd name="connsiteY16" fmla="*/ 358140 h 4602480"/>
              <a:gd name="connsiteX17" fmla="*/ 304800 w 807720"/>
              <a:gd name="connsiteY17" fmla="*/ 91440 h 4602480"/>
              <a:gd name="connsiteX18" fmla="*/ 160020 w 807720"/>
              <a:gd name="connsiteY18" fmla="*/ 0 h 4602480"/>
              <a:gd name="connsiteX19" fmla="*/ 22860 w 807720"/>
              <a:gd name="connsiteY19" fmla="*/ 358140 h 4602480"/>
              <a:gd name="connsiteX20" fmla="*/ 0 w 807720"/>
              <a:gd name="connsiteY20" fmla="*/ 1272540 h 4602480"/>
              <a:gd name="connsiteX21" fmla="*/ 7620 w 807720"/>
              <a:gd name="connsiteY21" fmla="*/ 4602480 h 4602480"/>
              <a:gd name="connsiteX22" fmla="*/ 129540 w 807720"/>
              <a:gd name="connsiteY22" fmla="*/ 4572000 h 4602480"/>
              <a:gd name="connsiteX0" fmla="*/ 129540 w 807720"/>
              <a:gd name="connsiteY0" fmla="*/ 4572000 h 4602480"/>
              <a:gd name="connsiteX1" fmla="*/ 289560 w 807720"/>
              <a:gd name="connsiteY1" fmla="*/ 4389120 h 4602480"/>
              <a:gd name="connsiteX2" fmla="*/ 220980 w 807720"/>
              <a:gd name="connsiteY2" fmla="*/ 4145280 h 4602480"/>
              <a:gd name="connsiteX3" fmla="*/ 335280 w 807720"/>
              <a:gd name="connsiteY3" fmla="*/ 3825240 h 4602480"/>
              <a:gd name="connsiteX4" fmla="*/ 259080 w 807720"/>
              <a:gd name="connsiteY4" fmla="*/ 3535680 h 4602480"/>
              <a:gd name="connsiteX5" fmla="*/ 350520 w 807720"/>
              <a:gd name="connsiteY5" fmla="*/ 2773680 h 4602480"/>
              <a:gd name="connsiteX6" fmla="*/ 388620 w 807720"/>
              <a:gd name="connsiteY6" fmla="*/ 2316480 h 4602480"/>
              <a:gd name="connsiteX7" fmla="*/ 236220 w 807720"/>
              <a:gd name="connsiteY7" fmla="*/ 2133600 h 4602480"/>
              <a:gd name="connsiteX8" fmla="*/ 236220 w 807720"/>
              <a:gd name="connsiteY8" fmla="*/ 1836420 h 4602480"/>
              <a:gd name="connsiteX9" fmla="*/ 312420 w 807720"/>
              <a:gd name="connsiteY9" fmla="*/ 1577340 h 4602480"/>
              <a:gd name="connsiteX10" fmla="*/ 342900 w 807720"/>
              <a:gd name="connsiteY10" fmla="*/ 937260 h 4602480"/>
              <a:gd name="connsiteX11" fmla="*/ 541020 w 807720"/>
              <a:gd name="connsiteY11" fmla="*/ 944880 h 4602480"/>
              <a:gd name="connsiteX12" fmla="*/ 807720 w 807720"/>
              <a:gd name="connsiteY12" fmla="*/ 868680 h 4602480"/>
              <a:gd name="connsiteX13" fmla="*/ 739140 w 807720"/>
              <a:gd name="connsiteY13" fmla="*/ 640080 h 4602480"/>
              <a:gd name="connsiteX14" fmla="*/ 281940 w 807720"/>
              <a:gd name="connsiteY14" fmla="*/ 624840 h 4602480"/>
              <a:gd name="connsiteX15" fmla="*/ 327660 w 807720"/>
              <a:gd name="connsiteY15" fmla="*/ 495300 h 4602480"/>
              <a:gd name="connsiteX16" fmla="*/ 426720 w 807720"/>
              <a:gd name="connsiteY16" fmla="*/ 358140 h 4602480"/>
              <a:gd name="connsiteX17" fmla="*/ 304800 w 807720"/>
              <a:gd name="connsiteY17" fmla="*/ 91440 h 4602480"/>
              <a:gd name="connsiteX18" fmla="*/ 160020 w 807720"/>
              <a:gd name="connsiteY18" fmla="*/ 0 h 4602480"/>
              <a:gd name="connsiteX19" fmla="*/ 22860 w 807720"/>
              <a:gd name="connsiteY19" fmla="*/ 358140 h 4602480"/>
              <a:gd name="connsiteX20" fmla="*/ 0 w 807720"/>
              <a:gd name="connsiteY20" fmla="*/ 1272540 h 4602480"/>
              <a:gd name="connsiteX21" fmla="*/ 7620 w 807720"/>
              <a:gd name="connsiteY21" fmla="*/ 4602480 h 4602480"/>
              <a:gd name="connsiteX22" fmla="*/ 129540 w 807720"/>
              <a:gd name="connsiteY22" fmla="*/ 4572000 h 4602480"/>
              <a:gd name="connsiteX0" fmla="*/ 129540 w 739140"/>
              <a:gd name="connsiteY0" fmla="*/ 4572000 h 4602480"/>
              <a:gd name="connsiteX1" fmla="*/ 289560 w 739140"/>
              <a:gd name="connsiteY1" fmla="*/ 4389120 h 4602480"/>
              <a:gd name="connsiteX2" fmla="*/ 220980 w 739140"/>
              <a:gd name="connsiteY2" fmla="*/ 4145280 h 4602480"/>
              <a:gd name="connsiteX3" fmla="*/ 335280 w 739140"/>
              <a:gd name="connsiteY3" fmla="*/ 3825240 h 4602480"/>
              <a:gd name="connsiteX4" fmla="*/ 259080 w 739140"/>
              <a:gd name="connsiteY4" fmla="*/ 3535680 h 4602480"/>
              <a:gd name="connsiteX5" fmla="*/ 350520 w 739140"/>
              <a:gd name="connsiteY5" fmla="*/ 2773680 h 4602480"/>
              <a:gd name="connsiteX6" fmla="*/ 388620 w 739140"/>
              <a:gd name="connsiteY6" fmla="*/ 2316480 h 4602480"/>
              <a:gd name="connsiteX7" fmla="*/ 236220 w 739140"/>
              <a:gd name="connsiteY7" fmla="*/ 2133600 h 4602480"/>
              <a:gd name="connsiteX8" fmla="*/ 236220 w 739140"/>
              <a:gd name="connsiteY8" fmla="*/ 1836420 h 4602480"/>
              <a:gd name="connsiteX9" fmla="*/ 312420 w 739140"/>
              <a:gd name="connsiteY9" fmla="*/ 1577340 h 4602480"/>
              <a:gd name="connsiteX10" fmla="*/ 342900 w 739140"/>
              <a:gd name="connsiteY10" fmla="*/ 937260 h 4602480"/>
              <a:gd name="connsiteX11" fmla="*/ 541020 w 739140"/>
              <a:gd name="connsiteY11" fmla="*/ 944880 h 4602480"/>
              <a:gd name="connsiteX12" fmla="*/ 739140 w 739140"/>
              <a:gd name="connsiteY12" fmla="*/ 640080 h 4602480"/>
              <a:gd name="connsiteX13" fmla="*/ 281940 w 739140"/>
              <a:gd name="connsiteY13" fmla="*/ 624840 h 4602480"/>
              <a:gd name="connsiteX14" fmla="*/ 327660 w 739140"/>
              <a:gd name="connsiteY14" fmla="*/ 495300 h 4602480"/>
              <a:gd name="connsiteX15" fmla="*/ 426720 w 739140"/>
              <a:gd name="connsiteY15" fmla="*/ 358140 h 4602480"/>
              <a:gd name="connsiteX16" fmla="*/ 304800 w 739140"/>
              <a:gd name="connsiteY16" fmla="*/ 91440 h 4602480"/>
              <a:gd name="connsiteX17" fmla="*/ 160020 w 739140"/>
              <a:gd name="connsiteY17" fmla="*/ 0 h 4602480"/>
              <a:gd name="connsiteX18" fmla="*/ 22860 w 739140"/>
              <a:gd name="connsiteY18" fmla="*/ 358140 h 4602480"/>
              <a:gd name="connsiteX19" fmla="*/ 0 w 739140"/>
              <a:gd name="connsiteY19" fmla="*/ 1272540 h 4602480"/>
              <a:gd name="connsiteX20" fmla="*/ 7620 w 739140"/>
              <a:gd name="connsiteY20" fmla="*/ 4602480 h 4602480"/>
              <a:gd name="connsiteX21" fmla="*/ 129540 w 739140"/>
              <a:gd name="connsiteY21" fmla="*/ 4572000 h 4602480"/>
              <a:gd name="connsiteX0" fmla="*/ 129540 w 739140"/>
              <a:gd name="connsiteY0" fmla="*/ 4572000 h 4602480"/>
              <a:gd name="connsiteX1" fmla="*/ 289560 w 739140"/>
              <a:gd name="connsiteY1" fmla="*/ 4389120 h 4602480"/>
              <a:gd name="connsiteX2" fmla="*/ 220980 w 739140"/>
              <a:gd name="connsiteY2" fmla="*/ 4145280 h 4602480"/>
              <a:gd name="connsiteX3" fmla="*/ 335280 w 739140"/>
              <a:gd name="connsiteY3" fmla="*/ 3825240 h 4602480"/>
              <a:gd name="connsiteX4" fmla="*/ 259080 w 739140"/>
              <a:gd name="connsiteY4" fmla="*/ 3535680 h 4602480"/>
              <a:gd name="connsiteX5" fmla="*/ 350520 w 739140"/>
              <a:gd name="connsiteY5" fmla="*/ 2773680 h 4602480"/>
              <a:gd name="connsiteX6" fmla="*/ 388620 w 739140"/>
              <a:gd name="connsiteY6" fmla="*/ 2316480 h 4602480"/>
              <a:gd name="connsiteX7" fmla="*/ 236220 w 739140"/>
              <a:gd name="connsiteY7" fmla="*/ 2133600 h 4602480"/>
              <a:gd name="connsiteX8" fmla="*/ 236220 w 739140"/>
              <a:gd name="connsiteY8" fmla="*/ 1836420 h 4602480"/>
              <a:gd name="connsiteX9" fmla="*/ 312420 w 739140"/>
              <a:gd name="connsiteY9" fmla="*/ 1577340 h 4602480"/>
              <a:gd name="connsiteX10" fmla="*/ 342900 w 739140"/>
              <a:gd name="connsiteY10" fmla="*/ 937260 h 4602480"/>
              <a:gd name="connsiteX11" fmla="*/ 739140 w 739140"/>
              <a:gd name="connsiteY11" fmla="*/ 640080 h 4602480"/>
              <a:gd name="connsiteX12" fmla="*/ 281940 w 739140"/>
              <a:gd name="connsiteY12" fmla="*/ 624840 h 4602480"/>
              <a:gd name="connsiteX13" fmla="*/ 327660 w 739140"/>
              <a:gd name="connsiteY13" fmla="*/ 495300 h 4602480"/>
              <a:gd name="connsiteX14" fmla="*/ 426720 w 739140"/>
              <a:gd name="connsiteY14" fmla="*/ 358140 h 4602480"/>
              <a:gd name="connsiteX15" fmla="*/ 304800 w 739140"/>
              <a:gd name="connsiteY15" fmla="*/ 91440 h 4602480"/>
              <a:gd name="connsiteX16" fmla="*/ 160020 w 739140"/>
              <a:gd name="connsiteY16" fmla="*/ 0 h 4602480"/>
              <a:gd name="connsiteX17" fmla="*/ 22860 w 739140"/>
              <a:gd name="connsiteY17" fmla="*/ 358140 h 4602480"/>
              <a:gd name="connsiteX18" fmla="*/ 0 w 739140"/>
              <a:gd name="connsiteY18" fmla="*/ 1272540 h 4602480"/>
              <a:gd name="connsiteX19" fmla="*/ 7620 w 739140"/>
              <a:gd name="connsiteY19" fmla="*/ 4602480 h 4602480"/>
              <a:gd name="connsiteX20" fmla="*/ 129540 w 739140"/>
              <a:gd name="connsiteY20" fmla="*/ 4572000 h 4602480"/>
              <a:gd name="connsiteX0" fmla="*/ 129540 w 426720"/>
              <a:gd name="connsiteY0" fmla="*/ 4572000 h 4602480"/>
              <a:gd name="connsiteX1" fmla="*/ 289560 w 426720"/>
              <a:gd name="connsiteY1" fmla="*/ 4389120 h 4602480"/>
              <a:gd name="connsiteX2" fmla="*/ 220980 w 426720"/>
              <a:gd name="connsiteY2" fmla="*/ 4145280 h 4602480"/>
              <a:gd name="connsiteX3" fmla="*/ 335280 w 426720"/>
              <a:gd name="connsiteY3" fmla="*/ 3825240 h 4602480"/>
              <a:gd name="connsiteX4" fmla="*/ 259080 w 426720"/>
              <a:gd name="connsiteY4" fmla="*/ 3535680 h 4602480"/>
              <a:gd name="connsiteX5" fmla="*/ 350520 w 426720"/>
              <a:gd name="connsiteY5" fmla="*/ 2773680 h 4602480"/>
              <a:gd name="connsiteX6" fmla="*/ 388620 w 426720"/>
              <a:gd name="connsiteY6" fmla="*/ 2316480 h 4602480"/>
              <a:gd name="connsiteX7" fmla="*/ 236220 w 426720"/>
              <a:gd name="connsiteY7" fmla="*/ 2133600 h 4602480"/>
              <a:gd name="connsiteX8" fmla="*/ 236220 w 426720"/>
              <a:gd name="connsiteY8" fmla="*/ 1836420 h 4602480"/>
              <a:gd name="connsiteX9" fmla="*/ 312420 w 426720"/>
              <a:gd name="connsiteY9" fmla="*/ 1577340 h 4602480"/>
              <a:gd name="connsiteX10" fmla="*/ 342900 w 426720"/>
              <a:gd name="connsiteY10" fmla="*/ 937260 h 4602480"/>
              <a:gd name="connsiteX11" fmla="*/ 281940 w 426720"/>
              <a:gd name="connsiteY11" fmla="*/ 624840 h 4602480"/>
              <a:gd name="connsiteX12" fmla="*/ 327660 w 426720"/>
              <a:gd name="connsiteY12" fmla="*/ 495300 h 4602480"/>
              <a:gd name="connsiteX13" fmla="*/ 426720 w 426720"/>
              <a:gd name="connsiteY13" fmla="*/ 358140 h 4602480"/>
              <a:gd name="connsiteX14" fmla="*/ 304800 w 426720"/>
              <a:gd name="connsiteY14" fmla="*/ 91440 h 4602480"/>
              <a:gd name="connsiteX15" fmla="*/ 160020 w 426720"/>
              <a:gd name="connsiteY15" fmla="*/ 0 h 4602480"/>
              <a:gd name="connsiteX16" fmla="*/ 22860 w 426720"/>
              <a:gd name="connsiteY16" fmla="*/ 358140 h 4602480"/>
              <a:gd name="connsiteX17" fmla="*/ 0 w 426720"/>
              <a:gd name="connsiteY17" fmla="*/ 1272540 h 4602480"/>
              <a:gd name="connsiteX18" fmla="*/ 7620 w 426720"/>
              <a:gd name="connsiteY18" fmla="*/ 4602480 h 4602480"/>
              <a:gd name="connsiteX19" fmla="*/ 129540 w 426720"/>
              <a:gd name="connsiteY19" fmla="*/ 4572000 h 460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26720" h="4602480">
                <a:moveTo>
                  <a:pt x="129540" y="4572000"/>
                </a:moveTo>
                <a:lnTo>
                  <a:pt x="289560" y="4389120"/>
                </a:lnTo>
                <a:lnTo>
                  <a:pt x="220980" y="4145280"/>
                </a:lnTo>
                <a:lnTo>
                  <a:pt x="335280" y="3825240"/>
                </a:lnTo>
                <a:lnTo>
                  <a:pt x="259080" y="3535680"/>
                </a:lnTo>
                <a:lnTo>
                  <a:pt x="350520" y="2773680"/>
                </a:lnTo>
                <a:lnTo>
                  <a:pt x="388620" y="2316480"/>
                </a:lnTo>
                <a:lnTo>
                  <a:pt x="236220" y="2133600"/>
                </a:lnTo>
                <a:lnTo>
                  <a:pt x="236220" y="1836420"/>
                </a:lnTo>
                <a:lnTo>
                  <a:pt x="312420" y="1577340"/>
                </a:lnTo>
                <a:lnTo>
                  <a:pt x="342900" y="937260"/>
                </a:lnTo>
                <a:lnTo>
                  <a:pt x="281940" y="624840"/>
                </a:lnTo>
                <a:lnTo>
                  <a:pt x="327660" y="495300"/>
                </a:lnTo>
                <a:lnTo>
                  <a:pt x="426720" y="358140"/>
                </a:lnTo>
                <a:lnTo>
                  <a:pt x="304800" y="91440"/>
                </a:lnTo>
                <a:lnTo>
                  <a:pt x="160020" y="0"/>
                </a:lnTo>
                <a:lnTo>
                  <a:pt x="22860" y="358140"/>
                </a:lnTo>
                <a:lnTo>
                  <a:pt x="0" y="1272540"/>
                </a:lnTo>
                <a:lnTo>
                  <a:pt x="7620" y="4602480"/>
                </a:lnTo>
                <a:lnTo>
                  <a:pt x="129540" y="4572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457FBA2-CB44-4C5B-AF77-94A80A8C9C7B}"/>
              </a:ext>
            </a:extLst>
          </p:cNvPr>
          <p:cNvSpPr/>
          <p:nvPr/>
        </p:nvSpPr>
        <p:spPr>
          <a:xfrm>
            <a:off x="5835650" y="4002087"/>
            <a:ext cx="2438400" cy="1477963"/>
          </a:xfrm>
          <a:custGeom>
            <a:avLst/>
            <a:gdLst>
              <a:gd name="connsiteX0" fmla="*/ 1485900 w 2165350"/>
              <a:gd name="connsiteY0" fmla="*/ 1631950 h 1631950"/>
              <a:gd name="connsiteX1" fmla="*/ 1485900 w 2165350"/>
              <a:gd name="connsiteY1" fmla="*/ 1631950 h 1631950"/>
              <a:gd name="connsiteX2" fmla="*/ 1327150 w 2165350"/>
              <a:gd name="connsiteY2" fmla="*/ 1524000 h 1631950"/>
              <a:gd name="connsiteX3" fmla="*/ 1181100 w 2165350"/>
              <a:gd name="connsiteY3" fmla="*/ 1466850 h 1631950"/>
              <a:gd name="connsiteX4" fmla="*/ 1143000 w 2165350"/>
              <a:gd name="connsiteY4" fmla="*/ 1397000 h 1631950"/>
              <a:gd name="connsiteX5" fmla="*/ 990600 w 2165350"/>
              <a:gd name="connsiteY5" fmla="*/ 1492250 h 1631950"/>
              <a:gd name="connsiteX6" fmla="*/ 819150 w 2165350"/>
              <a:gd name="connsiteY6" fmla="*/ 1492250 h 1631950"/>
              <a:gd name="connsiteX7" fmla="*/ 762000 w 2165350"/>
              <a:gd name="connsiteY7" fmla="*/ 1485900 h 1631950"/>
              <a:gd name="connsiteX8" fmla="*/ 552450 w 2165350"/>
              <a:gd name="connsiteY8" fmla="*/ 1485900 h 1631950"/>
              <a:gd name="connsiteX9" fmla="*/ 501650 w 2165350"/>
              <a:gd name="connsiteY9" fmla="*/ 1454150 h 1631950"/>
              <a:gd name="connsiteX10" fmla="*/ 304800 w 2165350"/>
              <a:gd name="connsiteY10" fmla="*/ 1257300 h 1631950"/>
              <a:gd name="connsiteX11" fmla="*/ 190500 w 2165350"/>
              <a:gd name="connsiteY11" fmla="*/ 1282700 h 1631950"/>
              <a:gd name="connsiteX12" fmla="*/ 101600 w 2165350"/>
              <a:gd name="connsiteY12" fmla="*/ 1181100 h 1631950"/>
              <a:gd name="connsiteX13" fmla="*/ 19050 w 2165350"/>
              <a:gd name="connsiteY13" fmla="*/ 1028700 h 1631950"/>
              <a:gd name="connsiteX14" fmla="*/ 0 w 2165350"/>
              <a:gd name="connsiteY14" fmla="*/ 908050 h 1631950"/>
              <a:gd name="connsiteX15" fmla="*/ 88900 w 2165350"/>
              <a:gd name="connsiteY15" fmla="*/ 730250 h 1631950"/>
              <a:gd name="connsiteX16" fmla="*/ 133350 w 2165350"/>
              <a:gd name="connsiteY16" fmla="*/ 692150 h 1631950"/>
              <a:gd name="connsiteX17" fmla="*/ 273050 w 2165350"/>
              <a:gd name="connsiteY17" fmla="*/ 603250 h 1631950"/>
              <a:gd name="connsiteX18" fmla="*/ 330200 w 2165350"/>
              <a:gd name="connsiteY18" fmla="*/ 527050 h 1631950"/>
              <a:gd name="connsiteX19" fmla="*/ 431800 w 2165350"/>
              <a:gd name="connsiteY19" fmla="*/ 514350 h 1631950"/>
              <a:gd name="connsiteX20" fmla="*/ 603250 w 2165350"/>
              <a:gd name="connsiteY20" fmla="*/ 622300 h 1631950"/>
              <a:gd name="connsiteX21" fmla="*/ 768350 w 2165350"/>
              <a:gd name="connsiteY21" fmla="*/ 654050 h 1631950"/>
              <a:gd name="connsiteX22" fmla="*/ 908050 w 2165350"/>
              <a:gd name="connsiteY22" fmla="*/ 628650 h 1631950"/>
              <a:gd name="connsiteX23" fmla="*/ 1047750 w 2165350"/>
              <a:gd name="connsiteY23" fmla="*/ 596900 h 1631950"/>
              <a:gd name="connsiteX24" fmla="*/ 1130300 w 2165350"/>
              <a:gd name="connsiteY24" fmla="*/ 615950 h 1631950"/>
              <a:gd name="connsiteX25" fmla="*/ 1219200 w 2165350"/>
              <a:gd name="connsiteY25" fmla="*/ 590550 h 1631950"/>
              <a:gd name="connsiteX26" fmla="*/ 1301750 w 2165350"/>
              <a:gd name="connsiteY26" fmla="*/ 412750 h 1631950"/>
              <a:gd name="connsiteX27" fmla="*/ 1390650 w 2165350"/>
              <a:gd name="connsiteY27" fmla="*/ 228600 h 1631950"/>
              <a:gd name="connsiteX28" fmla="*/ 1473200 w 2165350"/>
              <a:gd name="connsiteY28" fmla="*/ 12700 h 1631950"/>
              <a:gd name="connsiteX29" fmla="*/ 1625600 w 2165350"/>
              <a:gd name="connsiteY29" fmla="*/ 0 h 1631950"/>
              <a:gd name="connsiteX30" fmla="*/ 1689100 w 2165350"/>
              <a:gd name="connsiteY30" fmla="*/ 0 h 1631950"/>
              <a:gd name="connsiteX31" fmla="*/ 2025650 w 2165350"/>
              <a:gd name="connsiteY31" fmla="*/ 88900 h 1631950"/>
              <a:gd name="connsiteX32" fmla="*/ 2127250 w 2165350"/>
              <a:gd name="connsiteY32" fmla="*/ 311150 h 1631950"/>
              <a:gd name="connsiteX33" fmla="*/ 2165350 w 2165350"/>
              <a:gd name="connsiteY33" fmla="*/ 787400 h 1631950"/>
              <a:gd name="connsiteX34" fmla="*/ 2165350 w 2165350"/>
              <a:gd name="connsiteY34" fmla="*/ 1187450 h 1631950"/>
              <a:gd name="connsiteX35" fmla="*/ 2146300 w 2165350"/>
              <a:gd name="connsiteY35" fmla="*/ 1428750 h 1631950"/>
              <a:gd name="connsiteX36" fmla="*/ 1911350 w 2165350"/>
              <a:gd name="connsiteY36" fmla="*/ 1498600 h 1631950"/>
              <a:gd name="connsiteX37" fmla="*/ 1682750 w 2165350"/>
              <a:gd name="connsiteY37" fmla="*/ 1485900 h 1631950"/>
              <a:gd name="connsiteX38" fmla="*/ 1562100 w 2165350"/>
              <a:gd name="connsiteY38" fmla="*/ 1562100 h 1631950"/>
              <a:gd name="connsiteX39" fmla="*/ 1543050 w 2165350"/>
              <a:gd name="connsiteY39" fmla="*/ 1612900 h 1631950"/>
              <a:gd name="connsiteX40" fmla="*/ 1485900 w 2165350"/>
              <a:gd name="connsiteY40" fmla="*/ 1631950 h 1631950"/>
              <a:gd name="connsiteX0" fmla="*/ 1485900 w 2165350"/>
              <a:gd name="connsiteY0" fmla="*/ 1631950 h 1631950"/>
              <a:gd name="connsiteX1" fmla="*/ 1485900 w 2165350"/>
              <a:gd name="connsiteY1" fmla="*/ 1631950 h 1631950"/>
              <a:gd name="connsiteX2" fmla="*/ 1327150 w 2165350"/>
              <a:gd name="connsiteY2" fmla="*/ 1524000 h 1631950"/>
              <a:gd name="connsiteX3" fmla="*/ 1181100 w 2165350"/>
              <a:gd name="connsiteY3" fmla="*/ 1466850 h 1631950"/>
              <a:gd name="connsiteX4" fmla="*/ 1143000 w 2165350"/>
              <a:gd name="connsiteY4" fmla="*/ 1397000 h 1631950"/>
              <a:gd name="connsiteX5" fmla="*/ 990600 w 2165350"/>
              <a:gd name="connsiteY5" fmla="*/ 1492250 h 1631950"/>
              <a:gd name="connsiteX6" fmla="*/ 819150 w 2165350"/>
              <a:gd name="connsiteY6" fmla="*/ 1492250 h 1631950"/>
              <a:gd name="connsiteX7" fmla="*/ 762000 w 2165350"/>
              <a:gd name="connsiteY7" fmla="*/ 1485900 h 1631950"/>
              <a:gd name="connsiteX8" fmla="*/ 552450 w 2165350"/>
              <a:gd name="connsiteY8" fmla="*/ 1485900 h 1631950"/>
              <a:gd name="connsiteX9" fmla="*/ 501650 w 2165350"/>
              <a:gd name="connsiteY9" fmla="*/ 1454150 h 1631950"/>
              <a:gd name="connsiteX10" fmla="*/ 304800 w 2165350"/>
              <a:gd name="connsiteY10" fmla="*/ 1257300 h 1631950"/>
              <a:gd name="connsiteX11" fmla="*/ 190500 w 2165350"/>
              <a:gd name="connsiteY11" fmla="*/ 1282700 h 1631950"/>
              <a:gd name="connsiteX12" fmla="*/ 101600 w 2165350"/>
              <a:gd name="connsiteY12" fmla="*/ 1181100 h 1631950"/>
              <a:gd name="connsiteX13" fmla="*/ 19050 w 2165350"/>
              <a:gd name="connsiteY13" fmla="*/ 1028700 h 1631950"/>
              <a:gd name="connsiteX14" fmla="*/ 0 w 2165350"/>
              <a:gd name="connsiteY14" fmla="*/ 908050 h 1631950"/>
              <a:gd name="connsiteX15" fmla="*/ 88900 w 2165350"/>
              <a:gd name="connsiteY15" fmla="*/ 730250 h 1631950"/>
              <a:gd name="connsiteX16" fmla="*/ 133350 w 2165350"/>
              <a:gd name="connsiteY16" fmla="*/ 692150 h 1631950"/>
              <a:gd name="connsiteX17" fmla="*/ 273050 w 2165350"/>
              <a:gd name="connsiteY17" fmla="*/ 603250 h 1631950"/>
              <a:gd name="connsiteX18" fmla="*/ 330200 w 2165350"/>
              <a:gd name="connsiteY18" fmla="*/ 527050 h 1631950"/>
              <a:gd name="connsiteX19" fmla="*/ 431800 w 2165350"/>
              <a:gd name="connsiteY19" fmla="*/ 514350 h 1631950"/>
              <a:gd name="connsiteX20" fmla="*/ 603250 w 2165350"/>
              <a:gd name="connsiteY20" fmla="*/ 622300 h 1631950"/>
              <a:gd name="connsiteX21" fmla="*/ 768350 w 2165350"/>
              <a:gd name="connsiteY21" fmla="*/ 654050 h 1631950"/>
              <a:gd name="connsiteX22" fmla="*/ 908050 w 2165350"/>
              <a:gd name="connsiteY22" fmla="*/ 628650 h 1631950"/>
              <a:gd name="connsiteX23" fmla="*/ 1047750 w 2165350"/>
              <a:gd name="connsiteY23" fmla="*/ 596900 h 1631950"/>
              <a:gd name="connsiteX24" fmla="*/ 1130300 w 2165350"/>
              <a:gd name="connsiteY24" fmla="*/ 615950 h 1631950"/>
              <a:gd name="connsiteX25" fmla="*/ 1219200 w 2165350"/>
              <a:gd name="connsiteY25" fmla="*/ 590550 h 1631950"/>
              <a:gd name="connsiteX26" fmla="*/ 1263650 w 2165350"/>
              <a:gd name="connsiteY26" fmla="*/ 338263 h 1631950"/>
              <a:gd name="connsiteX27" fmla="*/ 1390650 w 2165350"/>
              <a:gd name="connsiteY27" fmla="*/ 228600 h 1631950"/>
              <a:gd name="connsiteX28" fmla="*/ 1473200 w 2165350"/>
              <a:gd name="connsiteY28" fmla="*/ 12700 h 1631950"/>
              <a:gd name="connsiteX29" fmla="*/ 1625600 w 2165350"/>
              <a:gd name="connsiteY29" fmla="*/ 0 h 1631950"/>
              <a:gd name="connsiteX30" fmla="*/ 1689100 w 2165350"/>
              <a:gd name="connsiteY30" fmla="*/ 0 h 1631950"/>
              <a:gd name="connsiteX31" fmla="*/ 2025650 w 2165350"/>
              <a:gd name="connsiteY31" fmla="*/ 88900 h 1631950"/>
              <a:gd name="connsiteX32" fmla="*/ 2127250 w 2165350"/>
              <a:gd name="connsiteY32" fmla="*/ 311150 h 1631950"/>
              <a:gd name="connsiteX33" fmla="*/ 2165350 w 2165350"/>
              <a:gd name="connsiteY33" fmla="*/ 787400 h 1631950"/>
              <a:gd name="connsiteX34" fmla="*/ 2165350 w 2165350"/>
              <a:gd name="connsiteY34" fmla="*/ 1187450 h 1631950"/>
              <a:gd name="connsiteX35" fmla="*/ 2146300 w 2165350"/>
              <a:gd name="connsiteY35" fmla="*/ 1428750 h 1631950"/>
              <a:gd name="connsiteX36" fmla="*/ 1911350 w 2165350"/>
              <a:gd name="connsiteY36" fmla="*/ 1498600 h 1631950"/>
              <a:gd name="connsiteX37" fmla="*/ 1682750 w 2165350"/>
              <a:gd name="connsiteY37" fmla="*/ 1485900 h 1631950"/>
              <a:gd name="connsiteX38" fmla="*/ 1562100 w 2165350"/>
              <a:gd name="connsiteY38" fmla="*/ 1562100 h 1631950"/>
              <a:gd name="connsiteX39" fmla="*/ 1543050 w 2165350"/>
              <a:gd name="connsiteY39" fmla="*/ 1612900 h 1631950"/>
              <a:gd name="connsiteX40" fmla="*/ 1485900 w 2165350"/>
              <a:gd name="connsiteY40" fmla="*/ 1631950 h 1631950"/>
              <a:gd name="connsiteX0" fmla="*/ 1485900 w 2165350"/>
              <a:gd name="connsiteY0" fmla="*/ 1631950 h 1631950"/>
              <a:gd name="connsiteX1" fmla="*/ 1485900 w 2165350"/>
              <a:gd name="connsiteY1" fmla="*/ 1631950 h 1631950"/>
              <a:gd name="connsiteX2" fmla="*/ 1327150 w 2165350"/>
              <a:gd name="connsiteY2" fmla="*/ 1524000 h 1631950"/>
              <a:gd name="connsiteX3" fmla="*/ 1181100 w 2165350"/>
              <a:gd name="connsiteY3" fmla="*/ 1466850 h 1631950"/>
              <a:gd name="connsiteX4" fmla="*/ 1143000 w 2165350"/>
              <a:gd name="connsiteY4" fmla="*/ 1397000 h 1631950"/>
              <a:gd name="connsiteX5" fmla="*/ 990600 w 2165350"/>
              <a:gd name="connsiteY5" fmla="*/ 1492250 h 1631950"/>
              <a:gd name="connsiteX6" fmla="*/ 819150 w 2165350"/>
              <a:gd name="connsiteY6" fmla="*/ 1492250 h 1631950"/>
              <a:gd name="connsiteX7" fmla="*/ 762000 w 2165350"/>
              <a:gd name="connsiteY7" fmla="*/ 1485900 h 1631950"/>
              <a:gd name="connsiteX8" fmla="*/ 552450 w 2165350"/>
              <a:gd name="connsiteY8" fmla="*/ 1485900 h 1631950"/>
              <a:gd name="connsiteX9" fmla="*/ 501650 w 2165350"/>
              <a:gd name="connsiteY9" fmla="*/ 1454150 h 1631950"/>
              <a:gd name="connsiteX10" fmla="*/ 304800 w 2165350"/>
              <a:gd name="connsiteY10" fmla="*/ 1257300 h 1631950"/>
              <a:gd name="connsiteX11" fmla="*/ 190500 w 2165350"/>
              <a:gd name="connsiteY11" fmla="*/ 1282700 h 1631950"/>
              <a:gd name="connsiteX12" fmla="*/ 101600 w 2165350"/>
              <a:gd name="connsiteY12" fmla="*/ 1181100 h 1631950"/>
              <a:gd name="connsiteX13" fmla="*/ 19050 w 2165350"/>
              <a:gd name="connsiteY13" fmla="*/ 1028700 h 1631950"/>
              <a:gd name="connsiteX14" fmla="*/ 0 w 2165350"/>
              <a:gd name="connsiteY14" fmla="*/ 908050 h 1631950"/>
              <a:gd name="connsiteX15" fmla="*/ 88900 w 2165350"/>
              <a:gd name="connsiteY15" fmla="*/ 730250 h 1631950"/>
              <a:gd name="connsiteX16" fmla="*/ 133350 w 2165350"/>
              <a:gd name="connsiteY16" fmla="*/ 692150 h 1631950"/>
              <a:gd name="connsiteX17" fmla="*/ 273050 w 2165350"/>
              <a:gd name="connsiteY17" fmla="*/ 603250 h 1631950"/>
              <a:gd name="connsiteX18" fmla="*/ 330200 w 2165350"/>
              <a:gd name="connsiteY18" fmla="*/ 527050 h 1631950"/>
              <a:gd name="connsiteX19" fmla="*/ 431800 w 2165350"/>
              <a:gd name="connsiteY19" fmla="*/ 514350 h 1631950"/>
              <a:gd name="connsiteX20" fmla="*/ 603250 w 2165350"/>
              <a:gd name="connsiteY20" fmla="*/ 622300 h 1631950"/>
              <a:gd name="connsiteX21" fmla="*/ 768350 w 2165350"/>
              <a:gd name="connsiteY21" fmla="*/ 654050 h 1631950"/>
              <a:gd name="connsiteX22" fmla="*/ 908050 w 2165350"/>
              <a:gd name="connsiteY22" fmla="*/ 628650 h 1631950"/>
              <a:gd name="connsiteX23" fmla="*/ 1047750 w 2165350"/>
              <a:gd name="connsiteY23" fmla="*/ 596900 h 1631950"/>
              <a:gd name="connsiteX24" fmla="*/ 1130300 w 2165350"/>
              <a:gd name="connsiteY24" fmla="*/ 615950 h 1631950"/>
              <a:gd name="connsiteX25" fmla="*/ 1219200 w 2165350"/>
              <a:gd name="connsiteY25" fmla="*/ 590550 h 1631950"/>
              <a:gd name="connsiteX26" fmla="*/ 1263650 w 2165350"/>
              <a:gd name="connsiteY26" fmla="*/ 338263 h 1631950"/>
              <a:gd name="connsiteX27" fmla="*/ 1416050 w 2165350"/>
              <a:gd name="connsiteY27" fmla="*/ 187970 h 1631950"/>
              <a:gd name="connsiteX28" fmla="*/ 1473200 w 2165350"/>
              <a:gd name="connsiteY28" fmla="*/ 12700 h 1631950"/>
              <a:gd name="connsiteX29" fmla="*/ 1625600 w 2165350"/>
              <a:gd name="connsiteY29" fmla="*/ 0 h 1631950"/>
              <a:gd name="connsiteX30" fmla="*/ 1689100 w 2165350"/>
              <a:gd name="connsiteY30" fmla="*/ 0 h 1631950"/>
              <a:gd name="connsiteX31" fmla="*/ 2025650 w 2165350"/>
              <a:gd name="connsiteY31" fmla="*/ 88900 h 1631950"/>
              <a:gd name="connsiteX32" fmla="*/ 2127250 w 2165350"/>
              <a:gd name="connsiteY32" fmla="*/ 311150 h 1631950"/>
              <a:gd name="connsiteX33" fmla="*/ 2165350 w 2165350"/>
              <a:gd name="connsiteY33" fmla="*/ 787400 h 1631950"/>
              <a:gd name="connsiteX34" fmla="*/ 2165350 w 2165350"/>
              <a:gd name="connsiteY34" fmla="*/ 1187450 h 1631950"/>
              <a:gd name="connsiteX35" fmla="*/ 2146300 w 2165350"/>
              <a:gd name="connsiteY35" fmla="*/ 1428750 h 1631950"/>
              <a:gd name="connsiteX36" fmla="*/ 1911350 w 2165350"/>
              <a:gd name="connsiteY36" fmla="*/ 1498600 h 1631950"/>
              <a:gd name="connsiteX37" fmla="*/ 1682750 w 2165350"/>
              <a:gd name="connsiteY37" fmla="*/ 1485900 h 1631950"/>
              <a:gd name="connsiteX38" fmla="*/ 1562100 w 2165350"/>
              <a:gd name="connsiteY38" fmla="*/ 1562100 h 1631950"/>
              <a:gd name="connsiteX39" fmla="*/ 1543050 w 2165350"/>
              <a:gd name="connsiteY39" fmla="*/ 1612900 h 1631950"/>
              <a:gd name="connsiteX40" fmla="*/ 1485900 w 2165350"/>
              <a:gd name="connsiteY40" fmla="*/ 1631950 h 1631950"/>
              <a:gd name="connsiteX0" fmla="*/ 1485900 w 2165350"/>
              <a:gd name="connsiteY0" fmla="*/ 1631950 h 1631950"/>
              <a:gd name="connsiteX1" fmla="*/ 1485900 w 2165350"/>
              <a:gd name="connsiteY1" fmla="*/ 1631950 h 1631950"/>
              <a:gd name="connsiteX2" fmla="*/ 1327150 w 2165350"/>
              <a:gd name="connsiteY2" fmla="*/ 1524000 h 1631950"/>
              <a:gd name="connsiteX3" fmla="*/ 1181100 w 2165350"/>
              <a:gd name="connsiteY3" fmla="*/ 1466850 h 1631950"/>
              <a:gd name="connsiteX4" fmla="*/ 1143000 w 2165350"/>
              <a:gd name="connsiteY4" fmla="*/ 1397000 h 1631950"/>
              <a:gd name="connsiteX5" fmla="*/ 990600 w 2165350"/>
              <a:gd name="connsiteY5" fmla="*/ 1492250 h 1631950"/>
              <a:gd name="connsiteX6" fmla="*/ 819150 w 2165350"/>
              <a:gd name="connsiteY6" fmla="*/ 1492250 h 1631950"/>
              <a:gd name="connsiteX7" fmla="*/ 762000 w 2165350"/>
              <a:gd name="connsiteY7" fmla="*/ 1485900 h 1631950"/>
              <a:gd name="connsiteX8" fmla="*/ 552450 w 2165350"/>
              <a:gd name="connsiteY8" fmla="*/ 1485900 h 1631950"/>
              <a:gd name="connsiteX9" fmla="*/ 501650 w 2165350"/>
              <a:gd name="connsiteY9" fmla="*/ 1454150 h 1631950"/>
              <a:gd name="connsiteX10" fmla="*/ 304800 w 2165350"/>
              <a:gd name="connsiteY10" fmla="*/ 1257300 h 1631950"/>
              <a:gd name="connsiteX11" fmla="*/ 190500 w 2165350"/>
              <a:gd name="connsiteY11" fmla="*/ 1282700 h 1631950"/>
              <a:gd name="connsiteX12" fmla="*/ 101600 w 2165350"/>
              <a:gd name="connsiteY12" fmla="*/ 1181100 h 1631950"/>
              <a:gd name="connsiteX13" fmla="*/ 19050 w 2165350"/>
              <a:gd name="connsiteY13" fmla="*/ 1028700 h 1631950"/>
              <a:gd name="connsiteX14" fmla="*/ 0 w 2165350"/>
              <a:gd name="connsiteY14" fmla="*/ 908050 h 1631950"/>
              <a:gd name="connsiteX15" fmla="*/ 88900 w 2165350"/>
              <a:gd name="connsiteY15" fmla="*/ 730250 h 1631950"/>
              <a:gd name="connsiteX16" fmla="*/ 133350 w 2165350"/>
              <a:gd name="connsiteY16" fmla="*/ 692150 h 1631950"/>
              <a:gd name="connsiteX17" fmla="*/ 273050 w 2165350"/>
              <a:gd name="connsiteY17" fmla="*/ 603250 h 1631950"/>
              <a:gd name="connsiteX18" fmla="*/ 330200 w 2165350"/>
              <a:gd name="connsiteY18" fmla="*/ 527050 h 1631950"/>
              <a:gd name="connsiteX19" fmla="*/ 431800 w 2165350"/>
              <a:gd name="connsiteY19" fmla="*/ 514350 h 1631950"/>
              <a:gd name="connsiteX20" fmla="*/ 603250 w 2165350"/>
              <a:gd name="connsiteY20" fmla="*/ 622300 h 1631950"/>
              <a:gd name="connsiteX21" fmla="*/ 768350 w 2165350"/>
              <a:gd name="connsiteY21" fmla="*/ 654050 h 1631950"/>
              <a:gd name="connsiteX22" fmla="*/ 908050 w 2165350"/>
              <a:gd name="connsiteY22" fmla="*/ 628650 h 1631950"/>
              <a:gd name="connsiteX23" fmla="*/ 1047750 w 2165350"/>
              <a:gd name="connsiteY23" fmla="*/ 596900 h 1631950"/>
              <a:gd name="connsiteX24" fmla="*/ 1130300 w 2165350"/>
              <a:gd name="connsiteY24" fmla="*/ 615950 h 1631950"/>
              <a:gd name="connsiteX25" fmla="*/ 1219200 w 2165350"/>
              <a:gd name="connsiteY25" fmla="*/ 590550 h 1631950"/>
              <a:gd name="connsiteX26" fmla="*/ 1263650 w 2165350"/>
              <a:gd name="connsiteY26" fmla="*/ 338263 h 1631950"/>
              <a:gd name="connsiteX27" fmla="*/ 1416050 w 2165350"/>
              <a:gd name="connsiteY27" fmla="*/ 187970 h 1631950"/>
              <a:gd name="connsiteX28" fmla="*/ 1517650 w 2165350"/>
              <a:gd name="connsiteY28" fmla="*/ 66872 h 1631950"/>
              <a:gd name="connsiteX29" fmla="*/ 1625600 w 2165350"/>
              <a:gd name="connsiteY29" fmla="*/ 0 h 1631950"/>
              <a:gd name="connsiteX30" fmla="*/ 1689100 w 2165350"/>
              <a:gd name="connsiteY30" fmla="*/ 0 h 1631950"/>
              <a:gd name="connsiteX31" fmla="*/ 2025650 w 2165350"/>
              <a:gd name="connsiteY31" fmla="*/ 88900 h 1631950"/>
              <a:gd name="connsiteX32" fmla="*/ 2127250 w 2165350"/>
              <a:gd name="connsiteY32" fmla="*/ 311150 h 1631950"/>
              <a:gd name="connsiteX33" fmla="*/ 2165350 w 2165350"/>
              <a:gd name="connsiteY33" fmla="*/ 787400 h 1631950"/>
              <a:gd name="connsiteX34" fmla="*/ 2165350 w 2165350"/>
              <a:gd name="connsiteY34" fmla="*/ 1187450 h 1631950"/>
              <a:gd name="connsiteX35" fmla="*/ 2146300 w 2165350"/>
              <a:gd name="connsiteY35" fmla="*/ 1428750 h 1631950"/>
              <a:gd name="connsiteX36" fmla="*/ 1911350 w 2165350"/>
              <a:gd name="connsiteY36" fmla="*/ 1498600 h 1631950"/>
              <a:gd name="connsiteX37" fmla="*/ 1682750 w 2165350"/>
              <a:gd name="connsiteY37" fmla="*/ 1485900 h 1631950"/>
              <a:gd name="connsiteX38" fmla="*/ 1562100 w 2165350"/>
              <a:gd name="connsiteY38" fmla="*/ 1562100 h 1631950"/>
              <a:gd name="connsiteX39" fmla="*/ 1543050 w 2165350"/>
              <a:gd name="connsiteY39" fmla="*/ 1612900 h 1631950"/>
              <a:gd name="connsiteX40" fmla="*/ 1485900 w 2165350"/>
              <a:gd name="connsiteY40" fmla="*/ 1631950 h 1631950"/>
              <a:gd name="connsiteX0" fmla="*/ 1485900 w 2165350"/>
              <a:gd name="connsiteY0" fmla="*/ 1631950 h 1631950"/>
              <a:gd name="connsiteX1" fmla="*/ 1485900 w 2165350"/>
              <a:gd name="connsiteY1" fmla="*/ 1631950 h 1631950"/>
              <a:gd name="connsiteX2" fmla="*/ 1327150 w 2165350"/>
              <a:gd name="connsiteY2" fmla="*/ 1524000 h 1631950"/>
              <a:gd name="connsiteX3" fmla="*/ 1181100 w 2165350"/>
              <a:gd name="connsiteY3" fmla="*/ 1466850 h 1631950"/>
              <a:gd name="connsiteX4" fmla="*/ 1143000 w 2165350"/>
              <a:gd name="connsiteY4" fmla="*/ 1397000 h 1631950"/>
              <a:gd name="connsiteX5" fmla="*/ 990600 w 2165350"/>
              <a:gd name="connsiteY5" fmla="*/ 1492250 h 1631950"/>
              <a:gd name="connsiteX6" fmla="*/ 819150 w 2165350"/>
              <a:gd name="connsiteY6" fmla="*/ 1492250 h 1631950"/>
              <a:gd name="connsiteX7" fmla="*/ 762000 w 2165350"/>
              <a:gd name="connsiteY7" fmla="*/ 1485900 h 1631950"/>
              <a:gd name="connsiteX8" fmla="*/ 552450 w 2165350"/>
              <a:gd name="connsiteY8" fmla="*/ 1485900 h 1631950"/>
              <a:gd name="connsiteX9" fmla="*/ 501650 w 2165350"/>
              <a:gd name="connsiteY9" fmla="*/ 1454150 h 1631950"/>
              <a:gd name="connsiteX10" fmla="*/ 304800 w 2165350"/>
              <a:gd name="connsiteY10" fmla="*/ 1257300 h 1631950"/>
              <a:gd name="connsiteX11" fmla="*/ 190500 w 2165350"/>
              <a:gd name="connsiteY11" fmla="*/ 1282700 h 1631950"/>
              <a:gd name="connsiteX12" fmla="*/ 101600 w 2165350"/>
              <a:gd name="connsiteY12" fmla="*/ 1181100 h 1631950"/>
              <a:gd name="connsiteX13" fmla="*/ 19050 w 2165350"/>
              <a:gd name="connsiteY13" fmla="*/ 1028700 h 1631950"/>
              <a:gd name="connsiteX14" fmla="*/ 0 w 2165350"/>
              <a:gd name="connsiteY14" fmla="*/ 908050 h 1631950"/>
              <a:gd name="connsiteX15" fmla="*/ 88900 w 2165350"/>
              <a:gd name="connsiteY15" fmla="*/ 730250 h 1631950"/>
              <a:gd name="connsiteX16" fmla="*/ 133350 w 2165350"/>
              <a:gd name="connsiteY16" fmla="*/ 692150 h 1631950"/>
              <a:gd name="connsiteX17" fmla="*/ 273050 w 2165350"/>
              <a:gd name="connsiteY17" fmla="*/ 603250 h 1631950"/>
              <a:gd name="connsiteX18" fmla="*/ 330200 w 2165350"/>
              <a:gd name="connsiteY18" fmla="*/ 527050 h 1631950"/>
              <a:gd name="connsiteX19" fmla="*/ 431800 w 2165350"/>
              <a:gd name="connsiteY19" fmla="*/ 514350 h 1631950"/>
              <a:gd name="connsiteX20" fmla="*/ 603250 w 2165350"/>
              <a:gd name="connsiteY20" fmla="*/ 622300 h 1631950"/>
              <a:gd name="connsiteX21" fmla="*/ 768350 w 2165350"/>
              <a:gd name="connsiteY21" fmla="*/ 654050 h 1631950"/>
              <a:gd name="connsiteX22" fmla="*/ 908050 w 2165350"/>
              <a:gd name="connsiteY22" fmla="*/ 628650 h 1631950"/>
              <a:gd name="connsiteX23" fmla="*/ 1047750 w 2165350"/>
              <a:gd name="connsiteY23" fmla="*/ 596900 h 1631950"/>
              <a:gd name="connsiteX24" fmla="*/ 1130300 w 2165350"/>
              <a:gd name="connsiteY24" fmla="*/ 615950 h 1631950"/>
              <a:gd name="connsiteX25" fmla="*/ 1219200 w 2165350"/>
              <a:gd name="connsiteY25" fmla="*/ 590550 h 1631950"/>
              <a:gd name="connsiteX26" fmla="*/ 1263650 w 2165350"/>
              <a:gd name="connsiteY26" fmla="*/ 338263 h 1631950"/>
              <a:gd name="connsiteX27" fmla="*/ 1416050 w 2165350"/>
              <a:gd name="connsiteY27" fmla="*/ 187970 h 1631950"/>
              <a:gd name="connsiteX28" fmla="*/ 1517650 w 2165350"/>
              <a:gd name="connsiteY28" fmla="*/ 66872 h 1631950"/>
              <a:gd name="connsiteX29" fmla="*/ 1625600 w 2165350"/>
              <a:gd name="connsiteY29" fmla="*/ 0 h 1631950"/>
              <a:gd name="connsiteX30" fmla="*/ 1778000 w 2165350"/>
              <a:gd name="connsiteY30" fmla="*/ 101574 h 1631950"/>
              <a:gd name="connsiteX31" fmla="*/ 2025650 w 2165350"/>
              <a:gd name="connsiteY31" fmla="*/ 88900 h 1631950"/>
              <a:gd name="connsiteX32" fmla="*/ 2127250 w 2165350"/>
              <a:gd name="connsiteY32" fmla="*/ 311150 h 1631950"/>
              <a:gd name="connsiteX33" fmla="*/ 2165350 w 2165350"/>
              <a:gd name="connsiteY33" fmla="*/ 787400 h 1631950"/>
              <a:gd name="connsiteX34" fmla="*/ 2165350 w 2165350"/>
              <a:gd name="connsiteY34" fmla="*/ 1187450 h 1631950"/>
              <a:gd name="connsiteX35" fmla="*/ 2146300 w 2165350"/>
              <a:gd name="connsiteY35" fmla="*/ 1428750 h 1631950"/>
              <a:gd name="connsiteX36" fmla="*/ 1911350 w 2165350"/>
              <a:gd name="connsiteY36" fmla="*/ 1498600 h 1631950"/>
              <a:gd name="connsiteX37" fmla="*/ 1682750 w 2165350"/>
              <a:gd name="connsiteY37" fmla="*/ 1485900 h 1631950"/>
              <a:gd name="connsiteX38" fmla="*/ 1562100 w 2165350"/>
              <a:gd name="connsiteY38" fmla="*/ 1562100 h 1631950"/>
              <a:gd name="connsiteX39" fmla="*/ 1543050 w 2165350"/>
              <a:gd name="connsiteY39" fmla="*/ 1612900 h 1631950"/>
              <a:gd name="connsiteX40" fmla="*/ 1485900 w 2165350"/>
              <a:gd name="connsiteY40" fmla="*/ 1631950 h 1631950"/>
              <a:gd name="connsiteX0" fmla="*/ 1485900 w 2165350"/>
              <a:gd name="connsiteY0" fmla="*/ 1631950 h 1631950"/>
              <a:gd name="connsiteX1" fmla="*/ 1485900 w 2165350"/>
              <a:gd name="connsiteY1" fmla="*/ 1631950 h 1631950"/>
              <a:gd name="connsiteX2" fmla="*/ 1327150 w 2165350"/>
              <a:gd name="connsiteY2" fmla="*/ 1524000 h 1631950"/>
              <a:gd name="connsiteX3" fmla="*/ 1181100 w 2165350"/>
              <a:gd name="connsiteY3" fmla="*/ 1466850 h 1631950"/>
              <a:gd name="connsiteX4" fmla="*/ 1143000 w 2165350"/>
              <a:gd name="connsiteY4" fmla="*/ 1397000 h 1631950"/>
              <a:gd name="connsiteX5" fmla="*/ 990600 w 2165350"/>
              <a:gd name="connsiteY5" fmla="*/ 1492250 h 1631950"/>
              <a:gd name="connsiteX6" fmla="*/ 819150 w 2165350"/>
              <a:gd name="connsiteY6" fmla="*/ 1492250 h 1631950"/>
              <a:gd name="connsiteX7" fmla="*/ 762000 w 2165350"/>
              <a:gd name="connsiteY7" fmla="*/ 1485900 h 1631950"/>
              <a:gd name="connsiteX8" fmla="*/ 552450 w 2165350"/>
              <a:gd name="connsiteY8" fmla="*/ 1485900 h 1631950"/>
              <a:gd name="connsiteX9" fmla="*/ 501650 w 2165350"/>
              <a:gd name="connsiteY9" fmla="*/ 1454150 h 1631950"/>
              <a:gd name="connsiteX10" fmla="*/ 304800 w 2165350"/>
              <a:gd name="connsiteY10" fmla="*/ 1257300 h 1631950"/>
              <a:gd name="connsiteX11" fmla="*/ 190500 w 2165350"/>
              <a:gd name="connsiteY11" fmla="*/ 1282700 h 1631950"/>
              <a:gd name="connsiteX12" fmla="*/ 101600 w 2165350"/>
              <a:gd name="connsiteY12" fmla="*/ 1181100 h 1631950"/>
              <a:gd name="connsiteX13" fmla="*/ 19050 w 2165350"/>
              <a:gd name="connsiteY13" fmla="*/ 1028700 h 1631950"/>
              <a:gd name="connsiteX14" fmla="*/ 0 w 2165350"/>
              <a:gd name="connsiteY14" fmla="*/ 908050 h 1631950"/>
              <a:gd name="connsiteX15" fmla="*/ 88900 w 2165350"/>
              <a:gd name="connsiteY15" fmla="*/ 730250 h 1631950"/>
              <a:gd name="connsiteX16" fmla="*/ 133350 w 2165350"/>
              <a:gd name="connsiteY16" fmla="*/ 692150 h 1631950"/>
              <a:gd name="connsiteX17" fmla="*/ 273050 w 2165350"/>
              <a:gd name="connsiteY17" fmla="*/ 603250 h 1631950"/>
              <a:gd name="connsiteX18" fmla="*/ 330200 w 2165350"/>
              <a:gd name="connsiteY18" fmla="*/ 527050 h 1631950"/>
              <a:gd name="connsiteX19" fmla="*/ 431800 w 2165350"/>
              <a:gd name="connsiteY19" fmla="*/ 514350 h 1631950"/>
              <a:gd name="connsiteX20" fmla="*/ 603250 w 2165350"/>
              <a:gd name="connsiteY20" fmla="*/ 622300 h 1631950"/>
              <a:gd name="connsiteX21" fmla="*/ 768350 w 2165350"/>
              <a:gd name="connsiteY21" fmla="*/ 654050 h 1631950"/>
              <a:gd name="connsiteX22" fmla="*/ 908050 w 2165350"/>
              <a:gd name="connsiteY22" fmla="*/ 628650 h 1631950"/>
              <a:gd name="connsiteX23" fmla="*/ 1047750 w 2165350"/>
              <a:gd name="connsiteY23" fmla="*/ 596900 h 1631950"/>
              <a:gd name="connsiteX24" fmla="*/ 1130300 w 2165350"/>
              <a:gd name="connsiteY24" fmla="*/ 615950 h 1631950"/>
              <a:gd name="connsiteX25" fmla="*/ 1219200 w 2165350"/>
              <a:gd name="connsiteY25" fmla="*/ 590550 h 1631950"/>
              <a:gd name="connsiteX26" fmla="*/ 1263650 w 2165350"/>
              <a:gd name="connsiteY26" fmla="*/ 338263 h 1631950"/>
              <a:gd name="connsiteX27" fmla="*/ 1416050 w 2165350"/>
              <a:gd name="connsiteY27" fmla="*/ 187970 h 1631950"/>
              <a:gd name="connsiteX28" fmla="*/ 1517650 w 2165350"/>
              <a:gd name="connsiteY28" fmla="*/ 66872 h 1631950"/>
              <a:gd name="connsiteX29" fmla="*/ 1625600 w 2165350"/>
              <a:gd name="connsiteY29" fmla="*/ 0 h 1631950"/>
              <a:gd name="connsiteX30" fmla="*/ 1778000 w 2165350"/>
              <a:gd name="connsiteY30" fmla="*/ 101574 h 1631950"/>
              <a:gd name="connsiteX31" fmla="*/ 2057400 w 2165350"/>
              <a:gd name="connsiteY31" fmla="*/ 88900 h 1631950"/>
              <a:gd name="connsiteX32" fmla="*/ 2127250 w 2165350"/>
              <a:gd name="connsiteY32" fmla="*/ 311150 h 1631950"/>
              <a:gd name="connsiteX33" fmla="*/ 2165350 w 2165350"/>
              <a:gd name="connsiteY33" fmla="*/ 787400 h 1631950"/>
              <a:gd name="connsiteX34" fmla="*/ 2165350 w 2165350"/>
              <a:gd name="connsiteY34" fmla="*/ 1187450 h 1631950"/>
              <a:gd name="connsiteX35" fmla="*/ 2146300 w 2165350"/>
              <a:gd name="connsiteY35" fmla="*/ 1428750 h 1631950"/>
              <a:gd name="connsiteX36" fmla="*/ 1911350 w 2165350"/>
              <a:gd name="connsiteY36" fmla="*/ 1498600 h 1631950"/>
              <a:gd name="connsiteX37" fmla="*/ 1682750 w 2165350"/>
              <a:gd name="connsiteY37" fmla="*/ 1485900 h 1631950"/>
              <a:gd name="connsiteX38" fmla="*/ 1562100 w 2165350"/>
              <a:gd name="connsiteY38" fmla="*/ 1562100 h 1631950"/>
              <a:gd name="connsiteX39" fmla="*/ 1543050 w 2165350"/>
              <a:gd name="connsiteY39" fmla="*/ 1612900 h 1631950"/>
              <a:gd name="connsiteX40" fmla="*/ 1485900 w 2165350"/>
              <a:gd name="connsiteY40" fmla="*/ 1631950 h 1631950"/>
              <a:gd name="connsiteX0" fmla="*/ 1485900 w 2209800"/>
              <a:gd name="connsiteY0" fmla="*/ 1631950 h 1631950"/>
              <a:gd name="connsiteX1" fmla="*/ 1485900 w 2209800"/>
              <a:gd name="connsiteY1" fmla="*/ 1631950 h 1631950"/>
              <a:gd name="connsiteX2" fmla="*/ 1327150 w 2209800"/>
              <a:gd name="connsiteY2" fmla="*/ 1524000 h 1631950"/>
              <a:gd name="connsiteX3" fmla="*/ 1181100 w 2209800"/>
              <a:gd name="connsiteY3" fmla="*/ 1466850 h 1631950"/>
              <a:gd name="connsiteX4" fmla="*/ 1143000 w 2209800"/>
              <a:gd name="connsiteY4" fmla="*/ 1397000 h 1631950"/>
              <a:gd name="connsiteX5" fmla="*/ 990600 w 2209800"/>
              <a:gd name="connsiteY5" fmla="*/ 1492250 h 1631950"/>
              <a:gd name="connsiteX6" fmla="*/ 819150 w 2209800"/>
              <a:gd name="connsiteY6" fmla="*/ 1492250 h 1631950"/>
              <a:gd name="connsiteX7" fmla="*/ 762000 w 2209800"/>
              <a:gd name="connsiteY7" fmla="*/ 1485900 h 1631950"/>
              <a:gd name="connsiteX8" fmla="*/ 552450 w 2209800"/>
              <a:gd name="connsiteY8" fmla="*/ 1485900 h 1631950"/>
              <a:gd name="connsiteX9" fmla="*/ 501650 w 2209800"/>
              <a:gd name="connsiteY9" fmla="*/ 1454150 h 1631950"/>
              <a:gd name="connsiteX10" fmla="*/ 304800 w 2209800"/>
              <a:gd name="connsiteY10" fmla="*/ 1257300 h 1631950"/>
              <a:gd name="connsiteX11" fmla="*/ 190500 w 2209800"/>
              <a:gd name="connsiteY11" fmla="*/ 1282700 h 1631950"/>
              <a:gd name="connsiteX12" fmla="*/ 101600 w 2209800"/>
              <a:gd name="connsiteY12" fmla="*/ 1181100 h 1631950"/>
              <a:gd name="connsiteX13" fmla="*/ 19050 w 2209800"/>
              <a:gd name="connsiteY13" fmla="*/ 1028700 h 1631950"/>
              <a:gd name="connsiteX14" fmla="*/ 0 w 2209800"/>
              <a:gd name="connsiteY14" fmla="*/ 908050 h 1631950"/>
              <a:gd name="connsiteX15" fmla="*/ 88900 w 2209800"/>
              <a:gd name="connsiteY15" fmla="*/ 730250 h 1631950"/>
              <a:gd name="connsiteX16" fmla="*/ 133350 w 2209800"/>
              <a:gd name="connsiteY16" fmla="*/ 692150 h 1631950"/>
              <a:gd name="connsiteX17" fmla="*/ 273050 w 2209800"/>
              <a:gd name="connsiteY17" fmla="*/ 603250 h 1631950"/>
              <a:gd name="connsiteX18" fmla="*/ 330200 w 2209800"/>
              <a:gd name="connsiteY18" fmla="*/ 527050 h 1631950"/>
              <a:gd name="connsiteX19" fmla="*/ 431800 w 2209800"/>
              <a:gd name="connsiteY19" fmla="*/ 514350 h 1631950"/>
              <a:gd name="connsiteX20" fmla="*/ 603250 w 2209800"/>
              <a:gd name="connsiteY20" fmla="*/ 622300 h 1631950"/>
              <a:gd name="connsiteX21" fmla="*/ 768350 w 2209800"/>
              <a:gd name="connsiteY21" fmla="*/ 654050 h 1631950"/>
              <a:gd name="connsiteX22" fmla="*/ 908050 w 2209800"/>
              <a:gd name="connsiteY22" fmla="*/ 628650 h 1631950"/>
              <a:gd name="connsiteX23" fmla="*/ 1047750 w 2209800"/>
              <a:gd name="connsiteY23" fmla="*/ 596900 h 1631950"/>
              <a:gd name="connsiteX24" fmla="*/ 1130300 w 2209800"/>
              <a:gd name="connsiteY24" fmla="*/ 615950 h 1631950"/>
              <a:gd name="connsiteX25" fmla="*/ 1219200 w 2209800"/>
              <a:gd name="connsiteY25" fmla="*/ 590550 h 1631950"/>
              <a:gd name="connsiteX26" fmla="*/ 1263650 w 2209800"/>
              <a:gd name="connsiteY26" fmla="*/ 338263 h 1631950"/>
              <a:gd name="connsiteX27" fmla="*/ 1416050 w 2209800"/>
              <a:gd name="connsiteY27" fmla="*/ 187970 h 1631950"/>
              <a:gd name="connsiteX28" fmla="*/ 1517650 w 2209800"/>
              <a:gd name="connsiteY28" fmla="*/ 66872 h 1631950"/>
              <a:gd name="connsiteX29" fmla="*/ 1625600 w 2209800"/>
              <a:gd name="connsiteY29" fmla="*/ 0 h 1631950"/>
              <a:gd name="connsiteX30" fmla="*/ 1778000 w 2209800"/>
              <a:gd name="connsiteY30" fmla="*/ 101574 h 1631950"/>
              <a:gd name="connsiteX31" fmla="*/ 2057400 w 2209800"/>
              <a:gd name="connsiteY31" fmla="*/ 88900 h 1631950"/>
              <a:gd name="connsiteX32" fmla="*/ 2127250 w 2209800"/>
              <a:gd name="connsiteY32" fmla="*/ 311150 h 1631950"/>
              <a:gd name="connsiteX33" fmla="*/ 2209800 w 2209800"/>
              <a:gd name="connsiteY33" fmla="*/ 841573 h 1631950"/>
              <a:gd name="connsiteX34" fmla="*/ 2165350 w 2209800"/>
              <a:gd name="connsiteY34" fmla="*/ 1187450 h 1631950"/>
              <a:gd name="connsiteX35" fmla="*/ 2146300 w 2209800"/>
              <a:gd name="connsiteY35" fmla="*/ 1428750 h 1631950"/>
              <a:gd name="connsiteX36" fmla="*/ 1911350 w 2209800"/>
              <a:gd name="connsiteY36" fmla="*/ 1498600 h 1631950"/>
              <a:gd name="connsiteX37" fmla="*/ 1682750 w 2209800"/>
              <a:gd name="connsiteY37" fmla="*/ 1485900 h 1631950"/>
              <a:gd name="connsiteX38" fmla="*/ 1562100 w 2209800"/>
              <a:gd name="connsiteY38" fmla="*/ 1562100 h 1631950"/>
              <a:gd name="connsiteX39" fmla="*/ 1543050 w 2209800"/>
              <a:gd name="connsiteY39" fmla="*/ 1612900 h 1631950"/>
              <a:gd name="connsiteX40" fmla="*/ 1485900 w 2209800"/>
              <a:gd name="connsiteY40" fmla="*/ 1631950 h 1631950"/>
              <a:gd name="connsiteX0" fmla="*/ 1485900 w 2457450"/>
              <a:gd name="connsiteY0" fmla="*/ 1631950 h 1631950"/>
              <a:gd name="connsiteX1" fmla="*/ 1485900 w 2457450"/>
              <a:gd name="connsiteY1" fmla="*/ 1631950 h 1631950"/>
              <a:gd name="connsiteX2" fmla="*/ 1327150 w 2457450"/>
              <a:gd name="connsiteY2" fmla="*/ 1524000 h 1631950"/>
              <a:gd name="connsiteX3" fmla="*/ 1181100 w 2457450"/>
              <a:gd name="connsiteY3" fmla="*/ 1466850 h 1631950"/>
              <a:gd name="connsiteX4" fmla="*/ 1143000 w 2457450"/>
              <a:gd name="connsiteY4" fmla="*/ 1397000 h 1631950"/>
              <a:gd name="connsiteX5" fmla="*/ 990600 w 2457450"/>
              <a:gd name="connsiteY5" fmla="*/ 1492250 h 1631950"/>
              <a:gd name="connsiteX6" fmla="*/ 819150 w 2457450"/>
              <a:gd name="connsiteY6" fmla="*/ 1492250 h 1631950"/>
              <a:gd name="connsiteX7" fmla="*/ 762000 w 2457450"/>
              <a:gd name="connsiteY7" fmla="*/ 1485900 h 1631950"/>
              <a:gd name="connsiteX8" fmla="*/ 552450 w 2457450"/>
              <a:gd name="connsiteY8" fmla="*/ 1485900 h 1631950"/>
              <a:gd name="connsiteX9" fmla="*/ 501650 w 2457450"/>
              <a:gd name="connsiteY9" fmla="*/ 1454150 h 1631950"/>
              <a:gd name="connsiteX10" fmla="*/ 304800 w 2457450"/>
              <a:gd name="connsiteY10" fmla="*/ 1257300 h 1631950"/>
              <a:gd name="connsiteX11" fmla="*/ 190500 w 2457450"/>
              <a:gd name="connsiteY11" fmla="*/ 1282700 h 1631950"/>
              <a:gd name="connsiteX12" fmla="*/ 101600 w 2457450"/>
              <a:gd name="connsiteY12" fmla="*/ 1181100 h 1631950"/>
              <a:gd name="connsiteX13" fmla="*/ 19050 w 2457450"/>
              <a:gd name="connsiteY13" fmla="*/ 1028700 h 1631950"/>
              <a:gd name="connsiteX14" fmla="*/ 0 w 2457450"/>
              <a:gd name="connsiteY14" fmla="*/ 908050 h 1631950"/>
              <a:gd name="connsiteX15" fmla="*/ 88900 w 2457450"/>
              <a:gd name="connsiteY15" fmla="*/ 730250 h 1631950"/>
              <a:gd name="connsiteX16" fmla="*/ 133350 w 2457450"/>
              <a:gd name="connsiteY16" fmla="*/ 692150 h 1631950"/>
              <a:gd name="connsiteX17" fmla="*/ 273050 w 2457450"/>
              <a:gd name="connsiteY17" fmla="*/ 603250 h 1631950"/>
              <a:gd name="connsiteX18" fmla="*/ 330200 w 2457450"/>
              <a:gd name="connsiteY18" fmla="*/ 527050 h 1631950"/>
              <a:gd name="connsiteX19" fmla="*/ 431800 w 2457450"/>
              <a:gd name="connsiteY19" fmla="*/ 514350 h 1631950"/>
              <a:gd name="connsiteX20" fmla="*/ 603250 w 2457450"/>
              <a:gd name="connsiteY20" fmla="*/ 622300 h 1631950"/>
              <a:gd name="connsiteX21" fmla="*/ 768350 w 2457450"/>
              <a:gd name="connsiteY21" fmla="*/ 654050 h 1631950"/>
              <a:gd name="connsiteX22" fmla="*/ 908050 w 2457450"/>
              <a:gd name="connsiteY22" fmla="*/ 628650 h 1631950"/>
              <a:gd name="connsiteX23" fmla="*/ 1047750 w 2457450"/>
              <a:gd name="connsiteY23" fmla="*/ 596900 h 1631950"/>
              <a:gd name="connsiteX24" fmla="*/ 1130300 w 2457450"/>
              <a:gd name="connsiteY24" fmla="*/ 615950 h 1631950"/>
              <a:gd name="connsiteX25" fmla="*/ 1219200 w 2457450"/>
              <a:gd name="connsiteY25" fmla="*/ 590550 h 1631950"/>
              <a:gd name="connsiteX26" fmla="*/ 1263650 w 2457450"/>
              <a:gd name="connsiteY26" fmla="*/ 338263 h 1631950"/>
              <a:gd name="connsiteX27" fmla="*/ 1416050 w 2457450"/>
              <a:gd name="connsiteY27" fmla="*/ 187970 h 1631950"/>
              <a:gd name="connsiteX28" fmla="*/ 1517650 w 2457450"/>
              <a:gd name="connsiteY28" fmla="*/ 66872 h 1631950"/>
              <a:gd name="connsiteX29" fmla="*/ 1625600 w 2457450"/>
              <a:gd name="connsiteY29" fmla="*/ 0 h 1631950"/>
              <a:gd name="connsiteX30" fmla="*/ 1778000 w 2457450"/>
              <a:gd name="connsiteY30" fmla="*/ 101574 h 1631950"/>
              <a:gd name="connsiteX31" fmla="*/ 2057400 w 2457450"/>
              <a:gd name="connsiteY31" fmla="*/ 88900 h 1631950"/>
              <a:gd name="connsiteX32" fmla="*/ 2127250 w 2457450"/>
              <a:gd name="connsiteY32" fmla="*/ 311150 h 1631950"/>
              <a:gd name="connsiteX33" fmla="*/ 2457450 w 2457450"/>
              <a:gd name="connsiteY33" fmla="*/ 631654 h 1631950"/>
              <a:gd name="connsiteX34" fmla="*/ 2165350 w 2457450"/>
              <a:gd name="connsiteY34" fmla="*/ 1187450 h 1631950"/>
              <a:gd name="connsiteX35" fmla="*/ 2146300 w 2457450"/>
              <a:gd name="connsiteY35" fmla="*/ 1428750 h 1631950"/>
              <a:gd name="connsiteX36" fmla="*/ 1911350 w 2457450"/>
              <a:gd name="connsiteY36" fmla="*/ 1498600 h 1631950"/>
              <a:gd name="connsiteX37" fmla="*/ 1682750 w 2457450"/>
              <a:gd name="connsiteY37" fmla="*/ 1485900 h 1631950"/>
              <a:gd name="connsiteX38" fmla="*/ 1562100 w 2457450"/>
              <a:gd name="connsiteY38" fmla="*/ 1562100 h 1631950"/>
              <a:gd name="connsiteX39" fmla="*/ 1543050 w 2457450"/>
              <a:gd name="connsiteY39" fmla="*/ 1612900 h 1631950"/>
              <a:gd name="connsiteX40" fmla="*/ 1485900 w 2457450"/>
              <a:gd name="connsiteY40" fmla="*/ 1631950 h 1631950"/>
              <a:gd name="connsiteX0" fmla="*/ 1485900 w 2457450"/>
              <a:gd name="connsiteY0" fmla="*/ 1631950 h 1631950"/>
              <a:gd name="connsiteX1" fmla="*/ 1485900 w 2457450"/>
              <a:gd name="connsiteY1" fmla="*/ 1631950 h 1631950"/>
              <a:gd name="connsiteX2" fmla="*/ 1327150 w 2457450"/>
              <a:gd name="connsiteY2" fmla="*/ 1524000 h 1631950"/>
              <a:gd name="connsiteX3" fmla="*/ 1181100 w 2457450"/>
              <a:gd name="connsiteY3" fmla="*/ 1466850 h 1631950"/>
              <a:gd name="connsiteX4" fmla="*/ 1143000 w 2457450"/>
              <a:gd name="connsiteY4" fmla="*/ 1397000 h 1631950"/>
              <a:gd name="connsiteX5" fmla="*/ 990600 w 2457450"/>
              <a:gd name="connsiteY5" fmla="*/ 1492250 h 1631950"/>
              <a:gd name="connsiteX6" fmla="*/ 819150 w 2457450"/>
              <a:gd name="connsiteY6" fmla="*/ 1492250 h 1631950"/>
              <a:gd name="connsiteX7" fmla="*/ 762000 w 2457450"/>
              <a:gd name="connsiteY7" fmla="*/ 1485900 h 1631950"/>
              <a:gd name="connsiteX8" fmla="*/ 552450 w 2457450"/>
              <a:gd name="connsiteY8" fmla="*/ 1485900 h 1631950"/>
              <a:gd name="connsiteX9" fmla="*/ 501650 w 2457450"/>
              <a:gd name="connsiteY9" fmla="*/ 1454150 h 1631950"/>
              <a:gd name="connsiteX10" fmla="*/ 304800 w 2457450"/>
              <a:gd name="connsiteY10" fmla="*/ 1257300 h 1631950"/>
              <a:gd name="connsiteX11" fmla="*/ 190500 w 2457450"/>
              <a:gd name="connsiteY11" fmla="*/ 1282700 h 1631950"/>
              <a:gd name="connsiteX12" fmla="*/ 101600 w 2457450"/>
              <a:gd name="connsiteY12" fmla="*/ 1181100 h 1631950"/>
              <a:gd name="connsiteX13" fmla="*/ 19050 w 2457450"/>
              <a:gd name="connsiteY13" fmla="*/ 1028700 h 1631950"/>
              <a:gd name="connsiteX14" fmla="*/ 0 w 2457450"/>
              <a:gd name="connsiteY14" fmla="*/ 908050 h 1631950"/>
              <a:gd name="connsiteX15" fmla="*/ 88900 w 2457450"/>
              <a:gd name="connsiteY15" fmla="*/ 730250 h 1631950"/>
              <a:gd name="connsiteX16" fmla="*/ 133350 w 2457450"/>
              <a:gd name="connsiteY16" fmla="*/ 692150 h 1631950"/>
              <a:gd name="connsiteX17" fmla="*/ 273050 w 2457450"/>
              <a:gd name="connsiteY17" fmla="*/ 603250 h 1631950"/>
              <a:gd name="connsiteX18" fmla="*/ 330200 w 2457450"/>
              <a:gd name="connsiteY18" fmla="*/ 527050 h 1631950"/>
              <a:gd name="connsiteX19" fmla="*/ 431800 w 2457450"/>
              <a:gd name="connsiteY19" fmla="*/ 514350 h 1631950"/>
              <a:gd name="connsiteX20" fmla="*/ 603250 w 2457450"/>
              <a:gd name="connsiteY20" fmla="*/ 622300 h 1631950"/>
              <a:gd name="connsiteX21" fmla="*/ 768350 w 2457450"/>
              <a:gd name="connsiteY21" fmla="*/ 654050 h 1631950"/>
              <a:gd name="connsiteX22" fmla="*/ 908050 w 2457450"/>
              <a:gd name="connsiteY22" fmla="*/ 628650 h 1631950"/>
              <a:gd name="connsiteX23" fmla="*/ 1047750 w 2457450"/>
              <a:gd name="connsiteY23" fmla="*/ 596900 h 1631950"/>
              <a:gd name="connsiteX24" fmla="*/ 1130300 w 2457450"/>
              <a:gd name="connsiteY24" fmla="*/ 615950 h 1631950"/>
              <a:gd name="connsiteX25" fmla="*/ 1219200 w 2457450"/>
              <a:gd name="connsiteY25" fmla="*/ 590550 h 1631950"/>
              <a:gd name="connsiteX26" fmla="*/ 1263650 w 2457450"/>
              <a:gd name="connsiteY26" fmla="*/ 338263 h 1631950"/>
              <a:gd name="connsiteX27" fmla="*/ 1416050 w 2457450"/>
              <a:gd name="connsiteY27" fmla="*/ 187970 h 1631950"/>
              <a:gd name="connsiteX28" fmla="*/ 1517650 w 2457450"/>
              <a:gd name="connsiteY28" fmla="*/ 66872 h 1631950"/>
              <a:gd name="connsiteX29" fmla="*/ 1625600 w 2457450"/>
              <a:gd name="connsiteY29" fmla="*/ 0 h 1631950"/>
              <a:gd name="connsiteX30" fmla="*/ 1778000 w 2457450"/>
              <a:gd name="connsiteY30" fmla="*/ 101574 h 1631950"/>
              <a:gd name="connsiteX31" fmla="*/ 2057400 w 2457450"/>
              <a:gd name="connsiteY31" fmla="*/ 88900 h 1631950"/>
              <a:gd name="connsiteX32" fmla="*/ 2127250 w 2457450"/>
              <a:gd name="connsiteY32" fmla="*/ 311150 h 1631950"/>
              <a:gd name="connsiteX33" fmla="*/ 2457450 w 2457450"/>
              <a:gd name="connsiteY33" fmla="*/ 631654 h 1631950"/>
              <a:gd name="connsiteX34" fmla="*/ 2082800 w 2457450"/>
              <a:gd name="connsiteY34" fmla="*/ 758417 h 1631950"/>
              <a:gd name="connsiteX35" fmla="*/ 2165350 w 2457450"/>
              <a:gd name="connsiteY35" fmla="*/ 1187450 h 1631950"/>
              <a:gd name="connsiteX36" fmla="*/ 2146300 w 2457450"/>
              <a:gd name="connsiteY36" fmla="*/ 1428750 h 1631950"/>
              <a:gd name="connsiteX37" fmla="*/ 1911350 w 2457450"/>
              <a:gd name="connsiteY37" fmla="*/ 1498600 h 1631950"/>
              <a:gd name="connsiteX38" fmla="*/ 1682750 w 2457450"/>
              <a:gd name="connsiteY38" fmla="*/ 1485900 h 1631950"/>
              <a:gd name="connsiteX39" fmla="*/ 1562100 w 2457450"/>
              <a:gd name="connsiteY39" fmla="*/ 1562100 h 1631950"/>
              <a:gd name="connsiteX40" fmla="*/ 1543050 w 2457450"/>
              <a:gd name="connsiteY40" fmla="*/ 1612900 h 1631950"/>
              <a:gd name="connsiteX41" fmla="*/ 1485900 w 245745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88900 w 2438400"/>
              <a:gd name="connsiteY15" fmla="*/ 730250 h 1631950"/>
              <a:gd name="connsiteX16" fmla="*/ 133350 w 2438400"/>
              <a:gd name="connsiteY16" fmla="*/ 692150 h 1631950"/>
              <a:gd name="connsiteX17" fmla="*/ 273050 w 2438400"/>
              <a:gd name="connsiteY17" fmla="*/ 603250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08050 w 2438400"/>
              <a:gd name="connsiteY22" fmla="*/ 628650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165350 w 2438400"/>
              <a:gd name="connsiteY35" fmla="*/ 1187450 h 1631950"/>
              <a:gd name="connsiteX36" fmla="*/ 2146300 w 2438400"/>
              <a:gd name="connsiteY36" fmla="*/ 1428750 h 1631950"/>
              <a:gd name="connsiteX37" fmla="*/ 1911350 w 2438400"/>
              <a:gd name="connsiteY37" fmla="*/ 149860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88900 w 2438400"/>
              <a:gd name="connsiteY15" fmla="*/ 730250 h 1631950"/>
              <a:gd name="connsiteX16" fmla="*/ 133350 w 2438400"/>
              <a:gd name="connsiteY16" fmla="*/ 692150 h 1631950"/>
              <a:gd name="connsiteX17" fmla="*/ 273050 w 2438400"/>
              <a:gd name="connsiteY17" fmla="*/ 603250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08050 w 2438400"/>
              <a:gd name="connsiteY22" fmla="*/ 628650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165350 w 2438400"/>
              <a:gd name="connsiteY35" fmla="*/ 1187450 h 1631950"/>
              <a:gd name="connsiteX36" fmla="*/ 1981200 w 2438400"/>
              <a:gd name="connsiteY36" fmla="*/ 1367806 h 1631950"/>
              <a:gd name="connsiteX37" fmla="*/ 1911350 w 2438400"/>
              <a:gd name="connsiteY37" fmla="*/ 149860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88900 w 2438400"/>
              <a:gd name="connsiteY15" fmla="*/ 730250 h 1631950"/>
              <a:gd name="connsiteX16" fmla="*/ 133350 w 2438400"/>
              <a:gd name="connsiteY16" fmla="*/ 692150 h 1631950"/>
              <a:gd name="connsiteX17" fmla="*/ 273050 w 2438400"/>
              <a:gd name="connsiteY17" fmla="*/ 603250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08050 w 2438400"/>
              <a:gd name="connsiteY22" fmla="*/ 628650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012950 w 2438400"/>
              <a:gd name="connsiteY35" fmla="*/ 1119734 h 1631950"/>
              <a:gd name="connsiteX36" fmla="*/ 1981200 w 2438400"/>
              <a:gd name="connsiteY36" fmla="*/ 1367806 h 1631950"/>
              <a:gd name="connsiteX37" fmla="*/ 1911350 w 2438400"/>
              <a:gd name="connsiteY37" fmla="*/ 149860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88900 w 2438400"/>
              <a:gd name="connsiteY15" fmla="*/ 730250 h 1631950"/>
              <a:gd name="connsiteX16" fmla="*/ 133350 w 2438400"/>
              <a:gd name="connsiteY16" fmla="*/ 692150 h 1631950"/>
              <a:gd name="connsiteX17" fmla="*/ 273050 w 2438400"/>
              <a:gd name="connsiteY17" fmla="*/ 603250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08050 w 2438400"/>
              <a:gd name="connsiteY22" fmla="*/ 628650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012950 w 2438400"/>
              <a:gd name="connsiteY35" fmla="*/ 1119734 h 1631950"/>
              <a:gd name="connsiteX36" fmla="*/ 1981200 w 2438400"/>
              <a:gd name="connsiteY36" fmla="*/ 1367806 h 1631950"/>
              <a:gd name="connsiteX37" fmla="*/ 1841500 w 2438400"/>
              <a:gd name="connsiteY37" fmla="*/ 141057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72232 w 2438400"/>
              <a:gd name="connsiteY15" fmla="*/ 740407 h 1631950"/>
              <a:gd name="connsiteX16" fmla="*/ 133350 w 2438400"/>
              <a:gd name="connsiteY16" fmla="*/ 692150 h 1631950"/>
              <a:gd name="connsiteX17" fmla="*/ 273050 w 2438400"/>
              <a:gd name="connsiteY17" fmla="*/ 603250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08050 w 2438400"/>
              <a:gd name="connsiteY22" fmla="*/ 628650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012950 w 2438400"/>
              <a:gd name="connsiteY35" fmla="*/ 1119734 h 1631950"/>
              <a:gd name="connsiteX36" fmla="*/ 1981200 w 2438400"/>
              <a:gd name="connsiteY36" fmla="*/ 1367806 h 1631950"/>
              <a:gd name="connsiteX37" fmla="*/ 1841500 w 2438400"/>
              <a:gd name="connsiteY37" fmla="*/ 141057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72232 w 2438400"/>
              <a:gd name="connsiteY15" fmla="*/ 740407 h 1631950"/>
              <a:gd name="connsiteX16" fmla="*/ 197644 w 2438400"/>
              <a:gd name="connsiteY16" fmla="*/ 745476 h 1631950"/>
              <a:gd name="connsiteX17" fmla="*/ 273050 w 2438400"/>
              <a:gd name="connsiteY17" fmla="*/ 603250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08050 w 2438400"/>
              <a:gd name="connsiteY22" fmla="*/ 628650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012950 w 2438400"/>
              <a:gd name="connsiteY35" fmla="*/ 1119734 h 1631950"/>
              <a:gd name="connsiteX36" fmla="*/ 1981200 w 2438400"/>
              <a:gd name="connsiteY36" fmla="*/ 1367806 h 1631950"/>
              <a:gd name="connsiteX37" fmla="*/ 1841500 w 2438400"/>
              <a:gd name="connsiteY37" fmla="*/ 141057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72232 w 2438400"/>
              <a:gd name="connsiteY15" fmla="*/ 740407 h 1631950"/>
              <a:gd name="connsiteX16" fmla="*/ 197644 w 2438400"/>
              <a:gd name="connsiteY16" fmla="*/ 745476 h 1631950"/>
              <a:gd name="connsiteX17" fmla="*/ 246857 w 2438400"/>
              <a:gd name="connsiteY17" fmla="*/ 608329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08050 w 2438400"/>
              <a:gd name="connsiteY22" fmla="*/ 628650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012950 w 2438400"/>
              <a:gd name="connsiteY35" fmla="*/ 1119734 h 1631950"/>
              <a:gd name="connsiteX36" fmla="*/ 1981200 w 2438400"/>
              <a:gd name="connsiteY36" fmla="*/ 1367806 h 1631950"/>
              <a:gd name="connsiteX37" fmla="*/ 1841500 w 2438400"/>
              <a:gd name="connsiteY37" fmla="*/ 141057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72232 w 2438400"/>
              <a:gd name="connsiteY15" fmla="*/ 740407 h 1631950"/>
              <a:gd name="connsiteX16" fmla="*/ 197644 w 2438400"/>
              <a:gd name="connsiteY16" fmla="*/ 745476 h 1631950"/>
              <a:gd name="connsiteX17" fmla="*/ 246857 w 2438400"/>
              <a:gd name="connsiteY17" fmla="*/ 608329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65200 w 2438400"/>
              <a:gd name="connsiteY22" fmla="*/ 656582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012950 w 2438400"/>
              <a:gd name="connsiteY35" fmla="*/ 1119734 h 1631950"/>
              <a:gd name="connsiteX36" fmla="*/ 1981200 w 2438400"/>
              <a:gd name="connsiteY36" fmla="*/ 1367806 h 1631950"/>
              <a:gd name="connsiteX37" fmla="*/ 1841500 w 2438400"/>
              <a:gd name="connsiteY37" fmla="*/ 141057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576085 h 1576085"/>
              <a:gd name="connsiteX1" fmla="*/ 1485900 w 2438400"/>
              <a:gd name="connsiteY1" fmla="*/ 1576085 h 1576085"/>
              <a:gd name="connsiteX2" fmla="*/ 1327150 w 2438400"/>
              <a:gd name="connsiteY2" fmla="*/ 1468135 h 1576085"/>
              <a:gd name="connsiteX3" fmla="*/ 1181100 w 2438400"/>
              <a:gd name="connsiteY3" fmla="*/ 1410985 h 1576085"/>
              <a:gd name="connsiteX4" fmla="*/ 1143000 w 2438400"/>
              <a:gd name="connsiteY4" fmla="*/ 1341135 h 1576085"/>
              <a:gd name="connsiteX5" fmla="*/ 990600 w 2438400"/>
              <a:gd name="connsiteY5" fmla="*/ 1436385 h 1576085"/>
              <a:gd name="connsiteX6" fmla="*/ 819150 w 2438400"/>
              <a:gd name="connsiteY6" fmla="*/ 1436385 h 1576085"/>
              <a:gd name="connsiteX7" fmla="*/ 762000 w 2438400"/>
              <a:gd name="connsiteY7" fmla="*/ 1430035 h 1576085"/>
              <a:gd name="connsiteX8" fmla="*/ 552450 w 2438400"/>
              <a:gd name="connsiteY8" fmla="*/ 1430035 h 1576085"/>
              <a:gd name="connsiteX9" fmla="*/ 501650 w 2438400"/>
              <a:gd name="connsiteY9" fmla="*/ 1398285 h 1576085"/>
              <a:gd name="connsiteX10" fmla="*/ 304800 w 2438400"/>
              <a:gd name="connsiteY10" fmla="*/ 1201435 h 1576085"/>
              <a:gd name="connsiteX11" fmla="*/ 190500 w 2438400"/>
              <a:gd name="connsiteY11" fmla="*/ 1226835 h 1576085"/>
              <a:gd name="connsiteX12" fmla="*/ 101600 w 2438400"/>
              <a:gd name="connsiteY12" fmla="*/ 1125235 h 1576085"/>
              <a:gd name="connsiteX13" fmla="*/ 19050 w 2438400"/>
              <a:gd name="connsiteY13" fmla="*/ 972835 h 1576085"/>
              <a:gd name="connsiteX14" fmla="*/ 0 w 2438400"/>
              <a:gd name="connsiteY14" fmla="*/ 852185 h 1576085"/>
              <a:gd name="connsiteX15" fmla="*/ 72232 w 2438400"/>
              <a:gd name="connsiteY15" fmla="*/ 684542 h 1576085"/>
              <a:gd name="connsiteX16" fmla="*/ 197644 w 2438400"/>
              <a:gd name="connsiteY16" fmla="*/ 689611 h 1576085"/>
              <a:gd name="connsiteX17" fmla="*/ 246857 w 2438400"/>
              <a:gd name="connsiteY17" fmla="*/ 552464 h 1576085"/>
              <a:gd name="connsiteX18" fmla="*/ 330200 w 2438400"/>
              <a:gd name="connsiteY18" fmla="*/ 471185 h 1576085"/>
              <a:gd name="connsiteX19" fmla="*/ 431800 w 2438400"/>
              <a:gd name="connsiteY19" fmla="*/ 458485 h 1576085"/>
              <a:gd name="connsiteX20" fmla="*/ 603250 w 2438400"/>
              <a:gd name="connsiteY20" fmla="*/ 566435 h 1576085"/>
              <a:gd name="connsiteX21" fmla="*/ 768350 w 2438400"/>
              <a:gd name="connsiteY21" fmla="*/ 598185 h 1576085"/>
              <a:gd name="connsiteX22" fmla="*/ 965200 w 2438400"/>
              <a:gd name="connsiteY22" fmla="*/ 600717 h 1576085"/>
              <a:gd name="connsiteX23" fmla="*/ 1047750 w 2438400"/>
              <a:gd name="connsiteY23" fmla="*/ 541035 h 1576085"/>
              <a:gd name="connsiteX24" fmla="*/ 1130300 w 2438400"/>
              <a:gd name="connsiteY24" fmla="*/ 560085 h 1576085"/>
              <a:gd name="connsiteX25" fmla="*/ 1219200 w 2438400"/>
              <a:gd name="connsiteY25" fmla="*/ 534685 h 1576085"/>
              <a:gd name="connsiteX26" fmla="*/ 1263650 w 2438400"/>
              <a:gd name="connsiteY26" fmla="*/ 282398 h 1576085"/>
              <a:gd name="connsiteX27" fmla="*/ 1416050 w 2438400"/>
              <a:gd name="connsiteY27" fmla="*/ 132105 h 1576085"/>
              <a:gd name="connsiteX28" fmla="*/ 1517650 w 2438400"/>
              <a:gd name="connsiteY28" fmla="*/ 11007 h 1576085"/>
              <a:gd name="connsiteX29" fmla="*/ 1639887 w 2438400"/>
              <a:gd name="connsiteY29" fmla="*/ 0 h 1576085"/>
              <a:gd name="connsiteX30" fmla="*/ 1778000 w 2438400"/>
              <a:gd name="connsiteY30" fmla="*/ 45709 h 1576085"/>
              <a:gd name="connsiteX31" fmla="*/ 2057400 w 2438400"/>
              <a:gd name="connsiteY31" fmla="*/ 33035 h 1576085"/>
              <a:gd name="connsiteX32" fmla="*/ 2127250 w 2438400"/>
              <a:gd name="connsiteY32" fmla="*/ 255285 h 1576085"/>
              <a:gd name="connsiteX33" fmla="*/ 2438400 w 2438400"/>
              <a:gd name="connsiteY33" fmla="*/ 690906 h 1576085"/>
              <a:gd name="connsiteX34" fmla="*/ 2082800 w 2438400"/>
              <a:gd name="connsiteY34" fmla="*/ 702552 h 1576085"/>
              <a:gd name="connsiteX35" fmla="*/ 2012950 w 2438400"/>
              <a:gd name="connsiteY35" fmla="*/ 1063869 h 1576085"/>
              <a:gd name="connsiteX36" fmla="*/ 1981200 w 2438400"/>
              <a:gd name="connsiteY36" fmla="*/ 1311941 h 1576085"/>
              <a:gd name="connsiteX37" fmla="*/ 1841500 w 2438400"/>
              <a:gd name="connsiteY37" fmla="*/ 1354705 h 1576085"/>
              <a:gd name="connsiteX38" fmla="*/ 1682750 w 2438400"/>
              <a:gd name="connsiteY38" fmla="*/ 1430035 h 1576085"/>
              <a:gd name="connsiteX39" fmla="*/ 1562100 w 2438400"/>
              <a:gd name="connsiteY39" fmla="*/ 1506235 h 1576085"/>
              <a:gd name="connsiteX40" fmla="*/ 1543050 w 2438400"/>
              <a:gd name="connsiteY40" fmla="*/ 1557035 h 1576085"/>
              <a:gd name="connsiteX41" fmla="*/ 1485900 w 2438400"/>
              <a:gd name="connsiteY41" fmla="*/ 1576085 h 1576085"/>
              <a:gd name="connsiteX0" fmla="*/ 1485900 w 2438400"/>
              <a:gd name="connsiteY0" fmla="*/ 1576085 h 1576085"/>
              <a:gd name="connsiteX1" fmla="*/ 1485900 w 2438400"/>
              <a:gd name="connsiteY1" fmla="*/ 1576085 h 1576085"/>
              <a:gd name="connsiteX2" fmla="*/ 1327150 w 2438400"/>
              <a:gd name="connsiteY2" fmla="*/ 1468135 h 1576085"/>
              <a:gd name="connsiteX3" fmla="*/ 1181100 w 2438400"/>
              <a:gd name="connsiteY3" fmla="*/ 1410985 h 1576085"/>
              <a:gd name="connsiteX4" fmla="*/ 1143000 w 2438400"/>
              <a:gd name="connsiteY4" fmla="*/ 1341135 h 1576085"/>
              <a:gd name="connsiteX5" fmla="*/ 990600 w 2438400"/>
              <a:gd name="connsiteY5" fmla="*/ 1436385 h 1576085"/>
              <a:gd name="connsiteX6" fmla="*/ 819150 w 2438400"/>
              <a:gd name="connsiteY6" fmla="*/ 1436385 h 1576085"/>
              <a:gd name="connsiteX7" fmla="*/ 762000 w 2438400"/>
              <a:gd name="connsiteY7" fmla="*/ 1430035 h 1576085"/>
              <a:gd name="connsiteX8" fmla="*/ 552450 w 2438400"/>
              <a:gd name="connsiteY8" fmla="*/ 1430035 h 1576085"/>
              <a:gd name="connsiteX9" fmla="*/ 501650 w 2438400"/>
              <a:gd name="connsiteY9" fmla="*/ 1398285 h 1576085"/>
              <a:gd name="connsiteX10" fmla="*/ 304800 w 2438400"/>
              <a:gd name="connsiteY10" fmla="*/ 1201435 h 1576085"/>
              <a:gd name="connsiteX11" fmla="*/ 190500 w 2438400"/>
              <a:gd name="connsiteY11" fmla="*/ 1226835 h 1576085"/>
              <a:gd name="connsiteX12" fmla="*/ 101600 w 2438400"/>
              <a:gd name="connsiteY12" fmla="*/ 1125235 h 1576085"/>
              <a:gd name="connsiteX13" fmla="*/ 19050 w 2438400"/>
              <a:gd name="connsiteY13" fmla="*/ 972835 h 1576085"/>
              <a:gd name="connsiteX14" fmla="*/ 0 w 2438400"/>
              <a:gd name="connsiteY14" fmla="*/ 852185 h 1576085"/>
              <a:gd name="connsiteX15" fmla="*/ 72232 w 2438400"/>
              <a:gd name="connsiteY15" fmla="*/ 684542 h 1576085"/>
              <a:gd name="connsiteX16" fmla="*/ 197644 w 2438400"/>
              <a:gd name="connsiteY16" fmla="*/ 689611 h 1576085"/>
              <a:gd name="connsiteX17" fmla="*/ 246857 w 2438400"/>
              <a:gd name="connsiteY17" fmla="*/ 552464 h 1576085"/>
              <a:gd name="connsiteX18" fmla="*/ 330200 w 2438400"/>
              <a:gd name="connsiteY18" fmla="*/ 471185 h 1576085"/>
              <a:gd name="connsiteX19" fmla="*/ 431800 w 2438400"/>
              <a:gd name="connsiteY19" fmla="*/ 458485 h 1576085"/>
              <a:gd name="connsiteX20" fmla="*/ 603250 w 2438400"/>
              <a:gd name="connsiteY20" fmla="*/ 566435 h 1576085"/>
              <a:gd name="connsiteX21" fmla="*/ 768350 w 2438400"/>
              <a:gd name="connsiteY21" fmla="*/ 598185 h 1576085"/>
              <a:gd name="connsiteX22" fmla="*/ 965200 w 2438400"/>
              <a:gd name="connsiteY22" fmla="*/ 600717 h 1576085"/>
              <a:gd name="connsiteX23" fmla="*/ 1047750 w 2438400"/>
              <a:gd name="connsiteY23" fmla="*/ 541035 h 1576085"/>
              <a:gd name="connsiteX24" fmla="*/ 1130300 w 2438400"/>
              <a:gd name="connsiteY24" fmla="*/ 560085 h 1576085"/>
              <a:gd name="connsiteX25" fmla="*/ 1219200 w 2438400"/>
              <a:gd name="connsiteY25" fmla="*/ 534685 h 1576085"/>
              <a:gd name="connsiteX26" fmla="*/ 1263650 w 2438400"/>
              <a:gd name="connsiteY26" fmla="*/ 282398 h 1576085"/>
              <a:gd name="connsiteX27" fmla="*/ 1416050 w 2438400"/>
              <a:gd name="connsiteY27" fmla="*/ 132105 h 1576085"/>
              <a:gd name="connsiteX28" fmla="*/ 1517650 w 2438400"/>
              <a:gd name="connsiteY28" fmla="*/ 11007 h 1576085"/>
              <a:gd name="connsiteX29" fmla="*/ 1639887 w 2438400"/>
              <a:gd name="connsiteY29" fmla="*/ 0 h 1576085"/>
              <a:gd name="connsiteX30" fmla="*/ 1734344 w 2438400"/>
              <a:gd name="connsiteY30" fmla="*/ 5926 h 1576085"/>
              <a:gd name="connsiteX31" fmla="*/ 1778000 w 2438400"/>
              <a:gd name="connsiteY31" fmla="*/ 45709 h 1576085"/>
              <a:gd name="connsiteX32" fmla="*/ 2057400 w 2438400"/>
              <a:gd name="connsiteY32" fmla="*/ 33035 h 1576085"/>
              <a:gd name="connsiteX33" fmla="*/ 2127250 w 2438400"/>
              <a:gd name="connsiteY33" fmla="*/ 255285 h 1576085"/>
              <a:gd name="connsiteX34" fmla="*/ 2438400 w 2438400"/>
              <a:gd name="connsiteY34" fmla="*/ 690906 h 1576085"/>
              <a:gd name="connsiteX35" fmla="*/ 2082800 w 2438400"/>
              <a:gd name="connsiteY35" fmla="*/ 702552 h 1576085"/>
              <a:gd name="connsiteX36" fmla="*/ 2012950 w 2438400"/>
              <a:gd name="connsiteY36" fmla="*/ 1063869 h 1576085"/>
              <a:gd name="connsiteX37" fmla="*/ 1981200 w 2438400"/>
              <a:gd name="connsiteY37" fmla="*/ 1311941 h 1576085"/>
              <a:gd name="connsiteX38" fmla="*/ 1841500 w 2438400"/>
              <a:gd name="connsiteY38" fmla="*/ 1354705 h 1576085"/>
              <a:gd name="connsiteX39" fmla="*/ 1682750 w 2438400"/>
              <a:gd name="connsiteY39" fmla="*/ 1430035 h 1576085"/>
              <a:gd name="connsiteX40" fmla="*/ 1562100 w 2438400"/>
              <a:gd name="connsiteY40" fmla="*/ 1506235 h 1576085"/>
              <a:gd name="connsiteX41" fmla="*/ 1543050 w 2438400"/>
              <a:gd name="connsiteY41" fmla="*/ 1557035 h 1576085"/>
              <a:gd name="connsiteX42" fmla="*/ 1485900 w 2438400"/>
              <a:gd name="connsiteY42" fmla="*/ 1576085 h 1576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438400" h="1576085">
                <a:moveTo>
                  <a:pt x="1485900" y="1576085"/>
                </a:moveTo>
                <a:lnTo>
                  <a:pt x="1485900" y="1576085"/>
                </a:lnTo>
                <a:lnTo>
                  <a:pt x="1327150" y="1468135"/>
                </a:lnTo>
                <a:lnTo>
                  <a:pt x="1181100" y="1410985"/>
                </a:lnTo>
                <a:lnTo>
                  <a:pt x="1143000" y="1341135"/>
                </a:lnTo>
                <a:lnTo>
                  <a:pt x="990600" y="1436385"/>
                </a:lnTo>
                <a:lnTo>
                  <a:pt x="819150" y="1436385"/>
                </a:lnTo>
                <a:lnTo>
                  <a:pt x="762000" y="1430035"/>
                </a:lnTo>
                <a:lnTo>
                  <a:pt x="552450" y="1430035"/>
                </a:lnTo>
                <a:lnTo>
                  <a:pt x="501650" y="1398285"/>
                </a:lnTo>
                <a:lnTo>
                  <a:pt x="304800" y="1201435"/>
                </a:lnTo>
                <a:lnTo>
                  <a:pt x="190500" y="1226835"/>
                </a:lnTo>
                <a:lnTo>
                  <a:pt x="101600" y="1125235"/>
                </a:lnTo>
                <a:lnTo>
                  <a:pt x="19050" y="972835"/>
                </a:lnTo>
                <a:lnTo>
                  <a:pt x="0" y="852185"/>
                </a:lnTo>
                <a:lnTo>
                  <a:pt x="72232" y="684542"/>
                </a:lnTo>
                <a:lnTo>
                  <a:pt x="197644" y="689611"/>
                </a:lnTo>
                <a:lnTo>
                  <a:pt x="246857" y="552464"/>
                </a:lnTo>
                <a:lnTo>
                  <a:pt x="330200" y="471185"/>
                </a:lnTo>
                <a:lnTo>
                  <a:pt x="431800" y="458485"/>
                </a:lnTo>
                <a:lnTo>
                  <a:pt x="603250" y="566435"/>
                </a:lnTo>
                <a:lnTo>
                  <a:pt x="768350" y="598185"/>
                </a:lnTo>
                <a:lnTo>
                  <a:pt x="965200" y="600717"/>
                </a:lnTo>
                <a:lnTo>
                  <a:pt x="1047750" y="541035"/>
                </a:lnTo>
                <a:lnTo>
                  <a:pt x="1130300" y="560085"/>
                </a:lnTo>
                <a:lnTo>
                  <a:pt x="1219200" y="534685"/>
                </a:lnTo>
                <a:lnTo>
                  <a:pt x="1263650" y="282398"/>
                </a:lnTo>
                <a:lnTo>
                  <a:pt x="1416050" y="132105"/>
                </a:lnTo>
                <a:lnTo>
                  <a:pt x="1517650" y="11007"/>
                </a:lnTo>
                <a:lnTo>
                  <a:pt x="1639887" y="0"/>
                </a:lnTo>
                <a:cubicBezTo>
                  <a:pt x="1670579" y="9593"/>
                  <a:pt x="1703652" y="-3667"/>
                  <a:pt x="1734344" y="5926"/>
                </a:cubicBezTo>
                <a:lnTo>
                  <a:pt x="1778000" y="45709"/>
                </a:lnTo>
                <a:lnTo>
                  <a:pt x="2057400" y="33035"/>
                </a:lnTo>
                <a:lnTo>
                  <a:pt x="2127250" y="255285"/>
                </a:lnTo>
                <a:lnTo>
                  <a:pt x="2438400" y="690906"/>
                </a:lnTo>
                <a:cubicBezTo>
                  <a:pt x="2377017" y="816676"/>
                  <a:pt x="2144183" y="576782"/>
                  <a:pt x="2082800" y="702552"/>
                </a:cubicBezTo>
                <a:lnTo>
                  <a:pt x="2012950" y="1063869"/>
                </a:lnTo>
                <a:lnTo>
                  <a:pt x="1981200" y="1311941"/>
                </a:lnTo>
                <a:lnTo>
                  <a:pt x="1841500" y="1354705"/>
                </a:lnTo>
                <a:lnTo>
                  <a:pt x="1682750" y="1430035"/>
                </a:lnTo>
                <a:lnTo>
                  <a:pt x="1562100" y="1506235"/>
                </a:lnTo>
                <a:lnTo>
                  <a:pt x="1543050" y="1557035"/>
                </a:lnTo>
                <a:lnTo>
                  <a:pt x="1485900" y="1576085"/>
                </a:lnTo>
                <a:close/>
              </a:path>
            </a:pathLst>
          </a:custGeom>
          <a:pattFill prst="lgConfetti">
            <a:fgClr>
              <a:schemeClr val="accent1"/>
            </a:fgClr>
            <a:bgClr>
              <a:schemeClr val="accent4">
                <a:lumMod val="60000"/>
                <a:lumOff val="40000"/>
              </a:schemeClr>
            </a:bgClr>
          </a:patt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A4B2B14-2FEB-469E-9CF3-78445B7C291B}"/>
              </a:ext>
            </a:extLst>
          </p:cNvPr>
          <p:cNvGrpSpPr/>
          <p:nvPr/>
        </p:nvGrpSpPr>
        <p:grpSpPr>
          <a:xfrm>
            <a:off x="5944326" y="968353"/>
            <a:ext cx="1600200" cy="3688556"/>
            <a:chOff x="9340669" y="1090273"/>
            <a:chExt cx="1600200" cy="368855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4946E7A-F9D2-4509-976B-317B433CE7B0}"/>
                </a:ext>
              </a:extLst>
            </p:cNvPr>
            <p:cNvSpPr/>
            <p:nvPr/>
          </p:nvSpPr>
          <p:spPr>
            <a:xfrm>
              <a:off x="10826569" y="1095828"/>
              <a:ext cx="114300" cy="303768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D9EEC41-D324-4A01-8443-4312AC9605F4}"/>
                </a:ext>
              </a:extLst>
            </p:cNvPr>
            <p:cNvSpPr/>
            <p:nvPr/>
          </p:nvSpPr>
          <p:spPr>
            <a:xfrm>
              <a:off x="9340669" y="1090273"/>
              <a:ext cx="114300" cy="368855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58AE7D-70BB-4A92-9E33-19FA6A63E2CE}"/>
                </a:ext>
              </a:extLst>
            </p:cNvPr>
            <p:cNvSpPr/>
            <p:nvPr/>
          </p:nvSpPr>
          <p:spPr>
            <a:xfrm>
              <a:off x="10083619" y="1095035"/>
              <a:ext cx="133350" cy="360283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9D5D462-5B00-412B-A695-A3E0A695C71F}"/>
              </a:ext>
            </a:extLst>
          </p:cNvPr>
          <p:cNvGrpSpPr/>
          <p:nvPr/>
        </p:nvGrpSpPr>
        <p:grpSpPr>
          <a:xfrm>
            <a:off x="5951471" y="1051217"/>
            <a:ext cx="1594645" cy="3601745"/>
            <a:chOff x="6068218" y="1112044"/>
            <a:chExt cx="1594645" cy="3688556"/>
          </a:xfrm>
          <a:solidFill>
            <a:schemeClr val="accent1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B382710-5AA2-438D-90AE-8150A1D983A2}"/>
                </a:ext>
              </a:extLst>
            </p:cNvPr>
            <p:cNvSpPr/>
            <p:nvPr/>
          </p:nvSpPr>
          <p:spPr>
            <a:xfrm>
              <a:off x="7548880" y="1117599"/>
              <a:ext cx="113983" cy="30376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20E6F66-13D5-400E-A207-C0F29B786FA2}"/>
                </a:ext>
              </a:extLst>
            </p:cNvPr>
            <p:cNvSpPr/>
            <p:nvPr/>
          </p:nvSpPr>
          <p:spPr>
            <a:xfrm>
              <a:off x="6068218" y="1112044"/>
              <a:ext cx="103982" cy="36885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67E3921-83B5-4C79-BBF6-2F08821F364F}"/>
                </a:ext>
              </a:extLst>
            </p:cNvPr>
            <p:cNvSpPr/>
            <p:nvPr/>
          </p:nvSpPr>
          <p:spPr>
            <a:xfrm>
              <a:off x="6811169" y="1116806"/>
              <a:ext cx="123031" cy="36028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A90387B-E0C6-41DF-81A9-ED43631C33C5}"/>
              </a:ext>
            </a:extLst>
          </p:cNvPr>
          <p:cNvGrpSpPr/>
          <p:nvPr/>
        </p:nvGrpSpPr>
        <p:grpSpPr>
          <a:xfrm>
            <a:off x="5951471" y="2290763"/>
            <a:ext cx="1592263" cy="2362199"/>
            <a:chOff x="6070600" y="1107735"/>
            <a:chExt cx="1592263" cy="3692865"/>
          </a:xfrm>
          <a:solidFill>
            <a:schemeClr val="accent1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316A17D-57C2-4A94-AB4C-49C1F4525427}"/>
                </a:ext>
              </a:extLst>
            </p:cNvPr>
            <p:cNvSpPr/>
            <p:nvPr/>
          </p:nvSpPr>
          <p:spPr>
            <a:xfrm>
              <a:off x="7549357" y="1107735"/>
              <a:ext cx="113506" cy="26784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5AFBE53-E6A4-49D4-B901-F0460C86A527}"/>
                </a:ext>
              </a:extLst>
            </p:cNvPr>
            <p:cNvSpPr/>
            <p:nvPr/>
          </p:nvSpPr>
          <p:spPr>
            <a:xfrm>
              <a:off x="6070600" y="1112044"/>
              <a:ext cx="103982" cy="36885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936366E-D850-4C65-A709-C590936D60C5}"/>
                </a:ext>
              </a:extLst>
            </p:cNvPr>
            <p:cNvSpPr/>
            <p:nvPr/>
          </p:nvSpPr>
          <p:spPr>
            <a:xfrm>
              <a:off x="6813550" y="1116806"/>
              <a:ext cx="123031" cy="36028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743D7C8-A380-4D51-B85B-126212C11E08}"/>
              </a:ext>
            </a:extLst>
          </p:cNvPr>
          <p:cNvSpPr txBox="1"/>
          <p:nvPr/>
        </p:nvSpPr>
        <p:spPr>
          <a:xfrm>
            <a:off x="7769136" y="3413760"/>
            <a:ext cx="1249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AQUITARD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3B7F83-E744-420B-BF98-8A91D7662FDD}"/>
              </a:ext>
            </a:extLst>
          </p:cNvPr>
          <p:cNvSpPr txBox="1"/>
          <p:nvPr/>
        </p:nvSpPr>
        <p:spPr>
          <a:xfrm>
            <a:off x="7917231" y="1849777"/>
            <a:ext cx="10951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FRESH</a:t>
            </a:r>
          </a:p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GROUND</a:t>
            </a:r>
          </a:p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BCF1B39-5E0A-4543-ADFC-1C36F4F8F662}"/>
              </a:ext>
            </a:extLst>
          </p:cNvPr>
          <p:cNvSpPr/>
          <p:nvPr/>
        </p:nvSpPr>
        <p:spPr>
          <a:xfrm>
            <a:off x="5835650" y="4002087"/>
            <a:ext cx="2438400" cy="1477963"/>
          </a:xfrm>
          <a:custGeom>
            <a:avLst/>
            <a:gdLst>
              <a:gd name="connsiteX0" fmla="*/ 1485900 w 2165350"/>
              <a:gd name="connsiteY0" fmla="*/ 1631950 h 1631950"/>
              <a:gd name="connsiteX1" fmla="*/ 1485900 w 2165350"/>
              <a:gd name="connsiteY1" fmla="*/ 1631950 h 1631950"/>
              <a:gd name="connsiteX2" fmla="*/ 1327150 w 2165350"/>
              <a:gd name="connsiteY2" fmla="*/ 1524000 h 1631950"/>
              <a:gd name="connsiteX3" fmla="*/ 1181100 w 2165350"/>
              <a:gd name="connsiteY3" fmla="*/ 1466850 h 1631950"/>
              <a:gd name="connsiteX4" fmla="*/ 1143000 w 2165350"/>
              <a:gd name="connsiteY4" fmla="*/ 1397000 h 1631950"/>
              <a:gd name="connsiteX5" fmla="*/ 990600 w 2165350"/>
              <a:gd name="connsiteY5" fmla="*/ 1492250 h 1631950"/>
              <a:gd name="connsiteX6" fmla="*/ 819150 w 2165350"/>
              <a:gd name="connsiteY6" fmla="*/ 1492250 h 1631950"/>
              <a:gd name="connsiteX7" fmla="*/ 762000 w 2165350"/>
              <a:gd name="connsiteY7" fmla="*/ 1485900 h 1631950"/>
              <a:gd name="connsiteX8" fmla="*/ 552450 w 2165350"/>
              <a:gd name="connsiteY8" fmla="*/ 1485900 h 1631950"/>
              <a:gd name="connsiteX9" fmla="*/ 501650 w 2165350"/>
              <a:gd name="connsiteY9" fmla="*/ 1454150 h 1631950"/>
              <a:gd name="connsiteX10" fmla="*/ 304800 w 2165350"/>
              <a:gd name="connsiteY10" fmla="*/ 1257300 h 1631950"/>
              <a:gd name="connsiteX11" fmla="*/ 190500 w 2165350"/>
              <a:gd name="connsiteY11" fmla="*/ 1282700 h 1631950"/>
              <a:gd name="connsiteX12" fmla="*/ 101600 w 2165350"/>
              <a:gd name="connsiteY12" fmla="*/ 1181100 h 1631950"/>
              <a:gd name="connsiteX13" fmla="*/ 19050 w 2165350"/>
              <a:gd name="connsiteY13" fmla="*/ 1028700 h 1631950"/>
              <a:gd name="connsiteX14" fmla="*/ 0 w 2165350"/>
              <a:gd name="connsiteY14" fmla="*/ 908050 h 1631950"/>
              <a:gd name="connsiteX15" fmla="*/ 88900 w 2165350"/>
              <a:gd name="connsiteY15" fmla="*/ 730250 h 1631950"/>
              <a:gd name="connsiteX16" fmla="*/ 133350 w 2165350"/>
              <a:gd name="connsiteY16" fmla="*/ 692150 h 1631950"/>
              <a:gd name="connsiteX17" fmla="*/ 273050 w 2165350"/>
              <a:gd name="connsiteY17" fmla="*/ 603250 h 1631950"/>
              <a:gd name="connsiteX18" fmla="*/ 330200 w 2165350"/>
              <a:gd name="connsiteY18" fmla="*/ 527050 h 1631950"/>
              <a:gd name="connsiteX19" fmla="*/ 431800 w 2165350"/>
              <a:gd name="connsiteY19" fmla="*/ 514350 h 1631950"/>
              <a:gd name="connsiteX20" fmla="*/ 603250 w 2165350"/>
              <a:gd name="connsiteY20" fmla="*/ 622300 h 1631950"/>
              <a:gd name="connsiteX21" fmla="*/ 768350 w 2165350"/>
              <a:gd name="connsiteY21" fmla="*/ 654050 h 1631950"/>
              <a:gd name="connsiteX22" fmla="*/ 908050 w 2165350"/>
              <a:gd name="connsiteY22" fmla="*/ 628650 h 1631950"/>
              <a:gd name="connsiteX23" fmla="*/ 1047750 w 2165350"/>
              <a:gd name="connsiteY23" fmla="*/ 596900 h 1631950"/>
              <a:gd name="connsiteX24" fmla="*/ 1130300 w 2165350"/>
              <a:gd name="connsiteY24" fmla="*/ 615950 h 1631950"/>
              <a:gd name="connsiteX25" fmla="*/ 1219200 w 2165350"/>
              <a:gd name="connsiteY25" fmla="*/ 590550 h 1631950"/>
              <a:gd name="connsiteX26" fmla="*/ 1301750 w 2165350"/>
              <a:gd name="connsiteY26" fmla="*/ 412750 h 1631950"/>
              <a:gd name="connsiteX27" fmla="*/ 1390650 w 2165350"/>
              <a:gd name="connsiteY27" fmla="*/ 228600 h 1631950"/>
              <a:gd name="connsiteX28" fmla="*/ 1473200 w 2165350"/>
              <a:gd name="connsiteY28" fmla="*/ 12700 h 1631950"/>
              <a:gd name="connsiteX29" fmla="*/ 1625600 w 2165350"/>
              <a:gd name="connsiteY29" fmla="*/ 0 h 1631950"/>
              <a:gd name="connsiteX30" fmla="*/ 1689100 w 2165350"/>
              <a:gd name="connsiteY30" fmla="*/ 0 h 1631950"/>
              <a:gd name="connsiteX31" fmla="*/ 2025650 w 2165350"/>
              <a:gd name="connsiteY31" fmla="*/ 88900 h 1631950"/>
              <a:gd name="connsiteX32" fmla="*/ 2127250 w 2165350"/>
              <a:gd name="connsiteY32" fmla="*/ 311150 h 1631950"/>
              <a:gd name="connsiteX33" fmla="*/ 2165350 w 2165350"/>
              <a:gd name="connsiteY33" fmla="*/ 787400 h 1631950"/>
              <a:gd name="connsiteX34" fmla="*/ 2165350 w 2165350"/>
              <a:gd name="connsiteY34" fmla="*/ 1187450 h 1631950"/>
              <a:gd name="connsiteX35" fmla="*/ 2146300 w 2165350"/>
              <a:gd name="connsiteY35" fmla="*/ 1428750 h 1631950"/>
              <a:gd name="connsiteX36" fmla="*/ 1911350 w 2165350"/>
              <a:gd name="connsiteY36" fmla="*/ 1498600 h 1631950"/>
              <a:gd name="connsiteX37" fmla="*/ 1682750 w 2165350"/>
              <a:gd name="connsiteY37" fmla="*/ 1485900 h 1631950"/>
              <a:gd name="connsiteX38" fmla="*/ 1562100 w 2165350"/>
              <a:gd name="connsiteY38" fmla="*/ 1562100 h 1631950"/>
              <a:gd name="connsiteX39" fmla="*/ 1543050 w 2165350"/>
              <a:gd name="connsiteY39" fmla="*/ 1612900 h 1631950"/>
              <a:gd name="connsiteX40" fmla="*/ 1485900 w 2165350"/>
              <a:gd name="connsiteY40" fmla="*/ 1631950 h 1631950"/>
              <a:gd name="connsiteX0" fmla="*/ 1485900 w 2165350"/>
              <a:gd name="connsiteY0" fmla="*/ 1631950 h 1631950"/>
              <a:gd name="connsiteX1" fmla="*/ 1485900 w 2165350"/>
              <a:gd name="connsiteY1" fmla="*/ 1631950 h 1631950"/>
              <a:gd name="connsiteX2" fmla="*/ 1327150 w 2165350"/>
              <a:gd name="connsiteY2" fmla="*/ 1524000 h 1631950"/>
              <a:gd name="connsiteX3" fmla="*/ 1181100 w 2165350"/>
              <a:gd name="connsiteY3" fmla="*/ 1466850 h 1631950"/>
              <a:gd name="connsiteX4" fmla="*/ 1143000 w 2165350"/>
              <a:gd name="connsiteY4" fmla="*/ 1397000 h 1631950"/>
              <a:gd name="connsiteX5" fmla="*/ 990600 w 2165350"/>
              <a:gd name="connsiteY5" fmla="*/ 1492250 h 1631950"/>
              <a:gd name="connsiteX6" fmla="*/ 819150 w 2165350"/>
              <a:gd name="connsiteY6" fmla="*/ 1492250 h 1631950"/>
              <a:gd name="connsiteX7" fmla="*/ 762000 w 2165350"/>
              <a:gd name="connsiteY7" fmla="*/ 1485900 h 1631950"/>
              <a:gd name="connsiteX8" fmla="*/ 552450 w 2165350"/>
              <a:gd name="connsiteY8" fmla="*/ 1485900 h 1631950"/>
              <a:gd name="connsiteX9" fmla="*/ 501650 w 2165350"/>
              <a:gd name="connsiteY9" fmla="*/ 1454150 h 1631950"/>
              <a:gd name="connsiteX10" fmla="*/ 304800 w 2165350"/>
              <a:gd name="connsiteY10" fmla="*/ 1257300 h 1631950"/>
              <a:gd name="connsiteX11" fmla="*/ 190500 w 2165350"/>
              <a:gd name="connsiteY11" fmla="*/ 1282700 h 1631950"/>
              <a:gd name="connsiteX12" fmla="*/ 101600 w 2165350"/>
              <a:gd name="connsiteY12" fmla="*/ 1181100 h 1631950"/>
              <a:gd name="connsiteX13" fmla="*/ 19050 w 2165350"/>
              <a:gd name="connsiteY13" fmla="*/ 1028700 h 1631950"/>
              <a:gd name="connsiteX14" fmla="*/ 0 w 2165350"/>
              <a:gd name="connsiteY14" fmla="*/ 908050 h 1631950"/>
              <a:gd name="connsiteX15" fmla="*/ 88900 w 2165350"/>
              <a:gd name="connsiteY15" fmla="*/ 730250 h 1631950"/>
              <a:gd name="connsiteX16" fmla="*/ 133350 w 2165350"/>
              <a:gd name="connsiteY16" fmla="*/ 692150 h 1631950"/>
              <a:gd name="connsiteX17" fmla="*/ 273050 w 2165350"/>
              <a:gd name="connsiteY17" fmla="*/ 603250 h 1631950"/>
              <a:gd name="connsiteX18" fmla="*/ 330200 w 2165350"/>
              <a:gd name="connsiteY18" fmla="*/ 527050 h 1631950"/>
              <a:gd name="connsiteX19" fmla="*/ 431800 w 2165350"/>
              <a:gd name="connsiteY19" fmla="*/ 514350 h 1631950"/>
              <a:gd name="connsiteX20" fmla="*/ 603250 w 2165350"/>
              <a:gd name="connsiteY20" fmla="*/ 622300 h 1631950"/>
              <a:gd name="connsiteX21" fmla="*/ 768350 w 2165350"/>
              <a:gd name="connsiteY21" fmla="*/ 654050 h 1631950"/>
              <a:gd name="connsiteX22" fmla="*/ 908050 w 2165350"/>
              <a:gd name="connsiteY22" fmla="*/ 628650 h 1631950"/>
              <a:gd name="connsiteX23" fmla="*/ 1047750 w 2165350"/>
              <a:gd name="connsiteY23" fmla="*/ 596900 h 1631950"/>
              <a:gd name="connsiteX24" fmla="*/ 1130300 w 2165350"/>
              <a:gd name="connsiteY24" fmla="*/ 615950 h 1631950"/>
              <a:gd name="connsiteX25" fmla="*/ 1219200 w 2165350"/>
              <a:gd name="connsiteY25" fmla="*/ 590550 h 1631950"/>
              <a:gd name="connsiteX26" fmla="*/ 1263650 w 2165350"/>
              <a:gd name="connsiteY26" fmla="*/ 338263 h 1631950"/>
              <a:gd name="connsiteX27" fmla="*/ 1390650 w 2165350"/>
              <a:gd name="connsiteY27" fmla="*/ 228600 h 1631950"/>
              <a:gd name="connsiteX28" fmla="*/ 1473200 w 2165350"/>
              <a:gd name="connsiteY28" fmla="*/ 12700 h 1631950"/>
              <a:gd name="connsiteX29" fmla="*/ 1625600 w 2165350"/>
              <a:gd name="connsiteY29" fmla="*/ 0 h 1631950"/>
              <a:gd name="connsiteX30" fmla="*/ 1689100 w 2165350"/>
              <a:gd name="connsiteY30" fmla="*/ 0 h 1631950"/>
              <a:gd name="connsiteX31" fmla="*/ 2025650 w 2165350"/>
              <a:gd name="connsiteY31" fmla="*/ 88900 h 1631950"/>
              <a:gd name="connsiteX32" fmla="*/ 2127250 w 2165350"/>
              <a:gd name="connsiteY32" fmla="*/ 311150 h 1631950"/>
              <a:gd name="connsiteX33" fmla="*/ 2165350 w 2165350"/>
              <a:gd name="connsiteY33" fmla="*/ 787400 h 1631950"/>
              <a:gd name="connsiteX34" fmla="*/ 2165350 w 2165350"/>
              <a:gd name="connsiteY34" fmla="*/ 1187450 h 1631950"/>
              <a:gd name="connsiteX35" fmla="*/ 2146300 w 2165350"/>
              <a:gd name="connsiteY35" fmla="*/ 1428750 h 1631950"/>
              <a:gd name="connsiteX36" fmla="*/ 1911350 w 2165350"/>
              <a:gd name="connsiteY36" fmla="*/ 1498600 h 1631950"/>
              <a:gd name="connsiteX37" fmla="*/ 1682750 w 2165350"/>
              <a:gd name="connsiteY37" fmla="*/ 1485900 h 1631950"/>
              <a:gd name="connsiteX38" fmla="*/ 1562100 w 2165350"/>
              <a:gd name="connsiteY38" fmla="*/ 1562100 h 1631950"/>
              <a:gd name="connsiteX39" fmla="*/ 1543050 w 2165350"/>
              <a:gd name="connsiteY39" fmla="*/ 1612900 h 1631950"/>
              <a:gd name="connsiteX40" fmla="*/ 1485900 w 2165350"/>
              <a:gd name="connsiteY40" fmla="*/ 1631950 h 1631950"/>
              <a:gd name="connsiteX0" fmla="*/ 1485900 w 2165350"/>
              <a:gd name="connsiteY0" fmla="*/ 1631950 h 1631950"/>
              <a:gd name="connsiteX1" fmla="*/ 1485900 w 2165350"/>
              <a:gd name="connsiteY1" fmla="*/ 1631950 h 1631950"/>
              <a:gd name="connsiteX2" fmla="*/ 1327150 w 2165350"/>
              <a:gd name="connsiteY2" fmla="*/ 1524000 h 1631950"/>
              <a:gd name="connsiteX3" fmla="*/ 1181100 w 2165350"/>
              <a:gd name="connsiteY3" fmla="*/ 1466850 h 1631950"/>
              <a:gd name="connsiteX4" fmla="*/ 1143000 w 2165350"/>
              <a:gd name="connsiteY4" fmla="*/ 1397000 h 1631950"/>
              <a:gd name="connsiteX5" fmla="*/ 990600 w 2165350"/>
              <a:gd name="connsiteY5" fmla="*/ 1492250 h 1631950"/>
              <a:gd name="connsiteX6" fmla="*/ 819150 w 2165350"/>
              <a:gd name="connsiteY6" fmla="*/ 1492250 h 1631950"/>
              <a:gd name="connsiteX7" fmla="*/ 762000 w 2165350"/>
              <a:gd name="connsiteY7" fmla="*/ 1485900 h 1631950"/>
              <a:gd name="connsiteX8" fmla="*/ 552450 w 2165350"/>
              <a:gd name="connsiteY8" fmla="*/ 1485900 h 1631950"/>
              <a:gd name="connsiteX9" fmla="*/ 501650 w 2165350"/>
              <a:gd name="connsiteY9" fmla="*/ 1454150 h 1631950"/>
              <a:gd name="connsiteX10" fmla="*/ 304800 w 2165350"/>
              <a:gd name="connsiteY10" fmla="*/ 1257300 h 1631950"/>
              <a:gd name="connsiteX11" fmla="*/ 190500 w 2165350"/>
              <a:gd name="connsiteY11" fmla="*/ 1282700 h 1631950"/>
              <a:gd name="connsiteX12" fmla="*/ 101600 w 2165350"/>
              <a:gd name="connsiteY12" fmla="*/ 1181100 h 1631950"/>
              <a:gd name="connsiteX13" fmla="*/ 19050 w 2165350"/>
              <a:gd name="connsiteY13" fmla="*/ 1028700 h 1631950"/>
              <a:gd name="connsiteX14" fmla="*/ 0 w 2165350"/>
              <a:gd name="connsiteY14" fmla="*/ 908050 h 1631950"/>
              <a:gd name="connsiteX15" fmla="*/ 88900 w 2165350"/>
              <a:gd name="connsiteY15" fmla="*/ 730250 h 1631950"/>
              <a:gd name="connsiteX16" fmla="*/ 133350 w 2165350"/>
              <a:gd name="connsiteY16" fmla="*/ 692150 h 1631950"/>
              <a:gd name="connsiteX17" fmla="*/ 273050 w 2165350"/>
              <a:gd name="connsiteY17" fmla="*/ 603250 h 1631950"/>
              <a:gd name="connsiteX18" fmla="*/ 330200 w 2165350"/>
              <a:gd name="connsiteY18" fmla="*/ 527050 h 1631950"/>
              <a:gd name="connsiteX19" fmla="*/ 431800 w 2165350"/>
              <a:gd name="connsiteY19" fmla="*/ 514350 h 1631950"/>
              <a:gd name="connsiteX20" fmla="*/ 603250 w 2165350"/>
              <a:gd name="connsiteY20" fmla="*/ 622300 h 1631950"/>
              <a:gd name="connsiteX21" fmla="*/ 768350 w 2165350"/>
              <a:gd name="connsiteY21" fmla="*/ 654050 h 1631950"/>
              <a:gd name="connsiteX22" fmla="*/ 908050 w 2165350"/>
              <a:gd name="connsiteY22" fmla="*/ 628650 h 1631950"/>
              <a:gd name="connsiteX23" fmla="*/ 1047750 w 2165350"/>
              <a:gd name="connsiteY23" fmla="*/ 596900 h 1631950"/>
              <a:gd name="connsiteX24" fmla="*/ 1130300 w 2165350"/>
              <a:gd name="connsiteY24" fmla="*/ 615950 h 1631950"/>
              <a:gd name="connsiteX25" fmla="*/ 1219200 w 2165350"/>
              <a:gd name="connsiteY25" fmla="*/ 590550 h 1631950"/>
              <a:gd name="connsiteX26" fmla="*/ 1263650 w 2165350"/>
              <a:gd name="connsiteY26" fmla="*/ 338263 h 1631950"/>
              <a:gd name="connsiteX27" fmla="*/ 1416050 w 2165350"/>
              <a:gd name="connsiteY27" fmla="*/ 187970 h 1631950"/>
              <a:gd name="connsiteX28" fmla="*/ 1473200 w 2165350"/>
              <a:gd name="connsiteY28" fmla="*/ 12700 h 1631950"/>
              <a:gd name="connsiteX29" fmla="*/ 1625600 w 2165350"/>
              <a:gd name="connsiteY29" fmla="*/ 0 h 1631950"/>
              <a:gd name="connsiteX30" fmla="*/ 1689100 w 2165350"/>
              <a:gd name="connsiteY30" fmla="*/ 0 h 1631950"/>
              <a:gd name="connsiteX31" fmla="*/ 2025650 w 2165350"/>
              <a:gd name="connsiteY31" fmla="*/ 88900 h 1631950"/>
              <a:gd name="connsiteX32" fmla="*/ 2127250 w 2165350"/>
              <a:gd name="connsiteY32" fmla="*/ 311150 h 1631950"/>
              <a:gd name="connsiteX33" fmla="*/ 2165350 w 2165350"/>
              <a:gd name="connsiteY33" fmla="*/ 787400 h 1631950"/>
              <a:gd name="connsiteX34" fmla="*/ 2165350 w 2165350"/>
              <a:gd name="connsiteY34" fmla="*/ 1187450 h 1631950"/>
              <a:gd name="connsiteX35" fmla="*/ 2146300 w 2165350"/>
              <a:gd name="connsiteY35" fmla="*/ 1428750 h 1631950"/>
              <a:gd name="connsiteX36" fmla="*/ 1911350 w 2165350"/>
              <a:gd name="connsiteY36" fmla="*/ 1498600 h 1631950"/>
              <a:gd name="connsiteX37" fmla="*/ 1682750 w 2165350"/>
              <a:gd name="connsiteY37" fmla="*/ 1485900 h 1631950"/>
              <a:gd name="connsiteX38" fmla="*/ 1562100 w 2165350"/>
              <a:gd name="connsiteY38" fmla="*/ 1562100 h 1631950"/>
              <a:gd name="connsiteX39" fmla="*/ 1543050 w 2165350"/>
              <a:gd name="connsiteY39" fmla="*/ 1612900 h 1631950"/>
              <a:gd name="connsiteX40" fmla="*/ 1485900 w 2165350"/>
              <a:gd name="connsiteY40" fmla="*/ 1631950 h 1631950"/>
              <a:gd name="connsiteX0" fmla="*/ 1485900 w 2165350"/>
              <a:gd name="connsiteY0" fmla="*/ 1631950 h 1631950"/>
              <a:gd name="connsiteX1" fmla="*/ 1485900 w 2165350"/>
              <a:gd name="connsiteY1" fmla="*/ 1631950 h 1631950"/>
              <a:gd name="connsiteX2" fmla="*/ 1327150 w 2165350"/>
              <a:gd name="connsiteY2" fmla="*/ 1524000 h 1631950"/>
              <a:gd name="connsiteX3" fmla="*/ 1181100 w 2165350"/>
              <a:gd name="connsiteY3" fmla="*/ 1466850 h 1631950"/>
              <a:gd name="connsiteX4" fmla="*/ 1143000 w 2165350"/>
              <a:gd name="connsiteY4" fmla="*/ 1397000 h 1631950"/>
              <a:gd name="connsiteX5" fmla="*/ 990600 w 2165350"/>
              <a:gd name="connsiteY5" fmla="*/ 1492250 h 1631950"/>
              <a:gd name="connsiteX6" fmla="*/ 819150 w 2165350"/>
              <a:gd name="connsiteY6" fmla="*/ 1492250 h 1631950"/>
              <a:gd name="connsiteX7" fmla="*/ 762000 w 2165350"/>
              <a:gd name="connsiteY7" fmla="*/ 1485900 h 1631950"/>
              <a:gd name="connsiteX8" fmla="*/ 552450 w 2165350"/>
              <a:gd name="connsiteY8" fmla="*/ 1485900 h 1631950"/>
              <a:gd name="connsiteX9" fmla="*/ 501650 w 2165350"/>
              <a:gd name="connsiteY9" fmla="*/ 1454150 h 1631950"/>
              <a:gd name="connsiteX10" fmla="*/ 304800 w 2165350"/>
              <a:gd name="connsiteY10" fmla="*/ 1257300 h 1631950"/>
              <a:gd name="connsiteX11" fmla="*/ 190500 w 2165350"/>
              <a:gd name="connsiteY11" fmla="*/ 1282700 h 1631950"/>
              <a:gd name="connsiteX12" fmla="*/ 101600 w 2165350"/>
              <a:gd name="connsiteY12" fmla="*/ 1181100 h 1631950"/>
              <a:gd name="connsiteX13" fmla="*/ 19050 w 2165350"/>
              <a:gd name="connsiteY13" fmla="*/ 1028700 h 1631950"/>
              <a:gd name="connsiteX14" fmla="*/ 0 w 2165350"/>
              <a:gd name="connsiteY14" fmla="*/ 908050 h 1631950"/>
              <a:gd name="connsiteX15" fmla="*/ 88900 w 2165350"/>
              <a:gd name="connsiteY15" fmla="*/ 730250 h 1631950"/>
              <a:gd name="connsiteX16" fmla="*/ 133350 w 2165350"/>
              <a:gd name="connsiteY16" fmla="*/ 692150 h 1631950"/>
              <a:gd name="connsiteX17" fmla="*/ 273050 w 2165350"/>
              <a:gd name="connsiteY17" fmla="*/ 603250 h 1631950"/>
              <a:gd name="connsiteX18" fmla="*/ 330200 w 2165350"/>
              <a:gd name="connsiteY18" fmla="*/ 527050 h 1631950"/>
              <a:gd name="connsiteX19" fmla="*/ 431800 w 2165350"/>
              <a:gd name="connsiteY19" fmla="*/ 514350 h 1631950"/>
              <a:gd name="connsiteX20" fmla="*/ 603250 w 2165350"/>
              <a:gd name="connsiteY20" fmla="*/ 622300 h 1631950"/>
              <a:gd name="connsiteX21" fmla="*/ 768350 w 2165350"/>
              <a:gd name="connsiteY21" fmla="*/ 654050 h 1631950"/>
              <a:gd name="connsiteX22" fmla="*/ 908050 w 2165350"/>
              <a:gd name="connsiteY22" fmla="*/ 628650 h 1631950"/>
              <a:gd name="connsiteX23" fmla="*/ 1047750 w 2165350"/>
              <a:gd name="connsiteY23" fmla="*/ 596900 h 1631950"/>
              <a:gd name="connsiteX24" fmla="*/ 1130300 w 2165350"/>
              <a:gd name="connsiteY24" fmla="*/ 615950 h 1631950"/>
              <a:gd name="connsiteX25" fmla="*/ 1219200 w 2165350"/>
              <a:gd name="connsiteY25" fmla="*/ 590550 h 1631950"/>
              <a:gd name="connsiteX26" fmla="*/ 1263650 w 2165350"/>
              <a:gd name="connsiteY26" fmla="*/ 338263 h 1631950"/>
              <a:gd name="connsiteX27" fmla="*/ 1416050 w 2165350"/>
              <a:gd name="connsiteY27" fmla="*/ 187970 h 1631950"/>
              <a:gd name="connsiteX28" fmla="*/ 1517650 w 2165350"/>
              <a:gd name="connsiteY28" fmla="*/ 66872 h 1631950"/>
              <a:gd name="connsiteX29" fmla="*/ 1625600 w 2165350"/>
              <a:gd name="connsiteY29" fmla="*/ 0 h 1631950"/>
              <a:gd name="connsiteX30" fmla="*/ 1689100 w 2165350"/>
              <a:gd name="connsiteY30" fmla="*/ 0 h 1631950"/>
              <a:gd name="connsiteX31" fmla="*/ 2025650 w 2165350"/>
              <a:gd name="connsiteY31" fmla="*/ 88900 h 1631950"/>
              <a:gd name="connsiteX32" fmla="*/ 2127250 w 2165350"/>
              <a:gd name="connsiteY32" fmla="*/ 311150 h 1631950"/>
              <a:gd name="connsiteX33" fmla="*/ 2165350 w 2165350"/>
              <a:gd name="connsiteY33" fmla="*/ 787400 h 1631950"/>
              <a:gd name="connsiteX34" fmla="*/ 2165350 w 2165350"/>
              <a:gd name="connsiteY34" fmla="*/ 1187450 h 1631950"/>
              <a:gd name="connsiteX35" fmla="*/ 2146300 w 2165350"/>
              <a:gd name="connsiteY35" fmla="*/ 1428750 h 1631950"/>
              <a:gd name="connsiteX36" fmla="*/ 1911350 w 2165350"/>
              <a:gd name="connsiteY36" fmla="*/ 1498600 h 1631950"/>
              <a:gd name="connsiteX37" fmla="*/ 1682750 w 2165350"/>
              <a:gd name="connsiteY37" fmla="*/ 1485900 h 1631950"/>
              <a:gd name="connsiteX38" fmla="*/ 1562100 w 2165350"/>
              <a:gd name="connsiteY38" fmla="*/ 1562100 h 1631950"/>
              <a:gd name="connsiteX39" fmla="*/ 1543050 w 2165350"/>
              <a:gd name="connsiteY39" fmla="*/ 1612900 h 1631950"/>
              <a:gd name="connsiteX40" fmla="*/ 1485900 w 2165350"/>
              <a:gd name="connsiteY40" fmla="*/ 1631950 h 1631950"/>
              <a:gd name="connsiteX0" fmla="*/ 1485900 w 2165350"/>
              <a:gd name="connsiteY0" fmla="*/ 1631950 h 1631950"/>
              <a:gd name="connsiteX1" fmla="*/ 1485900 w 2165350"/>
              <a:gd name="connsiteY1" fmla="*/ 1631950 h 1631950"/>
              <a:gd name="connsiteX2" fmla="*/ 1327150 w 2165350"/>
              <a:gd name="connsiteY2" fmla="*/ 1524000 h 1631950"/>
              <a:gd name="connsiteX3" fmla="*/ 1181100 w 2165350"/>
              <a:gd name="connsiteY3" fmla="*/ 1466850 h 1631950"/>
              <a:gd name="connsiteX4" fmla="*/ 1143000 w 2165350"/>
              <a:gd name="connsiteY4" fmla="*/ 1397000 h 1631950"/>
              <a:gd name="connsiteX5" fmla="*/ 990600 w 2165350"/>
              <a:gd name="connsiteY5" fmla="*/ 1492250 h 1631950"/>
              <a:gd name="connsiteX6" fmla="*/ 819150 w 2165350"/>
              <a:gd name="connsiteY6" fmla="*/ 1492250 h 1631950"/>
              <a:gd name="connsiteX7" fmla="*/ 762000 w 2165350"/>
              <a:gd name="connsiteY7" fmla="*/ 1485900 h 1631950"/>
              <a:gd name="connsiteX8" fmla="*/ 552450 w 2165350"/>
              <a:gd name="connsiteY8" fmla="*/ 1485900 h 1631950"/>
              <a:gd name="connsiteX9" fmla="*/ 501650 w 2165350"/>
              <a:gd name="connsiteY9" fmla="*/ 1454150 h 1631950"/>
              <a:gd name="connsiteX10" fmla="*/ 304800 w 2165350"/>
              <a:gd name="connsiteY10" fmla="*/ 1257300 h 1631950"/>
              <a:gd name="connsiteX11" fmla="*/ 190500 w 2165350"/>
              <a:gd name="connsiteY11" fmla="*/ 1282700 h 1631950"/>
              <a:gd name="connsiteX12" fmla="*/ 101600 w 2165350"/>
              <a:gd name="connsiteY12" fmla="*/ 1181100 h 1631950"/>
              <a:gd name="connsiteX13" fmla="*/ 19050 w 2165350"/>
              <a:gd name="connsiteY13" fmla="*/ 1028700 h 1631950"/>
              <a:gd name="connsiteX14" fmla="*/ 0 w 2165350"/>
              <a:gd name="connsiteY14" fmla="*/ 908050 h 1631950"/>
              <a:gd name="connsiteX15" fmla="*/ 88900 w 2165350"/>
              <a:gd name="connsiteY15" fmla="*/ 730250 h 1631950"/>
              <a:gd name="connsiteX16" fmla="*/ 133350 w 2165350"/>
              <a:gd name="connsiteY16" fmla="*/ 692150 h 1631950"/>
              <a:gd name="connsiteX17" fmla="*/ 273050 w 2165350"/>
              <a:gd name="connsiteY17" fmla="*/ 603250 h 1631950"/>
              <a:gd name="connsiteX18" fmla="*/ 330200 w 2165350"/>
              <a:gd name="connsiteY18" fmla="*/ 527050 h 1631950"/>
              <a:gd name="connsiteX19" fmla="*/ 431800 w 2165350"/>
              <a:gd name="connsiteY19" fmla="*/ 514350 h 1631950"/>
              <a:gd name="connsiteX20" fmla="*/ 603250 w 2165350"/>
              <a:gd name="connsiteY20" fmla="*/ 622300 h 1631950"/>
              <a:gd name="connsiteX21" fmla="*/ 768350 w 2165350"/>
              <a:gd name="connsiteY21" fmla="*/ 654050 h 1631950"/>
              <a:gd name="connsiteX22" fmla="*/ 908050 w 2165350"/>
              <a:gd name="connsiteY22" fmla="*/ 628650 h 1631950"/>
              <a:gd name="connsiteX23" fmla="*/ 1047750 w 2165350"/>
              <a:gd name="connsiteY23" fmla="*/ 596900 h 1631950"/>
              <a:gd name="connsiteX24" fmla="*/ 1130300 w 2165350"/>
              <a:gd name="connsiteY24" fmla="*/ 615950 h 1631950"/>
              <a:gd name="connsiteX25" fmla="*/ 1219200 w 2165350"/>
              <a:gd name="connsiteY25" fmla="*/ 590550 h 1631950"/>
              <a:gd name="connsiteX26" fmla="*/ 1263650 w 2165350"/>
              <a:gd name="connsiteY26" fmla="*/ 338263 h 1631950"/>
              <a:gd name="connsiteX27" fmla="*/ 1416050 w 2165350"/>
              <a:gd name="connsiteY27" fmla="*/ 187970 h 1631950"/>
              <a:gd name="connsiteX28" fmla="*/ 1517650 w 2165350"/>
              <a:gd name="connsiteY28" fmla="*/ 66872 h 1631950"/>
              <a:gd name="connsiteX29" fmla="*/ 1625600 w 2165350"/>
              <a:gd name="connsiteY29" fmla="*/ 0 h 1631950"/>
              <a:gd name="connsiteX30" fmla="*/ 1778000 w 2165350"/>
              <a:gd name="connsiteY30" fmla="*/ 101574 h 1631950"/>
              <a:gd name="connsiteX31" fmla="*/ 2025650 w 2165350"/>
              <a:gd name="connsiteY31" fmla="*/ 88900 h 1631950"/>
              <a:gd name="connsiteX32" fmla="*/ 2127250 w 2165350"/>
              <a:gd name="connsiteY32" fmla="*/ 311150 h 1631950"/>
              <a:gd name="connsiteX33" fmla="*/ 2165350 w 2165350"/>
              <a:gd name="connsiteY33" fmla="*/ 787400 h 1631950"/>
              <a:gd name="connsiteX34" fmla="*/ 2165350 w 2165350"/>
              <a:gd name="connsiteY34" fmla="*/ 1187450 h 1631950"/>
              <a:gd name="connsiteX35" fmla="*/ 2146300 w 2165350"/>
              <a:gd name="connsiteY35" fmla="*/ 1428750 h 1631950"/>
              <a:gd name="connsiteX36" fmla="*/ 1911350 w 2165350"/>
              <a:gd name="connsiteY36" fmla="*/ 1498600 h 1631950"/>
              <a:gd name="connsiteX37" fmla="*/ 1682750 w 2165350"/>
              <a:gd name="connsiteY37" fmla="*/ 1485900 h 1631950"/>
              <a:gd name="connsiteX38" fmla="*/ 1562100 w 2165350"/>
              <a:gd name="connsiteY38" fmla="*/ 1562100 h 1631950"/>
              <a:gd name="connsiteX39" fmla="*/ 1543050 w 2165350"/>
              <a:gd name="connsiteY39" fmla="*/ 1612900 h 1631950"/>
              <a:gd name="connsiteX40" fmla="*/ 1485900 w 2165350"/>
              <a:gd name="connsiteY40" fmla="*/ 1631950 h 1631950"/>
              <a:gd name="connsiteX0" fmla="*/ 1485900 w 2165350"/>
              <a:gd name="connsiteY0" fmla="*/ 1631950 h 1631950"/>
              <a:gd name="connsiteX1" fmla="*/ 1485900 w 2165350"/>
              <a:gd name="connsiteY1" fmla="*/ 1631950 h 1631950"/>
              <a:gd name="connsiteX2" fmla="*/ 1327150 w 2165350"/>
              <a:gd name="connsiteY2" fmla="*/ 1524000 h 1631950"/>
              <a:gd name="connsiteX3" fmla="*/ 1181100 w 2165350"/>
              <a:gd name="connsiteY3" fmla="*/ 1466850 h 1631950"/>
              <a:gd name="connsiteX4" fmla="*/ 1143000 w 2165350"/>
              <a:gd name="connsiteY4" fmla="*/ 1397000 h 1631950"/>
              <a:gd name="connsiteX5" fmla="*/ 990600 w 2165350"/>
              <a:gd name="connsiteY5" fmla="*/ 1492250 h 1631950"/>
              <a:gd name="connsiteX6" fmla="*/ 819150 w 2165350"/>
              <a:gd name="connsiteY6" fmla="*/ 1492250 h 1631950"/>
              <a:gd name="connsiteX7" fmla="*/ 762000 w 2165350"/>
              <a:gd name="connsiteY7" fmla="*/ 1485900 h 1631950"/>
              <a:gd name="connsiteX8" fmla="*/ 552450 w 2165350"/>
              <a:gd name="connsiteY8" fmla="*/ 1485900 h 1631950"/>
              <a:gd name="connsiteX9" fmla="*/ 501650 w 2165350"/>
              <a:gd name="connsiteY9" fmla="*/ 1454150 h 1631950"/>
              <a:gd name="connsiteX10" fmla="*/ 304800 w 2165350"/>
              <a:gd name="connsiteY10" fmla="*/ 1257300 h 1631950"/>
              <a:gd name="connsiteX11" fmla="*/ 190500 w 2165350"/>
              <a:gd name="connsiteY11" fmla="*/ 1282700 h 1631950"/>
              <a:gd name="connsiteX12" fmla="*/ 101600 w 2165350"/>
              <a:gd name="connsiteY12" fmla="*/ 1181100 h 1631950"/>
              <a:gd name="connsiteX13" fmla="*/ 19050 w 2165350"/>
              <a:gd name="connsiteY13" fmla="*/ 1028700 h 1631950"/>
              <a:gd name="connsiteX14" fmla="*/ 0 w 2165350"/>
              <a:gd name="connsiteY14" fmla="*/ 908050 h 1631950"/>
              <a:gd name="connsiteX15" fmla="*/ 88900 w 2165350"/>
              <a:gd name="connsiteY15" fmla="*/ 730250 h 1631950"/>
              <a:gd name="connsiteX16" fmla="*/ 133350 w 2165350"/>
              <a:gd name="connsiteY16" fmla="*/ 692150 h 1631950"/>
              <a:gd name="connsiteX17" fmla="*/ 273050 w 2165350"/>
              <a:gd name="connsiteY17" fmla="*/ 603250 h 1631950"/>
              <a:gd name="connsiteX18" fmla="*/ 330200 w 2165350"/>
              <a:gd name="connsiteY18" fmla="*/ 527050 h 1631950"/>
              <a:gd name="connsiteX19" fmla="*/ 431800 w 2165350"/>
              <a:gd name="connsiteY19" fmla="*/ 514350 h 1631950"/>
              <a:gd name="connsiteX20" fmla="*/ 603250 w 2165350"/>
              <a:gd name="connsiteY20" fmla="*/ 622300 h 1631950"/>
              <a:gd name="connsiteX21" fmla="*/ 768350 w 2165350"/>
              <a:gd name="connsiteY21" fmla="*/ 654050 h 1631950"/>
              <a:gd name="connsiteX22" fmla="*/ 908050 w 2165350"/>
              <a:gd name="connsiteY22" fmla="*/ 628650 h 1631950"/>
              <a:gd name="connsiteX23" fmla="*/ 1047750 w 2165350"/>
              <a:gd name="connsiteY23" fmla="*/ 596900 h 1631950"/>
              <a:gd name="connsiteX24" fmla="*/ 1130300 w 2165350"/>
              <a:gd name="connsiteY24" fmla="*/ 615950 h 1631950"/>
              <a:gd name="connsiteX25" fmla="*/ 1219200 w 2165350"/>
              <a:gd name="connsiteY25" fmla="*/ 590550 h 1631950"/>
              <a:gd name="connsiteX26" fmla="*/ 1263650 w 2165350"/>
              <a:gd name="connsiteY26" fmla="*/ 338263 h 1631950"/>
              <a:gd name="connsiteX27" fmla="*/ 1416050 w 2165350"/>
              <a:gd name="connsiteY27" fmla="*/ 187970 h 1631950"/>
              <a:gd name="connsiteX28" fmla="*/ 1517650 w 2165350"/>
              <a:gd name="connsiteY28" fmla="*/ 66872 h 1631950"/>
              <a:gd name="connsiteX29" fmla="*/ 1625600 w 2165350"/>
              <a:gd name="connsiteY29" fmla="*/ 0 h 1631950"/>
              <a:gd name="connsiteX30" fmla="*/ 1778000 w 2165350"/>
              <a:gd name="connsiteY30" fmla="*/ 101574 h 1631950"/>
              <a:gd name="connsiteX31" fmla="*/ 2057400 w 2165350"/>
              <a:gd name="connsiteY31" fmla="*/ 88900 h 1631950"/>
              <a:gd name="connsiteX32" fmla="*/ 2127250 w 2165350"/>
              <a:gd name="connsiteY32" fmla="*/ 311150 h 1631950"/>
              <a:gd name="connsiteX33" fmla="*/ 2165350 w 2165350"/>
              <a:gd name="connsiteY33" fmla="*/ 787400 h 1631950"/>
              <a:gd name="connsiteX34" fmla="*/ 2165350 w 2165350"/>
              <a:gd name="connsiteY34" fmla="*/ 1187450 h 1631950"/>
              <a:gd name="connsiteX35" fmla="*/ 2146300 w 2165350"/>
              <a:gd name="connsiteY35" fmla="*/ 1428750 h 1631950"/>
              <a:gd name="connsiteX36" fmla="*/ 1911350 w 2165350"/>
              <a:gd name="connsiteY36" fmla="*/ 1498600 h 1631950"/>
              <a:gd name="connsiteX37" fmla="*/ 1682750 w 2165350"/>
              <a:gd name="connsiteY37" fmla="*/ 1485900 h 1631950"/>
              <a:gd name="connsiteX38" fmla="*/ 1562100 w 2165350"/>
              <a:gd name="connsiteY38" fmla="*/ 1562100 h 1631950"/>
              <a:gd name="connsiteX39" fmla="*/ 1543050 w 2165350"/>
              <a:gd name="connsiteY39" fmla="*/ 1612900 h 1631950"/>
              <a:gd name="connsiteX40" fmla="*/ 1485900 w 2165350"/>
              <a:gd name="connsiteY40" fmla="*/ 1631950 h 1631950"/>
              <a:gd name="connsiteX0" fmla="*/ 1485900 w 2209800"/>
              <a:gd name="connsiteY0" fmla="*/ 1631950 h 1631950"/>
              <a:gd name="connsiteX1" fmla="*/ 1485900 w 2209800"/>
              <a:gd name="connsiteY1" fmla="*/ 1631950 h 1631950"/>
              <a:gd name="connsiteX2" fmla="*/ 1327150 w 2209800"/>
              <a:gd name="connsiteY2" fmla="*/ 1524000 h 1631950"/>
              <a:gd name="connsiteX3" fmla="*/ 1181100 w 2209800"/>
              <a:gd name="connsiteY3" fmla="*/ 1466850 h 1631950"/>
              <a:gd name="connsiteX4" fmla="*/ 1143000 w 2209800"/>
              <a:gd name="connsiteY4" fmla="*/ 1397000 h 1631950"/>
              <a:gd name="connsiteX5" fmla="*/ 990600 w 2209800"/>
              <a:gd name="connsiteY5" fmla="*/ 1492250 h 1631950"/>
              <a:gd name="connsiteX6" fmla="*/ 819150 w 2209800"/>
              <a:gd name="connsiteY6" fmla="*/ 1492250 h 1631950"/>
              <a:gd name="connsiteX7" fmla="*/ 762000 w 2209800"/>
              <a:gd name="connsiteY7" fmla="*/ 1485900 h 1631950"/>
              <a:gd name="connsiteX8" fmla="*/ 552450 w 2209800"/>
              <a:gd name="connsiteY8" fmla="*/ 1485900 h 1631950"/>
              <a:gd name="connsiteX9" fmla="*/ 501650 w 2209800"/>
              <a:gd name="connsiteY9" fmla="*/ 1454150 h 1631950"/>
              <a:gd name="connsiteX10" fmla="*/ 304800 w 2209800"/>
              <a:gd name="connsiteY10" fmla="*/ 1257300 h 1631950"/>
              <a:gd name="connsiteX11" fmla="*/ 190500 w 2209800"/>
              <a:gd name="connsiteY11" fmla="*/ 1282700 h 1631950"/>
              <a:gd name="connsiteX12" fmla="*/ 101600 w 2209800"/>
              <a:gd name="connsiteY12" fmla="*/ 1181100 h 1631950"/>
              <a:gd name="connsiteX13" fmla="*/ 19050 w 2209800"/>
              <a:gd name="connsiteY13" fmla="*/ 1028700 h 1631950"/>
              <a:gd name="connsiteX14" fmla="*/ 0 w 2209800"/>
              <a:gd name="connsiteY14" fmla="*/ 908050 h 1631950"/>
              <a:gd name="connsiteX15" fmla="*/ 88900 w 2209800"/>
              <a:gd name="connsiteY15" fmla="*/ 730250 h 1631950"/>
              <a:gd name="connsiteX16" fmla="*/ 133350 w 2209800"/>
              <a:gd name="connsiteY16" fmla="*/ 692150 h 1631950"/>
              <a:gd name="connsiteX17" fmla="*/ 273050 w 2209800"/>
              <a:gd name="connsiteY17" fmla="*/ 603250 h 1631950"/>
              <a:gd name="connsiteX18" fmla="*/ 330200 w 2209800"/>
              <a:gd name="connsiteY18" fmla="*/ 527050 h 1631950"/>
              <a:gd name="connsiteX19" fmla="*/ 431800 w 2209800"/>
              <a:gd name="connsiteY19" fmla="*/ 514350 h 1631950"/>
              <a:gd name="connsiteX20" fmla="*/ 603250 w 2209800"/>
              <a:gd name="connsiteY20" fmla="*/ 622300 h 1631950"/>
              <a:gd name="connsiteX21" fmla="*/ 768350 w 2209800"/>
              <a:gd name="connsiteY21" fmla="*/ 654050 h 1631950"/>
              <a:gd name="connsiteX22" fmla="*/ 908050 w 2209800"/>
              <a:gd name="connsiteY22" fmla="*/ 628650 h 1631950"/>
              <a:gd name="connsiteX23" fmla="*/ 1047750 w 2209800"/>
              <a:gd name="connsiteY23" fmla="*/ 596900 h 1631950"/>
              <a:gd name="connsiteX24" fmla="*/ 1130300 w 2209800"/>
              <a:gd name="connsiteY24" fmla="*/ 615950 h 1631950"/>
              <a:gd name="connsiteX25" fmla="*/ 1219200 w 2209800"/>
              <a:gd name="connsiteY25" fmla="*/ 590550 h 1631950"/>
              <a:gd name="connsiteX26" fmla="*/ 1263650 w 2209800"/>
              <a:gd name="connsiteY26" fmla="*/ 338263 h 1631950"/>
              <a:gd name="connsiteX27" fmla="*/ 1416050 w 2209800"/>
              <a:gd name="connsiteY27" fmla="*/ 187970 h 1631950"/>
              <a:gd name="connsiteX28" fmla="*/ 1517650 w 2209800"/>
              <a:gd name="connsiteY28" fmla="*/ 66872 h 1631950"/>
              <a:gd name="connsiteX29" fmla="*/ 1625600 w 2209800"/>
              <a:gd name="connsiteY29" fmla="*/ 0 h 1631950"/>
              <a:gd name="connsiteX30" fmla="*/ 1778000 w 2209800"/>
              <a:gd name="connsiteY30" fmla="*/ 101574 h 1631950"/>
              <a:gd name="connsiteX31" fmla="*/ 2057400 w 2209800"/>
              <a:gd name="connsiteY31" fmla="*/ 88900 h 1631950"/>
              <a:gd name="connsiteX32" fmla="*/ 2127250 w 2209800"/>
              <a:gd name="connsiteY32" fmla="*/ 311150 h 1631950"/>
              <a:gd name="connsiteX33" fmla="*/ 2209800 w 2209800"/>
              <a:gd name="connsiteY33" fmla="*/ 841573 h 1631950"/>
              <a:gd name="connsiteX34" fmla="*/ 2165350 w 2209800"/>
              <a:gd name="connsiteY34" fmla="*/ 1187450 h 1631950"/>
              <a:gd name="connsiteX35" fmla="*/ 2146300 w 2209800"/>
              <a:gd name="connsiteY35" fmla="*/ 1428750 h 1631950"/>
              <a:gd name="connsiteX36" fmla="*/ 1911350 w 2209800"/>
              <a:gd name="connsiteY36" fmla="*/ 1498600 h 1631950"/>
              <a:gd name="connsiteX37" fmla="*/ 1682750 w 2209800"/>
              <a:gd name="connsiteY37" fmla="*/ 1485900 h 1631950"/>
              <a:gd name="connsiteX38" fmla="*/ 1562100 w 2209800"/>
              <a:gd name="connsiteY38" fmla="*/ 1562100 h 1631950"/>
              <a:gd name="connsiteX39" fmla="*/ 1543050 w 2209800"/>
              <a:gd name="connsiteY39" fmla="*/ 1612900 h 1631950"/>
              <a:gd name="connsiteX40" fmla="*/ 1485900 w 2209800"/>
              <a:gd name="connsiteY40" fmla="*/ 1631950 h 1631950"/>
              <a:gd name="connsiteX0" fmla="*/ 1485900 w 2457450"/>
              <a:gd name="connsiteY0" fmla="*/ 1631950 h 1631950"/>
              <a:gd name="connsiteX1" fmla="*/ 1485900 w 2457450"/>
              <a:gd name="connsiteY1" fmla="*/ 1631950 h 1631950"/>
              <a:gd name="connsiteX2" fmla="*/ 1327150 w 2457450"/>
              <a:gd name="connsiteY2" fmla="*/ 1524000 h 1631950"/>
              <a:gd name="connsiteX3" fmla="*/ 1181100 w 2457450"/>
              <a:gd name="connsiteY3" fmla="*/ 1466850 h 1631950"/>
              <a:gd name="connsiteX4" fmla="*/ 1143000 w 2457450"/>
              <a:gd name="connsiteY4" fmla="*/ 1397000 h 1631950"/>
              <a:gd name="connsiteX5" fmla="*/ 990600 w 2457450"/>
              <a:gd name="connsiteY5" fmla="*/ 1492250 h 1631950"/>
              <a:gd name="connsiteX6" fmla="*/ 819150 w 2457450"/>
              <a:gd name="connsiteY6" fmla="*/ 1492250 h 1631950"/>
              <a:gd name="connsiteX7" fmla="*/ 762000 w 2457450"/>
              <a:gd name="connsiteY7" fmla="*/ 1485900 h 1631950"/>
              <a:gd name="connsiteX8" fmla="*/ 552450 w 2457450"/>
              <a:gd name="connsiteY8" fmla="*/ 1485900 h 1631950"/>
              <a:gd name="connsiteX9" fmla="*/ 501650 w 2457450"/>
              <a:gd name="connsiteY9" fmla="*/ 1454150 h 1631950"/>
              <a:gd name="connsiteX10" fmla="*/ 304800 w 2457450"/>
              <a:gd name="connsiteY10" fmla="*/ 1257300 h 1631950"/>
              <a:gd name="connsiteX11" fmla="*/ 190500 w 2457450"/>
              <a:gd name="connsiteY11" fmla="*/ 1282700 h 1631950"/>
              <a:gd name="connsiteX12" fmla="*/ 101600 w 2457450"/>
              <a:gd name="connsiteY12" fmla="*/ 1181100 h 1631950"/>
              <a:gd name="connsiteX13" fmla="*/ 19050 w 2457450"/>
              <a:gd name="connsiteY13" fmla="*/ 1028700 h 1631950"/>
              <a:gd name="connsiteX14" fmla="*/ 0 w 2457450"/>
              <a:gd name="connsiteY14" fmla="*/ 908050 h 1631950"/>
              <a:gd name="connsiteX15" fmla="*/ 88900 w 2457450"/>
              <a:gd name="connsiteY15" fmla="*/ 730250 h 1631950"/>
              <a:gd name="connsiteX16" fmla="*/ 133350 w 2457450"/>
              <a:gd name="connsiteY16" fmla="*/ 692150 h 1631950"/>
              <a:gd name="connsiteX17" fmla="*/ 273050 w 2457450"/>
              <a:gd name="connsiteY17" fmla="*/ 603250 h 1631950"/>
              <a:gd name="connsiteX18" fmla="*/ 330200 w 2457450"/>
              <a:gd name="connsiteY18" fmla="*/ 527050 h 1631950"/>
              <a:gd name="connsiteX19" fmla="*/ 431800 w 2457450"/>
              <a:gd name="connsiteY19" fmla="*/ 514350 h 1631950"/>
              <a:gd name="connsiteX20" fmla="*/ 603250 w 2457450"/>
              <a:gd name="connsiteY20" fmla="*/ 622300 h 1631950"/>
              <a:gd name="connsiteX21" fmla="*/ 768350 w 2457450"/>
              <a:gd name="connsiteY21" fmla="*/ 654050 h 1631950"/>
              <a:gd name="connsiteX22" fmla="*/ 908050 w 2457450"/>
              <a:gd name="connsiteY22" fmla="*/ 628650 h 1631950"/>
              <a:gd name="connsiteX23" fmla="*/ 1047750 w 2457450"/>
              <a:gd name="connsiteY23" fmla="*/ 596900 h 1631950"/>
              <a:gd name="connsiteX24" fmla="*/ 1130300 w 2457450"/>
              <a:gd name="connsiteY24" fmla="*/ 615950 h 1631950"/>
              <a:gd name="connsiteX25" fmla="*/ 1219200 w 2457450"/>
              <a:gd name="connsiteY25" fmla="*/ 590550 h 1631950"/>
              <a:gd name="connsiteX26" fmla="*/ 1263650 w 2457450"/>
              <a:gd name="connsiteY26" fmla="*/ 338263 h 1631950"/>
              <a:gd name="connsiteX27" fmla="*/ 1416050 w 2457450"/>
              <a:gd name="connsiteY27" fmla="*/ 187970 h 1631950"/>
              <a:gd name="connsiteX28" fmla="*/ 1517650 w 2457450"/>
              <a:gd name="connsiteY28" fmla="*/ 66872 h 1631950"/>
              <a:gd name="connsiteX29" fmla="*/ 1625600 w 2457450"/>
              <a:gd name="connsiteY29" fmla="*/ 0 h 1631950"/>
              <a:gd name="connsiteX30" fmla="*/ 1778000 w 2457450"/>
              <a:gd name="connsiteY30" fmla="*/ 101574 h 1631950"/>
              <a:gd name="connsiteX31" fmla="*/ 2057400 w 2457450"/>
              <a:gd name="connsiteY31" fmla="*/ 88900 h 1631950"/>
              <a:gd name="connsiteX32" fmla="*/ 2127250 w 2457450"/>
              <a:gd name="connsiteY32" fmla="*/ 311150 h 1631950"/>
              <a:gd name="connsiteX33" fmla="*/ 2457450 w 2457450"/>
              <a:gd name="connsiteY33" fmla="*/ 631654 h 1631950"/>
              <a:gd name="connsiteX34" fmla="*/ 2165350 w 2457450"/>
              <a:gd name="connsiteY34" fmla="*/ 1187450 h 1631950"/>
              <a:gd name="connsiteX35" fmla="*/ 2146300 w 2457450"/>
              <a:gd name="connsiteY35" fmla="*/ 1428750 h 1631950"/>
              <a:gd name="connsiteX36" fmla="*/ 1911350 w 2457450"/>
              <a:gd name="connsiteY36" fmla="*/ 1498600 h 1631950"/>
              <a:gd name="connsiteX37" fmla="*/ 1682750 w 2457450"/>
              <a:gd name="connsiteY37" fmla="*/ 1485900 h 1631950"/>
              <a:gd name="connsiteX38" fmla="*/ 1562100 w 2457450"/>
              <a:gd name="connsiteY38" fmla="*/ 1562100 h 1631950"/>
              <a:gd name="connsiteX39" fmla="*/ 1543050 w 2457450"/>
              <a:gd name="connsiteY39" fmla="*/ 1612900 h 1631950"/>
              <a:gd name="connsiteX40" fmla="*/ 1485900 w 2457450"/>
              <a:gd name="connsiteY40" fmla="*/ 1631950 h 1631950"/>
              <a:gd name="connsiteX0" fmla="*/ 1485900 w 2457450"/>
              <a:gd name="connsiteY0" fmla="*/ 1631950 h 1631950"/>
              <a:gd name="connsiteX1" fmla="*/ 1485900 w 2457450"/>
              <a:gd name="connsiteY1" fmla="*/ 1631950 h 1631950"/>
              <a:gd name="connsiteX2" fmla="*/ 1327150 w 2457450"/>
              <a:gd name="connsiteY2" fmla="*/ 1524000 h 1631950"/>
              <a:gd name="connsiteX3" fmla="*/ 1181100 w 2457450"/>
              <a:gd name="connsiteY3" fmla="*/ 1466850 h 1631950"/>
              <a:gd name="connsiteX4" fmla="*/ 1143000 w 2457450"/>
              <a:gd name="connsiteY4" fmla="*/ 1397000 h 1631950"/>
              <a:gd name="connsiteX5" fmla="*/ 990600 w 2457450"/>
              <a:gd name="connsiteY5" fmla="*/ 1492250 h 1631950"/>
              <a:gd name="connsiteX6" fmla="*/ 819150 w 2457450"/>
              <a:gd name="connsiteY6" fmla="*/ 1492250 h 1631950"/>
              <a:gd name="connsiteX7" fmla="*/ 762000 w 2457450"/>
              <a:gd name="connsiteY7" fmla="*/ 1485900 h 1631950"/>
              <a:gd name="connsiteX8" fmla="*/ 552450 w 2457450"/>
              <a:gd name="connsiteY8" fmla="*/ 1485900 h 1631950"/>
              <a:gd name="connsiteX9" fmla="*/ 501650 w 2457450"/>
              <a:gd name="connsiteY9" fmla="*/ 1454150 h 1631950"/>
              <a:gd name="connsiteX10" fmla="*/ 304800 w 2457450"/>
              <a:gd name="connsiteY10" fmla="*/ 1257300 h 1631950"/>
              <a:gd name="connsiteX11" fmla="*/ 190500 w 2457450"/>
              <a:gd name="connsiteY11" fmla="*/ 1282700 h 1631950"/>
              <a:gd name="connsiteX12" fmla="*/ 101600 w 2457450"/>
              <a:gd name="connsiteY12" fmla="*/ 1181100 h 1631950"/>
              <a:gd name="connsiteX13" fmla="*/ 19050 w 2457450"/>
              <a:gd name="connsiteY13" fmla="*/ 1028700 h 1631950"/>
              <a:gd name="connsiteX14" fmla="*/ 0 w 2457450"/>
              <a:gd name="connsiteY14" fmla="*/ 908050 h 1631950"/>
              <a:gd name="connsiteX15" fmla="*/ 88900 w 2457450"/>
              <a:gd name="connsiteY15" fmla="*/ 730250 h 1631950"/>
              <a:gd name="connsiteX16" fmla="*/ 133350 w 2457450"/>
              <a:gd name="connsiteY16" fmla="*/ 692150 h 1631950"/>
              <a:gd name="connsiteX17" fmla="*/ 273050 w 2457450"/>
              <a:gd name="connsiteY17" fmla="*/ 603250 h 1631950"/>
              <a:gd name="connsiteX18" fmla="*/ 330200 w 2457450"/>
              <a:gd name="connsiteY18" fmla="*/ 527050 h 1631950"/>
              <a:gd name="connsiteX19" fmla="*/ 431800 w 2457450"/>
              <a:gd name="connsiteY19" fmla="*/ 514350 h 1631950"/>
              <a:gd name="connsiteX20" fmla="*/ 603250 w 2457450"/>
              <a:gd name="connsiteY20" fmla="*/ 622300 h 1631950"/>
              <a:gd name="connsiteX21" fmla="*/ 768350 w 2457450"/>
              <a:gd name="connsiteY21" fmla="*/ 654050 h 1631950"/>
              <a:gd name="connsiteX22" fmla="*/ 908050 w 2457450"/>
              <a:gd name="connsiteY22" fmla="*/ 628650 h 1631950"/>
              <a:gd name="connsiteX23" fmla="*/ 1047750 w 2457450"/>
              <a:gd name="connsiteY23" fmla="*/ 596900 h 1631950"/>
              <a:gd name="connsiteX24" fmla="*/ 1130300 w 2457450"/>
              <a:gd name="connsiteY24" fmla="*/ 615950 h 1631950"/>
              <a:gd name="connsiteX25" fmla="*/ 1219200 w 2457450"/>
              <a:gd name="connsiteY25" fmla="*/ 590550 h 1631950"/>
              <a:gd name="connsiteX26" fmla="*/ 1263650 w 2457450"/>
              <a:gd name="connsiteY26" fmla="*/ 338263 h 1631950"/>
              <a:gd name="connsiteX27" fmla="*/ 1416050 w 2457450"/>
              <a:gd name="connsiteY27" fmla="*/ 187970 h 1631950"/>
              <a:gd name="connsiteX28" fmla="*/ 1517650 w 2457450"/>
              <a:gd name="connsiteY28" fmla="*/ 66872 h 1631950"/>
              <a:gd name="connsiteX29" fmla="*/ 1625600 w 2457450"/>
              <a:gd name="connsiteY29" fmla="*/ 0 h 1631950"/>
              <a:gd name="connsiteX30" fmla="*/ 1778000 w 2457450"/>
              <a:gd name="connsiteY30" fmla="*/ 101574 h 1631950"/>
              <a:gd name="connsiteX31" fmla="*/ 2057400 w 2457450"/>
              <a:gd name="connsiteY31" fmla="*/ 88900 h 1631950"/>
              <a:gd name="connsiteX32" fmla="*/ 2127250 w 2457450"/>
              <a:gd name="connsiteY32" fmla="*/ 311150 h 1631950"/>
              <a:gd name="connsiteX33" fmla="*/ 2457450 w 2457450"/>
              <a:gd name="connsiteY33" fmla="*/ 631654 h 1631950"/>
              <a:gd name="connsiteX34" fmla="*/ 2082800 w 2457450"/>
              <a:gd name="connsiteY34" fmla="*/ 758417 h 1631950"/>
              <a:gd name="connsiteX35" fmla="*/ 2165350 w 2457450"/>
              <a:gd name="connsiteY35" fmla="*/ 1187450 h 1631950"/>
              <a:gd name="connsiteX36" fmla="*/ 2146300 w 2457450"/>
              <a:gd name="connsiteY36" fmla="*/ 1428750 h 1631950"/>
              <a:gd name="connsiteX37" fmla="*/ 1911350 w 2457450"/>
              <a:gd name="connsiteY37" fmla="*/ 1498600 h 1631950"/>
              <a:gd name="connsiteX38" fmla="*/ 1682750 w 2457450"/>
              <a:gd name="connsiteY38" fmla="*/ 1485900 h 1631950"/>
              <a:gd name="connsiteX39" fmla="*/ 1562100 w 2457450"/>
              <a:gd name="connsiteY39" fmla="*/ 1562100 h 1631950"/>
              <a:gd name="connsiteX40" fmla="*/ 1543050 w 2457450"/>
              <a:gd name="connsiteY40" fmla="*/ 1612900 h 1631950"/>
              <a:gd name="connsiteX41" fmla="*/ 1485900 w 245745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88900 w 2438400"/>
              <a:gd name="connsiteY15" fmla="*/ 730250 h 1631950"/>
              <a:gd name="connsiteX16" fmla="*/ 133350 w 2438400"/>
              <a:gd name="connsiteY16" fmla="*/ 692150 h 1631950"/>
              <a:gd name="connsiteX17" fmla="*/ 273050 w 2438400"/>
              <a:gd name="connsiteY17" fmla="*/ 603250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08050 w 2438400"/>
              <a:gd name="connsiteY22" fmla="*/ 628650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165350 w 2438400"/>
              <a:gd name="connsiteY35" fmla="*/ 1187450 h 1631950"/>
              <a:gd name="connsiteX36" fmla="*/ 2146300 w 2438400"/>
              <a:gd name="connsiteY36" fmla="*/ 1428750 h 1631950"/>
              <a:gd name="connsiteX37" fmla="*/ 1911350 w 2438400"/>
              <a:gd name="connsiteY37" fmla="*/ 149860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88900 w 2438400"/>
              <a:gd name="connsiteY15" fmla="*/ 730250 h 1631950"/>
              <a:gd name="connsiteX16" fmla="*/ 133350 w 2438400"/>
              <a:gd name="connsiteY16" fmla="*/ 692150 h 1631950"/>
              <a:gd name="connsiteX17" fmla="*/ 273050 w 2438400"/>
              <a:gd name="connsiteY17" fmla="*/ 603250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08050 w 2438400"/>
              <a:gd name="connsiteY22" fmla="*/ 628650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165350 w 2438400"/>
              <a:gd name="connsiteY35" fmla="*/ 1187450 h 1631950"/>
              <a:gd name="connsiteX36" fmla="*/ 1981200 w 2438400"/>
              <a:gd name="connsiteY36" fmla="*/ 1367806 h 1631950"/>
              <a:gd name="connsiteX37" fmla="*/ 1911350 w 2438400"/>
              <a:gd name="connsiteY37" fmla="*/ 149860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88900 w 2438400"/>
              <a:gd name="connsiteY15" fmla="*/ 730250 h 1631950"/>
              <a:gd name="connsiteX16" fmla="*/ 133350 w 2438400"/>
              <a:gd name="connsiteY16" fmla="*/ 692150 h 1631950"/>
              <a:gd name="connsiteX17" fmla="*/ 273050 w 2438400"/>
              <a:gd name="connsiteY17" fmla="*/ 603250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08050 w 2438400"/>
              <a:gd name="connsiteY22" fmla="*/ 628650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012950 w 2438400"/>
              <a:gd name="connsiteY35" fmla="*/ 1119734 h 1631950"/>
              <a:gd name="connsiteX36" fmla="*/ 1981200 w 2438400"/>
              <a:gd name="connsiteY36" fmla="*/ 1367806 h 1631950"/>
              <a:gd name="connsiteX37" fmla="*/ 1911350 w 2438400"/>
              <a:gd name="connsiteY37" fmla="*/ 149860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88900 w 2438400"/>
              <a:gd name="connsiteY15" fmla="*/ 730250 h 1631950"/>
              <a:gd name="connsiteX16" fmla="*/ 133350 w 2438400"/>
              <a:gd name="connsiteY16" fmla="*/ 692150 h 1631950"/>
              <a:gd name="connsiteX17" fmla="*/ 273050 w 2438400"/>
              <a:gd name="connsiteY17" fmla="*/ 603250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08050 w 2438400"/>
              <a:gd name="connsiteY22" fmla="*/ 628650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012950 w 2438400"/>
              <a:gd name="connsiteY35" fmla="*/ 1119734 h 1631950"/>
              <a:gd name="connsiteX36" fmla="*/ 1981200 w 2438400"/>
              <a:gd name="connsiteY36" fmla="*/ 1367806 h 1631950"/>
              <a:gd name="connsiteX37" fmla="*/ 1841500 w 2438400"/>
              <a:gd name="connsiteY37" fmla="*/ 141057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72232 w 2438400"/>
              <a:gd name="connsiteY15" fmla="*/ 740407 h 1631950"/>
              <a:gd name="connsiteX16" fmla="*/ 133350 w 2438400"/>
              <a:gd name="connsiteY16" fmla="*/ 692150 h 1631950"/>
              <a:gd name="connsiteX17" fmla="*/ 273050 w 2438400"/>
              <a:gd name="connsiteY17" fmla="*/ 603250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08050 w 2438400"/>
              <a:gd name="connsiteY22" fmla="*/ 628650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012950 w 2438400"/>
              <a:gd name="connsiteY35" fmla="*/ 1119734 h 1631950"/>
              <a:gd name="connsiteX36" fmla="*/ 1981200 w 2438400"/>
              <a:gd name="connsiteY36" fmla="*/ 1367806 h 1631950"/>
              <a:gd name="connsiteX37" fmla="*/ 1841500 w 2438400"/>
              <a:gd name="connsiteY37" fmla="*/ 141057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72232 w 2438400"/>
              <a:gd name="connsiteY15" fmla="*/ 740407 h 1631950"/>
              <a:gd name="connsiteX16" fmla="*/ 197644 w 2438400"/>
              <a:gd name="connsiteY16" fmla="*/ 745476 h 1631950"/>
              <a:gd name="connsiteX17" fmla="*/ 273050 w 2438400"/>
              <a:gd name="connsiteY17" fmla="*/ 603250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08050 w 2438400"/>
              <a:gd name="connsiteY22" fmla="*/ 628650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012950 w 2438400"/>
              <a:gd name="connsiteY35" fmla="*/ 1119734 h 1631950"/>
              <a:gd name="connsiteX36" fmla="*/ 1981200 w 2438400"/>
              <a:gd name="connsiteY36" fmla="*/ 1367806 h 1631950"/>
              <a:gd name="connsiteX37" fmla="*/ 1841500 w 2438400"/>
              <a:gd name="connsiteY37" fmla="*/ 141057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72232 w 2438400"/>
              <a:gd name="connsiteY15" fmla="*/ 740407 h 1631950"/>
              <a:gd name="connsiteX16" fmla="*/ 197644 w 2438400"/>
              <a:gd name="connsiteY16" fmla="*/ 745476 h 1631950"/>
              <a:gd name="connsiteX17" fmla="*/ 246857 w 2438400"/>
              <a:gd name="connsiteY17" fmla="*/ 608329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08050 w 2438400"/>
              <a:gd name="connsiteY22" fmla="*/ 628650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012950 w 2438400"/>
              <a:gd name="connsiteY35" fmla="*/ 1119734 h 1631950"/>
              <a:gd name="connsiteX36" fmla="*/ 1981200 w 2438400"/>
              <a:gd name="connsiteY36" fmla="*/ 1367806 h 1631950"/>
              <a:gd name="connsiteX37" fmla="*/ 1841500 w 2438400"/>
              <a:gd name="connsiteY37" fmla="*/ 141057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631950 h 1631950"/>
              <a:gd name="connsiteX1" fmla="*/ 1485900 w 2438400"/>
              <a:gd name="connsiteY1" fmla="*/ 1631950 h 1631950"/>
              <a:gd name="connsiteX2" fmla="*/ 1327150 w 2438400"/>
              <a:gd name="connsiteY2" fmla="*/ 1524000 h 1631950"/>
              <a:gd name="connsiteX3" fmla="*/ 1181100 w 2438400"/>
              <a:gd name="connsiteY3" fmla="*/ 1466850 h 1631950"/>
              <a:gd name="connsiteX4" fmla="*/ 1143000 w 2438400"/>
              <a:gd name="connsiteY4" fmla="*/ 1397000 h 1631950"/>
              <a:gd name="connsiteX5" fmla="*/ 990600 w 2438400"/>
              <a:gd name="connsiteY5" fmla="*/ 1492250 h 1631950"/>
              <a:gd name="connsiteX6" fmla="*/ 819150 w 2438400"/>
              <a:gd name="connsiteY6" fmla="*/ 1492250 h 1631950"/>
              <a:gd name="connsiteX7" fmla="*/ 762000 w 2438400"/>
              <a:gd name="connsiteY7" fmla="*/ 1485900 h 1631950"/>
              <a:gd name="connsiteX8" fmla="*/ 552450 w 2438400"/>
              <a:gd name="connsiteY8" fmla="*/ 1485900 h 1631950"/>
              <a:gd name="connsiteX9" fmla="*/ 501650 w 2438400"/>
              <a:gd name="connsiteY9" fmla="*/ 1454150 h 1631950"/>
              <a:gd name="connsiteX10" fmla="*/ 304800 w 2438400"/>
              <a:gd name="connsiteY10" fmla="*/ 1257300 h 1631950"/>
              <a:gd name="connsiteX11" fmla="*/ 190500 w 2438400"/>
              <a:gd name="connsiteY11" fmla="*/ 1282700 h 1631950"/>
              <a:gd name="connsiteX12" fmla="*/ 101600 w 2438400"/>
              <a:gd name="connsiteY12" fmla="*/ 1181100 h 1631950"/>
              <a:gd name="connsiteX13" fmla="*/ 19050 w 2438400"/>
              <a:gd name="connsiteY13" fmla="*/ 1028700 h 1631950"/>
              <a:gd name="connsiteX14" fmla="*/ 0 w 2438400"/>
              <a:gd name="connsiteY14" fmla="*/ 908050 h 1631950"/>
              <a:gd name="connsiteX15" fmla="*/ 72232 w 2438400"/>
              <a:gd name="connsiteY15" fmla="*/ 740407 h 1631950"/>
              <a:gd name="connsiteX16" fmla="*/ 197644 w 2438400"/>
              <a:gd name="connsiteY16" fmla="*/ 745476 h 1631950"/>
              <a:gd name="connsiteX17" fmla="*/ 246857 w 2438400"/>
              <a:gd name="connsiteY17" fmla="*/ 608329 h 1631950"/>
              <a:gd name="connsiteX18" fmla="*/ 330200 w 2438400"/>
              <a:gd name="connsiteY18" fmla="*/ 527050 h 1631950"/>
              <a:gd name="connsiteX19" fmla="*/ 431800 w 2438400"/>
              <a:gd name="connsiteY19" fmla="*/ 514350 h 1631950"/>
              <a:gd name="connsiteX20" fmla="*/ 603250 w 2438400"/>
              <a:gd name="connsiteY20" fmla="*/ 622300 h 1631950"/>
              <a:gd name="connsiteX21" fmla="*/ 768350 w 2438400"/>
              <a:gd name="connsiteY21" fmla="*/ 654050 h 1631950"/>
              <a:gd name="connsiteX22" fmla="*/ 965200 w 2438400"/>
              <a:gd name="connsiteY22" fmla="*/ 656582 h 1631950"/>
              <a:gd name="connsiteX23" fmla="*/ 1047750 w 2438400"/>
              <a:gd name="connsiteY23" fmla="*/ 596900 h 1631950"/>
              <a:gd name="connsiteX24" fmla="*/ 1130300 w 2438400"/>
              <a:gd name="connsiteY24" fmla="*/ 615950 h 1631950"/>
              <a:gd name="connsiteX25" fmla="*/ 1219200 w 2438400"/>
              <a:gd name="connsiteY25" fmla="*/ 590550 h 1631950"/>
              <a:gd name="connsiteX26" fmla="*/ 1263650 w 2438400"/>
              <a:gd name="connsiteY26" fmla="*/ 338263 h 1631950"/>
              <a:gd name="connsiteX27" fmla="*/ 1416050 w 2438400"/>
              <a:gd name="connsiteY27" fmla="*/ 187970 h 1631950"/>
              <a:gd name="connsiteX28" fmla="*/ 1517650 w 2438400"/>
              <a:gd name="connsiteY28" fmla="*/ 66872 h 1631950"/>
              <a:gd name="connsiteX29" fmla="*/ 1625600 w 2438400"/>
              <a:gd name="connsiteY29" fmla="*/ 0 h 1631950"/>
              <a:gd name="connsiteX30" fmla="*/ 1778000 w 2438400"/>
              <a:gd name="connsiteY30" fmla="*/ 101574 h 1631950"/>
              <a:gd name="connsiteX31" fmla="*/ 2057400 w 2438400"/>
              <a:gd name="connsiteY31" fmla="*/ 88900 h 1631950"/>
              <a:gd name="connsiteX32" fmla="*/ 2127250 w 2438400"/>
              <a:gd name="connsiteY32" fmla="*/ 311150 h 1631950"/>
              <a:gd name="connsiteX33" fmla="*/ 2438400 w 2438400"/>
              <a:gd name="connsiteY33" fmla="*/ 746771 h 1631950"/>
              <a:gd name="connsiteX34" fmla="*/ 2082800 w 2438400"/>
              <a:gd name="connsiteY34" fmla="*/ 758417 h 1631950"/>
              <a:gd name="connsiteX35" fmla="*/ 2012950 w 2438400"/>
              <a:gd name="connsiteY35" fmla="*/ 1119734 h 1631950"/>
              <a:gd name="connsiteX36" fmla="*/ 1981200 w 2438400"/>
              <a:gd name="connsiteY36" fmla="*/ 1367806 h 1631950"/>
              <a:gd name="connsiteX37" fmla="*/ 1841500 w 2438400"/>
              <a:gd name="connsiteY37" fmla="*/ 1410570 h 1631950"/>
              <a:gd name="connsiteX38" fmla="*/ 1682750 w 2438400"/>
              <a:gd name="connsiteY38" fmla="*/ 1485900 h 1631950"/>
              <a:gd name="connsiteX39" fmla="*/ 1562100 w 2438400"/>
              <a:gd name="connsiteY39" fmla="*/ 1562100 h 1631950"/>
              <a:gd name="connsiteX40" fmla="*/ 1543050 w 2438400"/>
              <a:gd name="connsiteY40" fmla="*/ 1612900 h 1631950"/>
              <a:gd name="connsiteX41" fmla="*/ 1485900 w 2438400"/>
              <a:gd name="connsiteY41" fmla="*/ 1631950 h 1631950"/>
              <a:gd name="connsiteX0" fmla="*/ 1485900 w 2438400"/>
              <a:gd name="connsiteY0" fmla="*/ 1576085 h 1576085"/>
              <a:gd name="connsiteX1" fmla="*/ 1485900 w 2438400"/>
              <a:gd name="connsiteY1" fmla="*/ 1576085 h 1576085"/>
              <a:gd name="connsiteX2" fmla="*/ 1327150 w 2438400"/>
              <a:gd name="connsiteY2" fmla="*/ 1468135 h 1576085"/>
              <a:gd name="connsiteX3" fmla="*/ 1181100 w 2438400"/>
              <a:gd name="connsiteY3" fmla="*/ 1410985 h 1576085"/>
              <a:gd name="connsiteX4" fmla="*/ 1143000 w 2438400"/>
              <a:gd name="connsiteY4" fmla="*/ 1341135 h 1576085"/>
              <a:gd name="connsiteX5" fmla="*/ 990600 w 2438400"/>
              <a:gd name="connsiteY5" fmla="*/ 1436385 h 1576085"/>
              <a:gd name="connsiteX6" fmla="*/ 819150 w 2438400"/>
              <a:gd name="connsiteY6" fmla="*/ 1436385 h 1576085"/>
              <a:gd name="connsiteX7" fmla="*/ 762000 w 2438400"/>
              <a:gd name="connsiteY7" fmla="*/ 1430035 h 1576085"/>
              <a:gd name="connsiteX8" fmla="*/ 552450 w 2438400"/>
              <a:gd name="connsiteY8" fmla="*/ 1430035 h 1576085"/>
              <a:gd name="connsiteX9" fmla="*/ 501650 w 2438400"/>
              <a:gd name="connsiteY9" fmla="*/ 1398285 h 1576085"/>
              <a:gd name="connsiteX10" fmla="*/ 304800 w 2438400"/>
              <a:gd name="connsiteY10" fmla="*/ 1201435 h 1576085"/>
              <a:gd name="connsiteX11" fmla="*/ 190500 w 2438400"/>
              <a:gd name="connsiteY11" fmla="*/ 1226835 h 1576085"/>
              <a:gd name="connsiteX12" fmla="*/ 101600 w 2438400"/>
              <a:gd name="connsiteY12" fmla="*/ 1125235 h 1576085"/>
              <a:gd name="connsiteX13" fmla="*/ 19050 w 2438400"/>
              <a:gd name="connsiteY13" fmla="*/ 972835 h 1576085"/>
              <a:gd name="connsiteX14" fmla="*/ 0 w 2438400"/>
              <a:gd name="connsiteY14" fmla="*/ 852185 h 1576085"/>
              <a:gd name="connsiteX15" fmla="*/ 72232 w 2438400"/>
              <a:gd name="connsiteY15" fmla="*/ 684542 h 1576085"/>
              <a:gd name="connsiteX16" fmla="*/ 197644 w 2438400"/>
              <a:gd name="connsiteY16" fmla="*/ 689611 h 1576085"/>
              <a:gd name="connsiteX17" fmla="*/ 246857 w 2438400"/>
              <a:gd name="connsiteY17" fmla="*/ 552464 h 1576085"/>
              <a:gd name="connsiteX18" fmla="*/ 330200 w 2438400"/>
              <a:gd name="connsiteY18" fmla="*/ 471185 h 1576085"/>
              <a:gd name="connsiteX19" fmla="*/ 431800 w 2438400"/>
              <a:gd name="connsiteY19" fmla="*/ 458485 h 1576085"/>
              <a:gd name="connsiteX20" fmla="*/ 603250 w 2438400"/>
              <a:gd name="connsiteY20" fmla="*/ 566435 h 1576085"/>
              <a:gd name="connsiteX21" fmla="*/ 768350 w 2438400"/>
              <a:gd name="connsiteY21" fmla="*/ 598185 h 1576085"/>
              <a:gd name="connsiteX22" fmla="*/ 965200 w 2438400"/>
              <a:gd name="connsiteY22" fmla="*/ 600717 h 1576085"/>
              <a:gd name="connsiteX23" fmla="*/ 1047750 w 2438400"/>
              <a:gd name="connsiteY23" fmla="*/ 541035 h 1576085"/>
              <a:gd name="connsiteX24" fmla="*/ 1130300 w 2438400"/>
              <a:gd name="connsiteY24" fmla="*/ 560085 h 1576085"/>
              <a:gd name="connsiteX25" fmla="*/ 1219200 w 2438400"/>
              <a:gd name="connsiteY25" fmla="*/ 534685 h 1576085"/>
              <a:gd name="connsiteX26" fmla="*/ 1263650 w 2438400"/>
              <a:gd name="connsiteY26" fmla="*/ 282398 h 1576085"/>
              <a:gd name="connsiteX27" fmla="*/ 1416050 w 2438400"/>
              <a:gd name="connsiteY27" fmla="*/ 132105 h 1576085"/>
              <a:gd name="connsiteX28" fmla="*/ 1517650 w 2438400"/>
              <a:gd name="connsiteY28" fmla="*/ 11007 h 1576085"/>
              <a:gd name="connsiteX29" fmla="*/ 1639887 w 2438400"/>
              <a:gd name="connsiteY29" fmla="*/ 0 h 1576085"/>
              <a:gd name="connsiteX30" fmla="*/ 1778000 w 2438400"/>
              <a:gd name="connsiteY30" fmla="*/ 45709 h 1576085"/>
              <a:gd name="connsiteX31" fmla="*/ 2057400 w 2438400"/>
              <a:gd name="connsiteY31" fmla="*/ 33035 h 1576085"/>
              <a:gd name="connsiteX32" fmla="*/ 2127250 w 2438400"/>
              <a:gd name="connsiteY32" fmla="*/ 255285 h 1576085"/>
              <a:gd name="connsiteX33" fmla="*/ 2438400 w 2438400"/>
              <a:gd name="connsiteY33" fmla="*/ 690906 h 1576085"/>
              <a:gd name="connsiteX34" fmla="*/ 2082800 w 2438400"/>
              <a:gd name="connsiteY34" fmla="*/ 702552 h 1576085"/>
              <a:gd name="connsiteX35" fmla="*/ 2012950 w 2438400"/>
              <a:gd name="connsiteY35" fmla="*/ 1063869 h 1576085"/>
              <a:gd name="connsiteX36" fmla="*/ 1981200 w 2438400"/>
              <a:gd name="connsiteY36" fmla="*/ 1311941 h 1576085"/>
              <a:gd name="connsiteX37" fmla="*/ 1841500 w 2438400"/>
              <a:gd name="connsiteY37" fmla="*/ 1354705 h 1576085"/>
              <a:gd name="connsiteX38" fmla="*/ 1682750 w 2438400"/>
              <a:gd name="connsiteY38" fmla="*/ 1430035 h 1576085"/>
              <a:gd name="connsiteX39" fmla="*/ 1562100 w 2438400"/>
              <a:gd name="connsiteY39" fmla="*/ 1506235 h 1576085"/>
              <a:gd name="connsiteX40" fmla="*/ 1543050 w 2438400"/>
              <a:gd name="connsiteY40" fmla="*/ 1557035 h 1576085"/>
              <a:gd name="connsiteX41" fmla="*/ 1485900 w 2438400"/>
              <a:gd name="connsiteY41" fmla="*/ 1576085 h 1576085"/>
              <a:gd name="connsiteX0" fmla="*/ 1485900 w 2438400"/>
              <a:gd name="connsiteY0" fmla="*/ 1576085 h 1576085"/>
              <a:gd name="connsiteX1" fmla="*/ 1485900 w 2438400"/>
              <a:gd name="connsiteY1" fmla="*/ 1576085 h 1576085"/>
              <a:gd name="connsiteX2" fmla="*/ 1327150 w 2438400"/>
              <a:gd name="connsiteY2" fmla="*/ 1468135 h 1576085"/>
              <a:gd name="connsiteX3" fmla="*/ 1181100 w 2438400"/>
              <a:gd name="connsiteY3" fmla="*/ 1410985 h 1576085"/>
              <a:gd name="connsiteX4" fmla="*/ 1143000 w 2438400"/>
              <a:gd name="connsiteY4" fmla="*/ 1341135 h 1576085"/>
              <a:gd name="connsiteX5" fmla="*/ 990600 w 2438400"/>
              <a:gd name="connsiteY5" fmla="*/ 1436385 h 1576085"/>
              <a:gd name="connsiteX6" fmla="*/ 819150 w 2438400"/>
              <a:gd name="connsiteY6" fmla="*/ 1436385 h 1576085"/>
              <a:gd name="connsiteX7" fmla="*/ 762000 w 2438400"/>
              <a:gd name="connsiteY7" fmla="*/ 1430035 h 1576085"/>
              <a:gd name="connsiteX8" fmla="*/ 552450 w 2438400"/>
              <a:gd name="connsiteY8" fmla="*/ 1430035 h 1576085"/>
              <a:gd name="connsiteX9" fmla="*/ 501650 w 2438400"/>
              <a:gd name="connsiteY9" fmla="*/ 1398285 h 1576085"/>
              <a:gd name="connsiteX10" fmla="*/ 304800 w 2438400"/>
              <a:gd name="connsiteY10" fmla="*/ 1201435 h 1576085"/>
              <a:gd name="connsiteX11" fmla="*/ 190500 w 2438400"/>
              <a:gd name="connsiteY11" fmla="*/ 1226835 h 1576085"/>
              <a:gd name="connsiteX12" fmla="*/ 101600 w 2438400"/>
              <a:gd name="connsiteY12" fmla="*/ 1125235 h 1576085"/>
              <a:gd name="connsiteX13" fmla="*/ 19050 w 2438400"/>
              <a:gd name="connsiteY13" fmla="*/ 972835 h 1576085"/>
              <a:gd name="connsiteX14" fmla="*/ 0 w 2438400"/>
              <a:gd name="connsiteY14" fmla="*/ 852185 h 1576085"/>
              <a:gd name="connsiteX15" fmla="*/ 72232 w 2438400"/>
              <a:gd name="connsiteY15" fmla="*/ 684542 h 1576085"/>
              <a:gd name="connsiteX16" fmla="*/ 197644 w 2438400"/>
              <a:gd name="connsiteY16" fmla="*/ 689611 h 1576085"/>
              <a:gd name="connsiteX17" fmla="*/ 246857 w 2438400"/>
              <a:gd name="connsiteY17" fmla="*/ 552464 h 1576085"/>
              <a:gd name="connsiteX18" fmla="*/ 330200 w 2438400"/>
              <a:gd name="connsiteY18" fmla="*/ 471185 h 1576085"/>
              <a:gd name="connsiteX19" fmla="*/ 431800 w 2438400"/>
              <a:gd name="connsiteY19" fmla="*/ 458485 h 1576085"/>
              <a:gd name="connsiteX20" fmla="*/ 603250 w 2438400"/>
              <a:gd name="connsiteY20" fmla="*/ 566435 h 1576085"/>
              <a:gd name="connsiteX21" fmla="*/ 768350 w 2438400"/>
              <a:gd name="connsiteY21" fmla="*/ 598185 h 1576085"/>
              <a:gd name="connsiteX22" fmla="*/ 965200 w 2438400"/>
              <a:gd name="connsiteY22" fmla="*/ 600717 h 1576085"/>
              <a:gd name="connsiteX23" fmla="*/ 1047750 w 2438400"/>
              <a:gd name="connsiteY23" fmla="*/ 541035 h 1576085"/>
              <a:gd name="connsiteX24" fmla="*/ 1130300 w 2438400"/>
              <a:gd name="connsiteY24" fmla="*/ 560085 h 1576085"/>
              <a:gd name="connsiteX25" fmla="*/ 1219200 w 2438400"/>
              <a:gd name="connsiteY25" fmla="*/ 534685 h 1576085"/>
              <a:gd name="connsiteX26" fmla="*/ 1263650 w 2438400"/>
              <a:gd name="connsiteY26" fmla="*/ 282398 h 1576085"/>
              <a:gd name="connsiteX27" fmla="*/ 1416050 w 2438400"/>
              <a:gd name="connsiteY27" fmla="*/ 132105 h 1576085"/>
              <a:gd name="connsiteX28" fmla="*/ 1517650 w 2438400"/>
              <a:gd name="connsiteY28" fmla="*/ 11007 h 1576085"/>
              <a:gd name="connsiteX29" fmla="*/ 1639887 w 2438400"/>
              <a:gd name="connsiteY29" fmla="*/ 0 h 1576085"/>
              <a:gd name="connsiteX30" fmla="*/ 1734344 w 2438400"/>
              <a:gd name="connsiteY30" fmla="*/ 5926 h 1576085"/>
              <a:gd name="connsiteX31" fmla="*/ 1778000 w 2438400"/>
              <a:gd name="connsiteY31" fmla="*/ 45709 h 1576085"/>
              <a:gd name="connsiteX32" fmla="*/ 2057400 w 2438400"/>
              <a:gd name="connsiteY32" fmla="*/ 33035 h 1576085"/>
              <a:gd name="connsiteX33" fmla="*/ 2127250 w 2438400"/>
              <a:gd name="connsiteY33" fmla="*/ 255285 h 1576085"/>
              <a:gd name="connsiteX34" fmla="*/ 2438400 w 2438400"/>
              <a:gd name="connsiteY34" fmla="*/ 690906 h 1576085"/>
              <a:gd name="connsiteX35" fmla="*/ 2082800 w 2438400"/>
              <a:gd name="connsiteY35" fmla="*/ 702552 h 1576085"/>
              <a:gd name="connsiteX36" fmla="*/ 2012950 w 2438400"/>
              <a:gd name="connsiteY36" fmla="*/ 1063869 h 1576085"/>
              <a:gd name="connsiteX37" fmla="*/ 1981200 w 2438400"/>
              <a:gd name="connsiteY37" fmla="*/ 1311941 h 1576085"/>
              <a:gd name="connsiteX38" fmla="*/ 1841500 w 2438400"/>
              <a:gd name="connsiteY38" fmla="*/ 1354705 h 1576085"/>
              <a:gd name="connsiteX39" fmla="*/ 1682750 w 2438400"/>
              <a:gd name="connsiteY39" fmla="*/ 1430035 h 1576085"/>
              <a:gd name="connsiteX40" fmla="*/ 1562100 w 2438400"/>
              <a:gd name="connsiteY40" fmla="*/ 1506235 h 1576085"/>
              <a:gd name="connsiteX41" fmla="*/ 1543050 w 2438400"/>
              <a:gd name="connsiteY41" fmla="*/ 1557035 h 1576085"/>
              <a:gd name="connsiteX42" fmla="*/ 1485900 w 2438400"/>
              <a:gd name="connsiteY42" fmla="*/ 1576085 h 1576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438400" h="1576085">
                <a:moveTo>
                  <a:pt x="1485900" y="1576085"/>
                </a:moveTo>
                <a:lnTo>
                  <a:pt x="1485900" y="1576085"/>
                </a:lnTo>
                <a:lnTo>
                  <a:pt x="1327150" y="1468135"/>
                </a:lnTo>
                <a:lnTo>
                  <a:pt x="1181100" y="1410985"/>
                </a:lnTo>
                <a:lnTo>
                  <a:pt x="1143000" y="1341135"/>
                </a:lnTo>
                <a:lnTo>
                  <a:pt x="990600" y="1436385"/>
                </a:lnTo>
                <a:lnTo>
                  <a:pt x="819150" y="1436385"/>
                </a:lnTo>
                <a:lnTo>
                  <a:pt x="762000" y="1430035"/>
                </a:lnTo>
                <a:lnTo>
                  <a:pt x="552450" y="1430035"/>
                </a:lnTo>
                <a:lnTo>
                  <a:pt x="501650" y="1398285"/>
                </a:lnTo>
                <a:lnTo>
                  <a:pt x="304800" y="1201435"/>
                </a:lnTo>
                <a:lnTo>
                  <a:pt x="190500" y="1226835"/>
                </a:lnTo>
                <a:lnTo>
                  <a:pt x="101600" y="1125235"/>
                </a:lnTo>
                <a:lnTo>
                  <a:pt x="19050" y="972835"/>
                </a:lnTo>
                <a:lnTo>
                  <a:pt x="0" y="852185"/>
                </a:lnTo>
                <a:lnTo>
                  <a:pt x="72232" y="684542"/>
                </a:lnTo>
                <a:lnTo>
                  <a:pt x="197644" y="689611"/>
                </a:lnTo>
                <a:lnTo>
                  <a:pt x="246857" y="552464"/>
                </a:lnTo>
                <a:lnTo>
                  <a:pt x="330200" y="471185"/>
                </a:lnTo>
                <a:lnTo>
                  <a:pt x="431800" y="458485"/>
                </a:lnTo>
                <a:lnTo>
                  <a:pt x="603250" y="566435"/>
                </a:lnTo>
                <a:lnTo>
                  <a:pt x="768350" y="598185"/>
                </a:lnTo>
                <a:lnTo>
                  <a:pt x="965200" y="600717"/>
                </a:lnTo>
                <a:lnTo>
                  <a:pt x="1047750" y="541035"/>
                </a:lnTo>
                <a:lnTo>
                  <a:pt x="1130300" y="560085"/>
                </a:lnTo>
                <a:lnTo>
                  <a:pt x="1219200" y="534685"/>
                </a:lnTo>
                <a:lnTo>
                  <a:pt x="1263650" y="282398"/>
                </a:lnTo>
                <a:lnTo>
                  <a:pt x="1416050" y="132105"/>
                </a:lnTo>
                <a:lnTo>
                  <a:pt x="1517650" y="11007"/>
                </a:lnTo>
                <a:lnTo>
                  <a:pt x="1639887" y="0"/>
                </a:lnTo>
                <a:cubicBezTo>
                  <a:pt x="1670579" y="9593"/>
                  <a:pt x="1703652" y="-3667"/>
                  <a:pt x="1734344" y="5926"/>
                </a:cubicBezTo>
                <a:lnTo>
                  <a:pt x="1778000" y="45709"/>
                </a:lnTo>
                <a:lnTo>
                  <a:pt x="2057400" y="33035"/>
                </a:lnTo>
                <a:lnTo>
                  <a:pt x="2127250" y="255285"/>
                </a:lnTo>
                <a:lnTo>
                  <a:pt x="2438400" y="690906"/>
                </a:lnTo>
                <a:cubicBezTo>
                  <a:pt x="2377017" y="816676"/>
                  <a:pt x="2144183" y="576782"/>
                  <a:pt x="2082800" y="702552"/>
                </a:cubicBezTo>
                <a:lnTo>
                  <a:pt x="2012950" y="1063869"/>
                </a:lnTo>
                <a:lnTo>
                  <a:pt x="1981200" y="1311941"/>
                </a:lnTo>
                <a:lnTo>
                  <a:pt x="1841500" y="1354705"/>
                </a:lnTo>
                <a:lnTo>
                  <a:pt x="1682750" y="1430035"/>
                </a:lnTo>
                <a:lnTo>
                  <a:pt x="1562100" y="1506235"/>
                </a:lnTo>
                <a:lnTo>
                  <a:pt x="1543050" y="1557035"/>
                </a:lnTo>
                <a:lnTo>
                  <a:pt x="1485900" y="1576085"/>
                </a:lnTo>
                <a:close/>
              </a:path>
            </a:pathLst>
          </a:custGeom>
          <a:solidFill>
            <a:srgbClr val="8FAADC">
              <a:alpha val="4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4DADF1-6A7C-42F9-BE6B-44A33E70297E}"/>
              </a:ext>
            </a:extLst>
          </p:cNvPr>
          <p:cNvSpPr txBox="1"/>
          <p:nvPr/>
        </p:nvSpPr>
        <p:spPr>
          <a:xfrm>
            <a:off x="6185810" y="4500834"/>
            <a:ext cx="16938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GROUT/SAND 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AND BRINE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FILLED CAVITY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13906CC-B6B7-4528-8C56-A6A49B0BF4C2}"/>
              </a:ext>
            </a:extLst>
          </p:cNvPr>
          <p:cNvSpPr/>
          <p:nvPr/>
        </p:nvSpPr>
        <p:spPr>
          <a:xfrm>
            <a:off x="5181600" y="1813560"/>
            <a:ext cx="3467100" cy="15240"/>
          </a:xfrm>
          <a:custGeom>
            <a:avLst/>
            <a:gdLst>
              <a:gd name="connsiteX0" fmla="*/ 0 w 3467100"/>
              <a:gd name="connsiteY0" fmla="*/ 15240 h 15240"/>
              <a:gd name="connsiteX1" fmla="*/ 3467100 w 3467100"/>
              <a:gd name="connsiteY1" fmla="*/ 0 h 15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67100" h="15240">
                <a:moveTo>
                  <a:pt x="0" y="15240"/>
                </a:moveTo>
                <a:lnTo>
                  <a:pt x="346710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750D146-F06A-46C1-8E46-24EB1C9C53BA}"/>
              </a:ext>
            </a:extLst>
          </p:cNvPr>
          <p:cNvGrpSpPr/>
          <p:nvPr/>
        </p:nvGrpSpPr>
        <p:grpSpPr>
          <a:xfrm>
            <a:off x="4348757" y="884486"/>
            <a:ext cx="3395386" cy="338554"/>
            <a:chOff x="4348757" y="884486"/>
            <a:chExt cx="3395386" cy="33855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56806DD-0611-42C3-A222-B760812136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18063" y="1063625"/>
              <a:ext cx="292608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20A18A-BB11-4DB8-83D0-2F9FA327C844}"/>
                </a:ext>
              </a:extLst>
            </p:cNvPr>
            <p:cNvSpPr txBox="1"/>
            <p:nvPr/>
          </p:nvSpPr>
          <p:spPr>
            <a:xfrm>
              <a:off x="4348757" y="884486"/>
              <a:ext cx="15440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CURRENT BRINE LEVEL</a:t>
              </a:r>
            </a:p>
            <a:p>
              <a:pPr algn="r"/>
              <a:r>
                <a:rPr lang="en-US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(~60-ft or 32 psi above ground)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B7093D3-4EE9-4C72-A748-4AC92F7923A7}"/>
              </a:ext>
            </a:extLst>
          </p:cNvPr>
          <p:cNvGrpSpPr/>
          <p:nvPr/>
        </p:nvGrpSpPr>
        <p:grpSpPr>
          <a:xfrm>
            <a:off x="6951980" y="1460342"/>
            <a:ext cx="366712" cy="660082"/>
            <a:chOff x="2240280" y="596742"/>
            <a:chExt cx="366712" cy="660082"/>
          </a:xfrm>
        </p:grpSpPr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93FA89BB-5CCA-4F76-B14F-1EFF2F1F957B}"/>
                </a:ext>
              </a:extLst>
            </p:cNvPr>
            <p:cNvSpPr/>
            <p:nvPr/>
          </p:nvSpPr>
          <p:spPr>
            <a:xfrm flipV="1">
              <a:off x="2241232" y="596742"/>
              <a:ext cx="365760" cy="365760"/>
            </a:xfrm>
            <a:prstGeom prst="triangle">
              <a:avLst/>
            </a:prstGeom>
            <a:solidFill>
              <a:srgbClr val="2F52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6BB487C-76C3-42BA-93C1-669DB3BD86CC}"/>
                </a:ext>
              </a:extLst>
            </p:cNvPr>
            <p:cNvGrpSpPr/>
            <p:nvPr/>
          </p:nvGrpSpPr>
          <p:grpSpPr>
            <a:xfrm>
              <a:off x="2240280" y="1059180"/>
              <a:ext cx="365760" cy="197644"/>
              <a:chOff x="2240280" y="1059180"/>
              <a:chExt cx="365760" cy="197644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355A811C-7B3D-43A0-82A9-B9E55E44A768}"/>
                  </a:ext>
                </a:extLst>
              </p:cNvPr>
              <p:cNvSpPr/>
              <p:nvPr/>
            </p:nvSpPr>
            <p:spPr>
              <a:xfrm>
                <a:off x="2240280" y="1059180"/>
                <a:ext cx="365760" cy="0"/>
              </a:xfrm>
              <a:custGeom>
                <a:avLst/>
                <a:gdLst>
                  <a:gd name="connsiteX0" fmla="*/ 0 w 487680"/>
                  <a:gd name="connsiteY0" fmla="*/ 7620 h 7620"/>
                  <a:gd name="connsiteX1" fmla="*/ 487680 w 487680"/>
                  <a:gd name="connsiteY1" fmla="*/ 0 h 7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7680" h="7620">
                    <a:moveTo>
                      <a:pt x="0" y="7620"/>
                    </a:moveTo>
                    <a:lnTo>
                      <a:pt x="487680" y="0"/>
                    </a:lnTo>
                  </a:path>
                </a:pathLst>
              </a:custGeom>
              <a:noFill/>
              <a:ln w="19050">
                <a:solidFill>
                  <a:srgbClr val="2F528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E21FA512-C022-4E68-832C-6FD8C2B7DA22}"/>
                  </a:ext>
                </a:extLst>
              </p:cNvPr>
              <p:cNvSpPr/>
              <p:nvPr/>
            </p:nvSpPr>
            <p:spPr>
              <a:xfrm>
                <a:off x="2331720" y="1158002"/>
                <a:ext cx="182880" cy="0"/>
              </a:xfrm>
              <a:custGeom>
                <a:avLst/>
                <a:gdLst>
                  <a:gd name="connsiteX0" fmla="*/ 0 w 487680"/>
                  <a:gd name="connsiteY0" fmla="*/ 7620 h 7620"/>
                  <a:gd name="connsiteX1" fmla="*/ 487680 w 487680"/>
                  <a:gd name="connsiteY1" fmla="*/ 0 h 7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7680" h="7620">
                    <a:moveTo>
                      <a:pt x="0" y="7620"/>
                    </a:moveTo>
                    <a:lnTo>
                      <a:pt x="487680" y="0"/>
                    </a:lnTo>
                  </a:path>
                </a:pathLst>
              </a:cu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51B2C0FF-73C3-4036-AC6D-747AE269BF4F}"/>
                  </a:ext>
                </a:extLst>
              </p:cNvPr>
              <p:cNvSpPr/>
              <p:nvPr/>
            </p:nvSpPr>
            <p:spPr>
              <a:xfrm>
                <a:off x="2377440" y="1256824"/>
                <a:ext cx="91440" cy="0"/>
              </a:xfrm>
              <a:custGeom>
                <a:avLst/>
                <a:gdLst>
                  <a:gd name="connsiteX0" fmla="*/ 0 w 487680"/>
                  <a:gd name="connsiteY0" fmla="*/ 7620 h 7620"/>
                  <a:gd name="connsiteX1" fmla="*/ 487680 w 487680"/>
                  <a:gd name="connsiteY1" fmla="*/ 0 h 7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7680" h="7620">
                    <a:moveTo>
                      <a:pt x="0" y="7620"/>
                    </a:moveTo>
                    <a:lnTo>
                      <a:pt x="487680" y="0"/>
                    </a:lnTo>
                  </a:path>
                </a:pathLst>
              </a:cu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52E6B1D-0EC0-44E3-9457-BADCF4B6AA06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 descr="38x21 Metal Building | Buy Online at Great Price">
            <a:extLst>
              <a:ext uri="{FF2B5EF4-FFF2-40B4-BE49-F238E27FC236}">
                <a16:creationId xmlns:a16="http://schemas.microsoft.com/office/drawing/2014/main" id="{BFA35438-8F26-4028-831B-DC820E71F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515" y="1172224"/>
            <a:ext cx="1006793" cy="56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3524D40E-F8DA-4A99-A8D7-8C728DA0A893}"/>
              </a:ext>
            </a:extLst>
          </p:cNvPr>
          <p:cNvGrpSpPr/>
          <p:nvPr/>
        </p:nvGrpSpPr>
        <p:grpSpPr>
          <a:xfrm>
            <a:off x="4371478" y="2127499"/>
            <a:ext cx="3272334" cy="354444"/>
            <a:chOff x="4371478" y="2127499"/>
            <a:chExt cx="3272334" cy="35444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F2F8CD6-B4F7-49EE-A418-CA5D0AF21FC8}"/>
                </a:ext>
              </a:extLst>
            </p:cNvPr>
            <p:cNvSpPr/>
            <p:nvPr/>
          </p:nvSpPr>
          <p:spPr>
            <a:xfrm>
              <a:off x="4413250" y="2133600"/>
              <a:ext cx="1430201" cy="3483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774819D-3527-441F-9E73-C5E6700EC41F}"/>
                </a:ext>
              </a:extLst>
            </p:cNvPr>
            <p:cNvGrpSpPr/>
            <p:nvPr/>
          </p:nvGrpSpPr>
          <p:grpSpPr>
            <a:xfrm>
              <a:off x="4371478" y="2127499"/>
              <a:ext cx="3272334" cy="338554"/>
              <a:chOff x="4371478" y="2127499"/>
              <a:chExt cx="3272334" cy="338554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D1B06E8B-0F66-4423-83E2-B42F1226FAD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81563" y="2311400"/>
                <a:ext cx="2762249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A9D3A28-9789-4A82-9FF2-CA19E3B097C0}"/>
                  </a:ext>
                </a:extLst>
              </p:cNvPr>
              <p:cNvSpPr txBox="1"/>
              <p:nvPr/>
            </p:nvSpPr>
            <p:spPr>
              <a:xfrm>
                <a:off x="4371478" y="2127499"/>
                <a:ext cx="149271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TARGET BRINE LEVEL</a:t>
                </a:r>
              </a:p>
              <a:p>
                <a:pPr algn="r"/>
                <a:r>
                  <a:rPr lang="en-US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(~60-ft or 32 psi below ground)</a:t>
                </a: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7E857D8-EA8A-4F8F-BF31-FD1B31F1F137}"/>
              </a:ext>
            </a:extLst>
          </p:cNvPr>
          <p:cNvGrpSpPr/>
          <p:nvPr/>
        </p:nvGrpSpPr>
        <p:grpSpPr>
          <a:xfrm>
            <a:off x="5067300" y="698500"/>
            <a:ext cx="2424112" cy="1609725"/>
            <a:chOff x="5067300" y="698500"/>
            <a:chExt cx="2424112" cy="1609725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273C347-D64D-4C25-A7F1-8F6E4376D2DA}"/>
                </a:ext>
              </a:extLst>
            </p:cNvPr>
            <p:cNvSpPr/>
            <p:nvPr/>
          </p:nvSpPr>
          <p:spPr>
            <a:xfrm>
              <a:off x="5067300" y="698500"/>
              <a:ext cx="933450" cy="1609725"/>
            </a:xfrm>
            <a:custGeom>
              <a:avLst/>
              <a:gdLst>
                <a:gd name="connsiteX0" fmla="*/ 923925 w 923925"/>
                <a:gd name="connsiteY0" fmla="*/ 1609725 h 1609725"/>
                <a:gd name="connsiteX1" fmla="*/ 917575 w 923925"/>
                <a:gd name="connsiteY1" fmla="*/ 111125 h 1609725"/>
                <a:gd name="connsiteX2" fmla="*/ 920750 w 923925"/>
                <a:gd name="connsiteY2" fmla="*/ 0 h 1609725"/>
                <a:gd name="connsiteX3" fmla="*/ 0 w 923925"/>
                <a:gd name="connsiteY3" fmla="*/ 3175 h 1609725"/>
                <a:gd name="connsiteX0" fmla="*/ 933450 w 933450"/>
                <a:gd name="connsiteY0" fmla="*/ 1622479 h 1622479"/>
                <a:gd name="connsiteX1" fmla="*/ 927100 w 933450"/>
                <a:gd name="connsiteY1" fmla="*/ 123879 h 1622479"/>
                <a:gd name="connsiteX2" fmla="*/ 930275 w 933450"/>
                <a:gd name="connsiteY2" fmla="*/ 12754 h 1622479"/>
                <a:gd name="connsiteX3" fmla="*/ 0 w 933450"/>
                <a:gd name="connsiteY3" fmla="*/ 54 h 1622479"/>
                <a:gd name="connsiteX0" fmla="*/ 933450 w 933450"/>
                <a:gd name="connsiteY0" fmla="*/ 1609725 h 1609725"/>
                <a:gd name="connsiteX1" fmla="*/ 927100 w 933450"/>
                <a:gd name="connsiteY1" fmla="*/ 111125 h 1609725"/>
                <a:gd name="connsiteX2" fmla="*/ 930275 w 933450"/>
                <a:gd name="connsiteY2" fmla="*/ 0 h 1609725"/>
                <a:gd name="connsiteX3" fmla="*/ 0 w 933450"/>
                <a:gd name="connsiteY3" fmla="*/ 0 h 1609725"/>
                <a:gd name="connsiteX0" fmla="*/ 933450 w 1000102"/>
                <a:gd name="connsiteY0" fmla="*/ 1609725 h 1609725"/>
                <a:gd name="connsiteX1" fmla="*/ 930275 w 1000102"/>
                <a:gd name="connsiteY1" fmla="*/ 0 h 1609725"/>
                <a:gd name="connsiteX2" fmla="*/ 0 w 1000102"/>
                <a:gd name="connsiteY2" fmla="*/ 0 h 1609725"/>
                <a:gd name="connsiteX0" fmla="*/ 933450 w 933450"/>
                <a:gd name="connsiteY0" fmla="*/ 1609725 h 1609725"/>
                <a:gd name="connsiteX1" fmla="*/ 930275 w 933450"/>
                <a:gd name="connsiteY1" fmla="*/ 0 h 1609725"/>
                <a:gd name="connsiteX2" fmla="*/ 0 w 933450"/>
                <a:gd name="connsiteY2" fmla="*/ 0 h 160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3450" h="1609725">
                  <a:moveTo>
                    <a:pt x="933450" y="1609725"/>
                  </a:moveTo>
                  <a:cubicBezTo>
                    <a:pt x="932392" y="1073150"/>
                    <a:pt x="931333" y="536575"/>
                    <a:pt x="930275" y="0"/>
                  </a:cubicBez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77A7617-A178-4475-8F47-57BE46026D35}"/>
                </a:ext>
              </a:extLst>
            </p:cNvPr>
            <p:cNvSpPr/>
            <p:nvPr/>
          </p:nvSpPr>
          <p:spPr>
            <a:xfrm>
              <a:off x="5824537" y="698500"/>
              <a:ext cx="933450" cy="1609725"/>
            </a:xfrm>
            <a:custGeom>
              <a:avLst/>
              <a:gdLst>
                <a:gd name="connsiteX0" fmla="*/ 923925 w 923925"/>
                <a:gd name="connsiteY0" fmla="*/ 1609725 h 1609725"/>
                <a:gd name="connsiteX1" fmla="*/ 917575 w 923925"/>
                <a:gd name="connsiteY1" fmla="*/ 111125 h 1609725"/>
                <a:gd name="connsiteX2" fmla="*/ 920750 w 923925"/>
                <a:gd name="connsiteY2" fmla="*/ 0 h 1609725"/>
                <a:gd name="connsiteX3" fmla="*/ 0 w 923925"/>
                <a:gd name="connsiteY3" fmla="*/ 3175 h 1609725"/>
                <a:gd name="connsiteX0" fmla="*/ 933450 w 933450"/>
                <a:gd name="connsiteY0" fmla="*/ 1622479 h 1622479"/>
                <a:gd name="connsiteX1" fmla="*/ 927100 w 933450"/>
                <a:gd name="connsiteY1" fmla="*/ 123879 h 1622479"/>
                <a:gd name="connsiteX2" fmla="*/ 930275 w 933450"/>
                <a:gd name="connsiteY2" fmla="*/ 12754 h 1622479"/>
                <a:gd name="connsiteX3" fmla="*/ 0 w 933450"/>
                <a:gd name="connsiteY3" fmla="*/ 54 h 1622479"/>
                <a:gd name="connsiteX0" fmla="*/ 933450 w 933450"/>
                <a:gd name="connsiteY0" fmla="*/ 1609725 h 1609725"/>
                <a:gd name="connsiteX1" fmla="*/ 927100 w 933450"/>
                <a:gd name="connsiteY1" fmla="*/ 111125 h 1609725"/>
                <a:gd name="connsiteX2" fmla="*/ 930275 w 933450"/>
                <a:gd name="connsiteY2" fmla="*/ 0 h 1609725"/>
                <a:gd name="connsiteX3" fmla="*/ 0 w 933450"/>
                <a:gd name="connsiteY3" fmla="*/ 0 h 1609725"/>
                <a:gd name="connsiteX0" fmla="*/ 933450 w 1000102"/>
                <a:gd name="connsiteY0" fmla="*/ 1609725 h 1609725"/>
                <a:gd name="connsiteX1" fmla="*/ 930275 w 1000102"/>
                <a:gd name="connsiteY1" fmla="*/ 0 h 1609725"/>
                <a:gd name="connsiteX2" fmla="*/ 0 w 1000102"/>
                <a:gd name="connsiteY2" fmla="*/ 0 h 1609725"/>
                <a:gd name="connsiteX0" fmla="*/ 933450 w 933450"/>
                <a:gd name="connsiteY0" fmla="*/ 1609725 h 1609725"/>
                <a:gd name="connsiteX1" fmla="*/ 930275 w 933450"/>
                <a:gd name="connsiteY1" fmla="*/ 0 h 1609725"/>
                <a:gd name="connsiteX2" fmla="*/ 0 w 933450"/>
                <a:gd name="connsiteY2" fmla="*/ 0 h 160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3450" h="1609725">
                  <a:moveTo>
                    <a:pt x="933450" y="1609725"/>
                  </a:moveTo>
                  <a:cubicBezTo>
                    <a:pt x="932392" y="1073150"/>
                    <a:pt x="931333" y="536575"/>
                    <a:pt x="930275" y="0"/>
                  </a:cubicBez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82DD1F5-D36A-4895-BEF0-945429AF26A3}"/>
                </a:ext>
              </a:extLst>
            </p:cNvPr>
            <p:cNvSpPr/>
            <p:nvPr/>
          </p:nvSpPr>
          <p:spPr>
            <a:xfrm>
              <a:off x="6557962" y="698500"/>
              <a:ext cx="933450" cy="1609725"/>
            </a:xfrm>
            <a:custGeom>
              <a:avLst/>
              <a:gdLst>
                <a:gd name="connsiteX0" fmla="*/ 923925 w 923925"/>
                <a:gd name="connsiteY0" fmla="*/ 1609725 h 1609725"/>
                <a:gd name="connsiteX1" fmla="*/ 917575 w 923925"/>
                <a:gd name="connsiteY1" fmla="*/ 111125 h 1609725"/>
                <a:gd name="connsiteX2" fmla="*/ 920750 w 923925"/>
                <a:gd name="connsiteY2" fmla="*/ 0 h 1609725"/>
                <a:gd name="connsiteX3" fmla="*/ 0 w 923925"/>
                <a:gd name="connsiteY3" fmla="*/ 3175 h 1609725"/>
                <a:gd name="connsiteX0" fmla="*/ 933450 w 933450"/>
                <a:gd name="connsiteY0" fmla="*/ 1622479 h 1622479"/>
                <a:gd name="connsiteX1" fmla="*/ 927100 w 933450"/>
                <a:gd name="connsiteY1" fmla="*/ 123879 h 1622479"/>
                <a:gd name="connsiteX2" fmla="*/ 930275 w 933450"/>
                <a:gd name="connsiteY2" fmla="*/ 12754 h 1622479"/>
                <a:gd name="connsiteX3" fmla="*/ 0 w 933450"/>
                <a:gd name="connsiteY3" fmla="*/ 54 h 1622479"/>
                <a:gd name="connsiteX0" fmla="*/ 933450 w 933450"/>
                <a:gd name="connsiteY0" fmla="*/ 1609725 h 1609725"/>
                <a:gd name="connsiteX1" fmla="*/ 927100 w 933450"/>
                <a:gd name="connsiteY1" fmla="*/ 111125 h 1609725"/>
                <a:gd name="connsiteX2" fmla="*/ 930275 w 933450"/>
                <a:gd name="connsiteY2" fmla="*/ 0 h 1609725"/>
                <a:gd name="connsiteX3" fmla="*/ 0 w 933450"/>
                <a:gd name="connsiteY3" fmla="*/ 0 h 1609725"/>
                <a:gd name="connsiteX0" fmla="*/ 933450 w 1000102"/>
                <a:gd name="connsiteY0" fmla="*/ 1609725 h 1609725"/>
                <a:gd name="connsiteX1" fmla="*/ 930275 w 1000102"/>
                <a:gd name="connsiteY1" fmla="*/ 0 h 1609725"/>
                <a:gd name="connsiteX2" fmla="*/ 0 w 1000102"/>
                <a:gd name="connsiteY2" fmla="*/ 0 h 1609725"/>
                <a:gd name="connsiteX0" fmla="*/ 933450 w 933450"/>
                <a:gd name="connsiteY0" fmla="*/ 1609725 h 1609725"/>
                <a:gd name="connsiteX1" fmla="*/ 930275 w 933450"/>
                <a:gd name="connsiteY1" fmla="*/ 0 h 1609725"/>
                <a:gd name="connsiteX2" fmla="*/ 0 w 933450"/>
                <a:gd name="connsiteY2" fmla="*/ 0 h 160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3450" h="1609725">
                  <a:moveTo>
                    <a:pt x="933450" y="1609725"/>
                  </a:moveTo>
                  <a:cubicBezTo>
                    <a:pt x="932392" y="1073150"/>
                    <a:pt x="931333" y="536575"/>
                    <a:pt x="930275" y="0"/>
                  </a:cubicBez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711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icture containing ground, sky, outdoor, truck&#10;&#10;Description automatically generated">
            <a:extLst>
              <a:ext uri="{FF2B5EF4-FFF2-40B4-BE49-F238E27FC236}">
                <a16:creationId xmlns:a16="http://schemas.microsoft.com/office/drawing/2014/main" id="{74C52BD4-EB0D-4915-8BC5-AF20D98AA9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5"/>
          <a:stretch/>
        </p:blipFill>
        <p:spPr>
          <a:xfrm>
            <a:off x="4524375" y="1152524"/>
            <a:ext cx="4381499" cy="4943475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C7E77F3-A61A-48F8-B3A8-2471CEC93BC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67545" y="220399"/>
            <a:ext cx="8208912" cy="61025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  <a:tabLst>
                <a:tab pos="8175625" algn="r"/>
              </a:tabLst>
            </a:pPr>
            <a:r>
              <a:rPr lang="en-US" sz="3200" b="1" dirty="0"/>
              <a:t>Site Surface Restoration</a:t>
            </a:r>
            <a:r>
              <a:rPr lang="en-US" dirty="0"/>
              <a:t>	</a:t>
            </a:r>
            <a:r>
              <a:rPr lang="en-US" b="1" i="1" dirty="0">
                <a:solidFill>
                  <a:srgbClr val="A7D4FD"/>
                </a:solidFill>
              </a:rPr>
              <a:t>Work Remaining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9355E594-07B3-41EE-9430-B26D09722948}"/>
              </a:ext>
            </a:extLst>
          </p:cNvPr>
          <p:cNvSpPr txBox="1">
            <a:spLocks/>
          </p:cNvSpPr>
          <p:nvPr/>
        </p:nvSpPr>
        <p:spPr>
          <a:xfrm>
            <a:off x="123281" y="1234744"/>
            <a:ext cx="4677319" cy="5010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5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Demobilize equipment and unused materials</a:t>
            </a:r>
          </a:p>
          <a:p>
            <a:r>
              <a:rPr lang="en-US" dirty="0"/>
              <a:t>Restore / Replace</a:t>
            </a:r>
          </a:p>
          <a:p>
            <a:pPr lvl="1"/>
            <a:r>
              <a:rPr lang="en-US" dirty="0"/>
              <a:t>Grades and pavements</a:t>
            </a:r>
          </a:p>
          <a:p>
            <a:pPr lvl="1"/>
            <a:r>
              <a:rPr lang="en-US" dirty="0"/>
              <a:t>Fencing and gates</a:t>
            </a:r>
          </a:p>
          <a:p>
            <a:pPr lvl="1"/>
            <a:r>
              <a:rPr lang="en-US" dirty="0"/>
              <a:t>Septic System</a:t>
            </a:r>
          </a:p>
          <a:p>
            <a:r>
              <a:rPr lang="en-US" dirty="0"/>
              <a:t>Remove Project Infrastructure</a:t>
            </a:r>
          </a:p>
          <a:p>
            <a:pPr lvl="1"/>
            <a:r>
              <a:rPr lang="en-US" dirty="0"/>
              <a:t>Site Office</a:t>
            </a:r>
          </a:p>
          <a:p>
            <a:pPr lvl="1"/>
            <a:r>
              <a:rPr lang="en-US" dirty="0"/>
              <a:t>Storage buildings</a:t>
            </a:r>
          </a:p>
          <a:p>
            <a:pPr lvl="1"/>
            <a:r>
              <a:rPr lang="en-US" dirty="0"/>
              <a:t>Surface water control features</a:t>
            </a:r>
          </a:p>
          <a:p>
            <a:pPr lvl="1"/>
            <a:r>
              <a:rPr lang="en-US" dirty="0"/>
              <a:t>Brine storage</a:t>
            </a:r>
          </a:p>
          <a:p>
            <a:endParaRPr lang="en-US" dirty="0"/>
          </a:p>
          <a:p>
            <a:pPr marL="0" indent="0">
              <a:buNone/>
            </a:pPr>
            <a:endParaRPr lang="en-US" i="1" dirty="0"/>
          </a:p>
          <a:p>
            <a:pPr lvl="1"/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1FAD57-984D-46CA-93D5-6266AC20D85D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10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1BED5B5-4F22-4AF6-977F-7704D1378F5B}"/>
              </a:ext>
            </a:extLst>
          </p:cNvPr>
          <p:cNvSpPr txBox="1">
            <a:spLocks/>
          </p:cNvSpPr>
          <p:nvPr/>
        </p:nvSpPr>
        <p:spPr>
          <a:xfrm>
            <a:off x="467545" y="220399"/>
            <a:ext cx="8208912" cy="6102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tabLst>
                <a:tab pos="8175625" algn="r"/>
              </a:tabLst>
            </a:pPr>
            <a:r>
              <a:rPr lang="en-US" sz="3200" b="1" dirty="0"/>
              <a:t>Post-remediation Monitoring</a:t>
            </a:r>
            <a:r>
              <a:rPr lang="en-US" dirty="0"/>
              <a:t>	</a:t>
            </a:r>
            <a:r>
              <a:rPr lang="en-US" b="1" i="1" dirty="0">
                <a:solidFill>
                  <a:srgbClr val="A7D4FD"/>
                </a:solidFill>
              </a:rPr>
              <a:t>Work Remaining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C172AF7-320C-45AA-8F77-8E0CBE7FEF74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584D8174-7600-4148-93D4-797E21594AEA}"/>
              </a:ext>
            </a:extLst>
          </p:cNvPr>
          <p:cNvSpPr txBox="1">
            <a:spLocks/>
          </p:cNvSpPr>
          <p:nvPr/>
        </p:nvSpPr>
        <p:spPr>
          <a:xfrm>
            <a:off x="323577" y="1198518"/>
            <a:ext cx="5171531" cy="52644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5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Two years of monitoring following depressurization</a:t>
            </a:r>
          </a:p>
          <a:p>
            <a:r>
              <a:rPr lang="en-US" dirty="0"/>
              <a:t>What will be monitored?</a:t>
            </a:r>
          </a:p>
          <a:p>
            <a:pPr lvl="1"/>
            <a:r>
              <a:rPr lang="en-US" dirty="0"/>
              <a:t>Existing monitoring system to measure changes subsurface</a:t>
            </a:r>
          </a:p>
          <a:p>
            <a:pPr lvl="1"/>
            <a:r>
              <a:rPr lang="en-US" dirty="0"/>
              <a:t>Brine and sand level in cavity </a:t>
            </a:r>
          </a:p>
          <a:p>
            <a:pPr marL="457200" lvl="1" indent="0">
              <a:buNone/>
            </a:pPr>
            <a:r>
              <a:rPr lang="en-US" dirty="0"/>
              <a:t>	(gauging using water-level 	sounder)</a:t>
            </a:r>
          </a:p>
          <a:p>
            <a:pPr lvl="1"/>
            <a:r>
              <a:rPr lang="en-US" dirty="0"/>
              <a:t>Fresh groundwater quality</a:t>
            </a:r>
          </a:p>
          <a:p>
            <a:pPr lvl="1"/>
            <a:r>
              <a:rPr lang="en-US" dirty="0"/>
              <a:t>Ground surface movement (</a:t>
            </a:r>
            <a:r>
              <a:rPr lang="en-US" dirty="0" err="1"/>
              <a:t>InSAR</a:t>
            </a:r>
            <a:r>
              <a:rPr lang="en-US" dirty="0"/>
              <a:t>)</a:t>
            </a:r>
          </a:p>
          <a:p>
            <a:r>
              <a:rPr lang="en-US" dirty="0"/>
              <a:t>Why is it smart to monitor?</a:t>
            </a:r>
          </a:p>
          <a:p>
            <a:pPr lvl="1"/>
            <a:r>
              <a:rPr lang="en-US" dirty="0"/>
              <a:t>Adjust level of brine if rising</a:t>
            </a:r>
          </a:p>
          <a:p>
            <a:pPr lvl="1"/>
            <a:r>
              <a:rPr lang="en-US" dirty="0"/>
              <a:t>Assess condition of cavity before plugging wells</a:t>
            </a:r>
          </a:p>
          <a:p>
            <a:pPr lvl="1"/>
            <a:r>
              <a:rPr lang="en-US" dirty="0"/>
              <a:t>Assure freshwater quality is maintained</a:t>
            </a:r>
          </a:p>
          <a:p>
            <a:r>
              <a:rPr lang="en-US" dirty="0"/>
              <a:t>Quarterly reporting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8C889B-D946-4FCC-84AE-FD8F9455A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611" y="1442401"/>
            <a:ext cx="2911658" cy="4488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9599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In progress stamp Images, Stock Photos &amp; Vectors | Shutterstock">
            <a:extLst>
              <a:ext uri="{FF2B5EF4-FFF2-40B4-BE49-F238E27FC236}">
                <a16:creationId xmlns:a16="http://schemas.microsoft.com/office/drawing/2014/main" id="{B631FD05-8BF3-4D25-9C35-B79FF2EE08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57"/>
          <a:stretch/>
        </p:blipFill>
        <p:spPr bwMode="auto">
          <a:xfrm rot="17861911">
            <a:off x="-93136" y="5077136"/>
            <a:ext cx="1174570" cy="49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nstructional Goals and Objectives">
            <a:extLst>
              <a:ext uri="{FF2B5EF4-FFF2-40B4-BE49-F238E27FC236}">
                <a16:creationId xmlns:a16="http://schemas.microsoft.com/office/drawing/2014/main" id="{BBF7050B-33F8-4561-89C2-9B1B2C0FD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180" y="5517574"/>
            <a:ext cx="2476500" cy="1251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1BED5B5-4F22-4AF6-977F-7704D1378F5B}"/>
              </a:ext>
            </a:extLst>
          </p:cNvPr>
          <p:cNvSpPr txBox="1">
            <a:spLocks/>
          </p:cNvSpPr>
          <p:nvPr/>
        </p:nvSpPr>
        <p:spPr>
          <a:xfrm>
            <a:off x="389168" y="202982"/>
            <a:ext cx="8208912" cy="6102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tabLst>
                <a:tab pos="8175625" algn="r"/>
              </a:tabLst>
            </a:pPr>
            <a:r>
              <a:rPr lang="en-US" sz="3600" b="1" dirty="0"/>
              <a:t>Meeting the Project Objectives</a:t>
            </a:r>
            <a:r>
              <a:rPr lang="en-US" sz="3200" dirty="0"/>
              <a:t>	</a:t>
            </a:r>
            <a:endParaRPr lang="en-US" sz="3200" b="1" i="1" dirty="0">
              <a:solidFill>
                <a:srgbClr val="A7D4FD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C172AF7-320C-45AA-8F77-8E0CBE7FEF74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584D8174-7600-4148-93D4-797E21594AEA}"/>
              </a:ext>
            </a:extLst>
          </p:cNvPr>
          <p:cNvSpPr txBox="1">
            <a:spLocks/>
          </p:cNvSpPr>
          <p:nvPr/>
        </p:nvSpPr>
        <p:spPr>
          <a:xfrm>
            <a:off x="288405" y="936416"/>
            <a:ext cx="8189770" cy="51980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5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 baseline="0">
                <a:solidFill>
                  <a:srgbClr val="1A344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Mitigate the risk of a sinkhole forming at the project site and surrounding area.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With the completion of sand deployment at the northern void the risk of a sinkhole forming at the surface has been mitigated to the extent possible.</a:t>
            </a:r>
          </a:p>
          <a:p>
            <a:r>
              <a:rPr lang="en-US" dirty="0"/>
              <a:t>Protect the freshwater aquifer above the cavity from brine impacts.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 significant portion of the risk of brine and freshwater mixing due to a cavity roof collapse was abated by filling the cavity with grout and sand.</a:t>
            </a:r>
          </a:p>
          <a:p>
            <a:pPr marL="457200" lvl="1" indent="0">
              <a:buNone/>
            </a:pPr>
            <a:endParaRPr lang="en-US" sz="1050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Carefully lowering the brine level (stepwise depressurization) will further reduce the risk of brine from the cavity impacting the freshwater above.</a:t>
            </a:r>
            <a:endParaRPr lang="en-US" dirty="0"/>
          </a:p>
        </p:txBody>
      </p:sp>
      <p:pic>
        <p:nvPicPr>
          <p:cNvPr id="1034" name="Picture 10" descr="Green check mark icon. Checkmark in circle for checklist. Tick icon green  colored in flat style.vector illustration - Welcome to Beach Line Shuttle">
            <a:extLst>
              <a:ext uri="{FF2B5EF4-FFF2-40B4-BE49-F238E27FC236}">
                <a16:creationId xmlns:a16="http://schemas.microsoft.com/office/drawing/2014/main" id="{74FAF0AE-A8F0-415C-A0EE-E1AA9BB228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4" t="10793" r="4606" b="21524"/>
          <a:stretch/>
        </p:blipFill>
        <p:spPr bwMode="auto">
          <a:xfrm>
            <a:off x="191589" y="1637211"/>
            <a:ext cx="613031" cy="58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Green check mark icon. Checkmark in circle for checklist. Tick icon green  colored in flat style.vector illustration - Welcome to Beach Line Shuttle">
            <a:extLst>
              <a:ext uri="{FF2B5EF4-FFF2-40B4-BE49-F238E27FC236}">
                <a16:creationId xmlns:a16="http://schemas.microsoft.com/office/drawing/2014/main" id="{5596D101-6D17-4EAD-9013-3A5EAF69E4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4" t="10793" r="4606" b="21524"/>
          <a:stretch/>
        </p:blipFill>
        <p:spPr bwMode="auto">
          <a:xfrm>
            <a:off x="169818" y="3522616"/>
            <a:ext cx="613031" cy="58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877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1BED5B5-4F22-4AF6-977F-7704D1378F5B}"/>
              </a:ext>
            </a:extLst>
          </p:cNvPr>
          <p:cNvSpPr txBox="1">
            <a:spLocks/>
          </p:cNvSpPr>
          <p:nvPr/>
        </p:nvSpPr>
        <p:spPr>
          <a:xfrm>
            <a:off x="467545" y="220399"/>
            <a:ext cx="8208912" cy="6102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tabLst>
                <a:tab pos="8175625" algn="r"/>
              </a:tabLst>
            </a:pPr>
            <a:r>
              <a:rPr lang="en-US" sz="3600" b="1" dirty="0"/>
              <a:t>Discussion</a:t>
            </a:r>
            <a:r>
              <a:rPr lang="en-US" sz="3200" dirty="0"/>
              <a:t>	</a:t>
            </a:r>
            <a:endParaRPr lang="en-US" sz="3200" b="1" i="1" dirty="0">
              <a:solidFill>
                <a:srgbClr val="A7D4FD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C172AF7-320C-45AA-8F77-8E0CBE7FEF74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8" name="Picture 4" descr="15 Best Things to Do in Carlsbad, NM">
            <a:extLst>
              <a:ext uri="{FF2B5EF4-FFF2-40B4-BE49-F238E27FC236}">
                <a16:creationId xmlns:a16="http://schemas.microsoft.com/office/drawing/2014/main" id="{EEC34A8D-C006-4126-9A1D-E3F4DD883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51" y="993503"/>
            <a:ext cx="8346078" cy="556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0980D8-4737-49DE-8D0B-C36603655B26}"/>
              </a:ext>
            </a:extLst>
          </p:cNvPr>
          <p:cNvSpPr txBox="1"/>
          <p:nvPr/>
        </p:nvSpPr>
        <p:spPr>
          <a:xfrm>
            <a:off x="2142309" y="6183868"/>
            <a:ext cx="6610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Source: https://www.travellens.co/best-things-to-do-in-carlsbad-nm/</a:t>
            </a:r>
          </a:p>
        </p:txBody>
      </p:sp>
    </p:spTree>
    <p:extLst>
      <p:ext uri="{BB962C8B-B14F-4D97-AF65-F5344CB8AC3E}">
        <p14:creationId xmlns:p14="http://schemas.microsoft.com/office/powerpoint/2010/main" val="1465037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296DE1-D83A-0F9A-82EE-D1F9F791E2F7}"/>
              </a:ext>
            </a:extLst>
          </p:cNvPr>
          <p:cNvSpPr txBox="1"/>
          <p:nvPr/>
        </p:nvSpPr>
        <p:spPr>
          <a:xfrm>
            <a:off x="0" y="1182848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542909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6459B384-2A02-4B92-84FD-A1EB0DD36D61}"/>
              </a:ext>
            </a:extLst>
          </p:cNvPr>
          <p:cNvSpPr/>
          <p:nvPr/>
        </p:nvSpPr>
        <p:spPr>
          <a:xfrm>
            <a:off x="158750" y="1580222"/>
            <a:ext cx="8889999" cy="975126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F9E7208-DDAB-4397-B53F-31B001A39D7E}"/>
              </a:ext>
            </a:extLst>
          </p:cNvPr>
          <p:cNvSpPr/>
          <p:nvPr/>
        </p:nvSpPr>
        <p:spPr>
          <a:xfrm>
            <a:off x="962025" y="1733550"/>
            <a:ext cx="709613" cy="752475"/>
          </a:xfrm>
          <a:custGeom>
            <a:avLst/>
            <a:gdLst>
              <a:gd name="connsiteX0" fmla="*/ 0 w 709613"/>
              <a:gd name="connsiteY0" fmla="*/ 714375 h 752475"/>
              <a:gd name="connsiteX1" fmla="*/ 0 w 709613"/>
              <a:gd name="connsiteY1" fmla="*/ 714375 h 752475"/>
              <a:gd name="connsiteX2" fmla="*/ 357188 w 709613"/>
              <a:gd name="connsiteY2" fmla="*/ 9525 h 752475"/>
              <a:gd name="connsiteX3" fmla="*/ 709613 w 709613"/>
              <a:gd name="connsiteY3" fmla="*/ 0 h 752475"/>
              <a:gd name="connsiteX4" fmla="*/ 309563 w 709613"/>
              <a:gd name="connsiteY4" fmla="*/ 752475 h 752475"/>
              <a:gd name="connsiteX5" fmla="*/ 0 w 709613"/>
              <a:gd name="connsiteY5" fmla="*/ 7143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9613" h="752475">
                <a:moveTo>
                  <a:pt x="0" y="714375"/>
                </a:moveTo>
                <a:lnTo>
                  <a:pt x="0" y="714375"/>
                </a:lnTo>
                <a:lnTo>
                  <a:pt x="357188" y="9525"/>
                </a:lnTo>
                <a:lnTo>
                  <a:pt x="709613" y="0"/>
                </a:lnTo>
                <a:lnTo>
                  <a:pt x="309563" y="752475"/>
                </a:lnTo>
                <a:lnTo>
                  <a:pt x="0" y="714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2D0E8-2F96-474F-B2C1-345D22A0896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0129" y="316194"/>
            <a:ext cx="8208912" cy="61025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3200" b="1" dirty="0"/>
              <a:t>Project Background</a:t>
            </a:r>
          </a:p>
        </p:txBody>
      </p:sp>
      <p:pic>
        <p:nvPicPr>
          <p:cNvPr id="9" name="Picture 8" descr="An aerial view of a city&#10;&#10;Description automatically generated">
            <a:extLst>
              <a:ext uri="{FF2B5EF4-FFF2-40B4-BE49-F238E27FC236}">
                <a16:creationId xmlns:a16="http://schemas.microsoft.com/office/drawing/2014/main" id="{252BD69F-787B-4676-B774-EC752ED57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 t="1014" r="22237" b="28665"/>
          <a:stretch/>
        </p:blipFill>
        <p:spPr>
          <a:xfrm>
            <a:off x="3692434" y="3056707"/>
            <a:ext cx="5191873" cy="365760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A1B64F6-E73B-4372-8D03-68365AF3A3E4}"/>
              </a:ext>
            </a:extLst>
          </p:cNvPr>
          <p:cNvSpPr/>
          <p:nvPr/>
        </p:nvSpPr>
        <p:spPr>
          <a:xfrm>
            <a:off x="266700" y="3057525"/>
            <a:ext cx="3343275" cy="3676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9878A93-5B0A-4A50-AA39-F15BD434C464}"/>
              </a:ext>
            </a:extLst>
          </p:cNvPr>
          <p:cNvGrpSpPr/>
          <p:nvPr/>
        </p:nvGrpSpPr>
        <p:grpSpPr>
          <a:xfrm>
            <a:off x="399874" y="1123950"/>
            <a:ext cx="7283450" cy="1250395"/>
            <a:chOff x="399874" y="-152400"/>
            <a:chExt cx="7283450" cy="252674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277AC80-9C6E-4388-848C-EE27FBBDF4E1}"/>
                </a:ext>
              </a:extLst>
            </p:cNvPr>
            <p:cNvSpPr/>
            <p:nvPr/>
          </p:nvSpPr>
          <p:spPr>
            <a:xfrm>
              <a:off x="39987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23643BB-E985-4458-AEF9-7A1067DE5223}"/>
                </a:ext>
              </a:extLst>
            </p:cNvPr>
            <p:cNvSpPr/>
            <p:nvPr/>
          </p:nvSpPr>
          <p:spPr>
            <a:xfrm>
              <a:off x="255252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F81BCA0-5CCD-4487-B5B0-6B07964DFCF0}"/>
                </a:ext>
              </a:extLst>
            </p:cNvPr>
            <p:cNvSpPr/>
            <p:nvPr/>
          </p:nvSpPr>
          <p:spPr>
            <a:xfrm>
              <a:off x="768332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833B88D-B1D9-46CC-B352-0EC0670DF5FC}"/>
                </a:ext>
              </a:extLst>
            </p:cNvPr>
            <p:cNvSpPr/>
            <p:nvPr/>
          </p:nvSpPr>
          <p:spPr>
            <a:xfrm>
              <a:off x="460484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232FF48-4423-43BB-B962-6891549559D2}"/>
              </a:ext>
            </a:extLst>
          </p:cNvPr>
          <p:cNvGrpSpPr/>
          <p:nvPr/>
        </p:nvGrpSpPr>
        <p:grpSpPr>
          <a:xfrm>
            <a:off x="3065604" y="1724025"/>
            <a:ext cx="4104640" cy="650320"/>
            <a:chOff x="3065604" y="-152400"/>
            <a:chExt cx="4104640" cy="252674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61F7682-8493-4636-B7D3-6DF820F856EA}"/>
                </a:ext>
              </a:extLst>
            </p:cNvPr>
            <p:cNvSpPr/>
            <p:nvPr/>
          </p:nvSpPr>
          <p:spPr>
            <a:xfrm>
              <a:off x="306560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3BA849B-F711-400F-9349-44925C8C57A6}"/>
                </a:ext>
              </a:extLst>
            </p:cNvPr>
            <p:cNvSpPr/>
            <p:nvPr/>
          </p:nvSpPr>
          <p:spPr>
            <a:xfrm>
              <a:off x="357868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66BFAA5-15CA-41D6-9144-8BC485889332}"/>
                </a:ext>
              </a:extLst>
            </p:cNvPr>
            <p:cNvSpPr/>
            <p:nvPr/>
          </p:nvSpPr>
          <p:spPr>
            <a:xfrm>
              <a:off x="409176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8B0266-9900-43BD-BC06-CCA56416102C}"/>
                </a:ext>
              </a:extLst>
            </p:cNvPr>
            <p:cNvSpPr/>
            <p:nvPr/>
          </p:nvSpPr>
          <p:spPr>
            <a:xfrm>
              <a:off x="511792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E1FB797-1034-4952-A9E9-0326F8DC32E9}"/>
                </a:ext>
              </a:extLst>
            </p:cNvPr>
            <p:cNvSpPr/>
            <p:nvPr/>
          </p:nvSpPr>
          <p:spPr>
            <a:xfrm>
              <a:off x="563100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37127E9-2D63-44AA-B13F-7B6F8BE79B6B}"/>
                </a:ext>
              </a:extLst>
            </p:cNvPr>
            <p:cNvSpPr/>
            <p:nvPr/>
          </p:nvSpPr>
          <p:spPr>
            <a:xfrm>
              <a:off x="614408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002C9A9-ADFC-4A00-A53C-DCD38DBF166B}"/>
                </a:ext>
              </a:extLst>
            </p:cNvPr>
            <p:cNvSpPr/>
            <p:nvPr/>
          </p:nvSpPr>
          <p:spPr>
            <a:xfrm>
              <a:off x="665716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396D1DF-A0C4-49D0-9E23-8B3F623A588C}"/>
                </a:ext>
              </a:extLst>
            </p:cNvPr>
            <p:cNvSpPr/>
            <p:nvPr/>
          </p:nvSpPr>
          <p:spPr>
            <a:xfrm>
              <a:off x="717024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9EC16D0-9974-46DD-9177-6801B860EBA7}"/>
              </a:ext>
            </a:extLst>
          </p:cNvPr>
          <p:cNvSpPr txBox="1"/>
          <p:nvPr/>
        </p:nvSpPr>
        <p:spPr>
          <a:xfrm>
            <a:off x="73024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1978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913D10-BB30-48A4-8A38-B146A39F0F81}"/>
              </a:ext>
            </a:extLst>
          </p:cNvPr>
          <p:cNvSpPr txBox="1"/>
          <p:nvPr/>
        </p:nvSpPr>
        <p:spPr>
          <a:xfrm>
            <a:off x="2227262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2008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1700C5-98F2-4F1A-ADEC-70683C769801}"/>
              </a:ext>
            </a:extLst>
          </p:cNvPr>
          <p:cNvSpPr txBox="1"/>
          <p:nvPr/>
        </p:nvSpPr>
        <p:spPr>
          <a:xfrm>
            <a:off x="3253740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D7CFB8-1653-43EC-AC1B-2B7F97C462A7}"/>
              </a:ext>
            </a:extLst>
          </p:cNvPr>
          <p:cNvSpPr txBox="1"/>
          <p:nvPr/>
        </p:nvSpPr>
        <p:spPr>
          <a:xfrm>
            <a:off x="4280218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C8C570-6C76-4595-9071-6292D4001B0C}"/>
              </a:ext>
            </a:extLst>
          </p:cNvPr>
          <p:cNvSpPr txBox="1"/>
          <p:nvPr/>
        </p:nvSpPr>
        <p:spPr>
          <a:xfrm>
            <a:off x="5306696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5A6F06-5CC0-4CBE-B264-6135F8D97161}"/>
              </a:ext>
            </a:extLst>
          </p:cNvPr>
          <p:cNvSpPr txBox="1"/>
          <p:nvPr/>
        </p:nvSpPr>
        <p:spPr>
          <a:xfrm>
            <a:off x="6333174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5AE3E1D-7D6D-45C8-BA23-F7EE4CC8C5B0}"/>
              </a:ext>
            </a:extLst>
          </p:cNvPr>
          <p:cNvSpPr txBox="1"/>
          <p:nvPr/>
        </p:nvSpPr>
        <p:spPr>
          <a:xfrm>
            <a:off x="7359651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720C93-C3C6-412E-AA3F-695F479A32BE}"/>
              </a:ext>
            </a:extLst>
          </p:cNvPr>
          <p:cNvSpPr txBox="1"/>
          <p:nvPr/>
        </p:nvSpPr>
        <p:spPr>
          <a:xfrm>
            <a:off x="466970" y="1063917"/>
            <a:ext cx="2015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ACTIVE SOLUTION MINING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7CE2D7-E4E5-40E0-8D4F-0DC8A4562E3D}"/>
              </a:ext>
            </a:extLst>
          </p:cNvPr>
          <p:cNvSpPr txBox="1"/>
          <p:nvPr/>
        </p:nvSpPr>
        <p:spPr>
          <a:xfrm>
            <a:off x="2725446" y="1084554"/>
            <a:ext cx="1759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PRELIMINARY</a:t>
            </a:r>
          </a:p>
          <a:p>
            <a:pPr algn="ctr"/>
            <a:r>
              <a:rPr lang="en-US" dirty="0"/>
              <a:t>INVESTIGATIONS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9A39D9-FE38-452B-BF7D-093BA12445BB}"/>
              </a:ext>
            </a:extLst>
          </p:cNvPr>
          <p:cNvSpPr txBox="1"/>
          <p:nvPr/>
        </p:nvSpPr>
        <p:spPr>
          <a:xfrm>
            <a:off x="4653380" y="1059400"/>
            <a:ext cx="3070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SITE CHARACTERIZATION</a:t>
            </a:r>
          </a:p>
          <a:p>
            <a:pPr algn="ctr"/>
            <a:r>
              <a:rPr lang="en-US" dirty="0"/>
              <a:t>&amp; FEASIBILTY STUDY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BF80EFC-0D87-42BB-91D5-B4C8E0CFF15D}"/>
              </a:ext>
            </a:extLst>
          </p:cNvPr>
          <p:cNvCxnSpPr>
            <a:cxnSpLocks/>
          </p:cNvCxnSpPr>
          <p:nvPr/>
        </p:nvCxnSpPr>
        <p:spPr>
          <a:xfrm flipV="1">
            <a:off x="933450" y="1649876"/>
            <a:ext cx="428625" cy="83581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1F2AA70-5EB2-4CC2-97AC-03961BA50B7F}"/>
              </a:ext>
            </a:extLst>
          </p:cNvPr>
          <p:cNvCxnSpPr>
            <a:cxnSpLocks/>
          </p:cNvCxnSpPr>
          <p:nvPr/>
        </p:nvCxnSpPr>
        <p:spPr>
          <a:xfrm flipV="1">
            <a:off x="1269205" y="1649876"/>
            <a:ext cx="428625" cy="83581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D8F8230-928F-425C-B330-F6B54BB79787}"/>
              </a:ext>
            </a:extLst>
          </p:cNvPr>
          <p:cNvSpPr txBox="1"/>
          <p:nvPr/>
        </p:nvSpPr>
        <p:spPr>
          <a:xfrm>
            <a:off x="327660" y="3226130"/>
            <a:ext cx="3162301" cy="3286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Operated from 1978 until July of 2008. 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Dissolving and extracting the subsurface salt deposit in the form of brine (salt-laden water).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wells named </a:t>
            </a:r>
            <a:r>
              <a:rPr lang="en-US" sz="16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Eugenie #1 </a:t>
            </a: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16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Eugenie #2</a:t>
            </a: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used in brine production.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fracking procedure at Eugenie #2 was conducted in late 1979 to increase brine production.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FBAC51C-4258-4598-9D4A-589247DE0C7E}"/>
              </a:ext>
            </a:extLst>
          </p:cNvPr>
          <p:cNvGrpSpPr/>
          <p:nvPr/>
        </p:nvGrpSpPr>
        <p:grpSpPr>
          <a:xfrm>
            <a:off x="6118226" y="3733284"/>
            <a:ext cx="2381249" cy="2337832"/>
            <a:chOff x="6229351" y="3758684"/>
            <a:chExt cx="2381249" cy="233783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C15028D-BE48-4E5A-B8B1-2C348901E75A}"/>
                </a:ext>
              </a:extLst>
            </p:cNvPr>
            <p:cNvSpPr/>
            <p:nvPr/>
          </p:nvSpPr>
          <p:spPr>
            <a:xfrm>
              <a:off x="6229351" y="4459287"/>
              <a:ext cx="182880" cy="182880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6EF9BB0-071E-46BB-882D-3C559FB189C5}"/>
                </a:ext>
              </a:extLst>
            </p:cNvPr>
            <p:cNvSpPr/>
            <p:nvPr/>
          </p:nvSpPr>
          <p:spPr>
            <a:xfrm>
              <a:off x="6365875" y="5427663"/>
              <a:ext cx="182880" cy="182880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D780ABB-EA4B-4B47-83D0-996618027A23}"/>
                </a:ext>
              </a:extLst>
            </p:cNvPr>
            <p:cNvSpPr txBox="1"/>
            <p:nvPr/>
          </p:nvSpPr>
          <p:spPr>
            <a:xfrm>
              <a:off x="7372350" y="5727184"/>
              <a:ext cx="12382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srgbClr val="FF0000"/>
                  </a:solidFill>
                  <a:effectLst/>
                  <a:highlight>
                    <a:srgbClr val="FFFF00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Eugenie #1 </a:t>
              </a:r>
              <a:endParaRPr lang="en-US" dirty="0">
                <a:solidFill>
                  <a:srgbClr val="FF0000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6A8FFA3-68FC-46BB-A22F-C21753BB0274}"/>
                </a:ext>
              </a:extLst>
            </p:cNvPr>
            <p:cNvSpPr txBox="1"/>
            <p:nvPr/>
          </p:nvSpPr>
          <p:spPr>
            <a:xfrm>
              <a:off x="6921500" y="3758684"/>
              <a:ext cx="1270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srgbClr val="FF0000"/>
                  </a:solidFill>
                  <a:effectLst/>
                  <a:highlight>
                    <a:srgbClr val="FFFF00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Eugenie #2 </a:t>
              </a:r>
              <a:endParaRPr lang="en-US" dirty="0">
                <a:solidFill>
                  <a:srgbClr val="FF0000"/>
                </a:solidFill>
                <a:highlight>
                  <a:srgbClr val="FFFF00"/>
                </a:highlight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C19C5882-EF59-417E-9D27-56BD364AD226}"/>
                </a:ext>
              </a:extLst>
            </p:cNvPr>
            <p:cNvCxnSpPr>
              <a:cxnSpLocks/>
              <a:stCxn id="40" idx="1"/>
              <a:endCxn id="6" idx="7"/>
            </p:cNvCxnSpPr>
            <p:nvPr/>
          </p:nvCxnSpPr>
          <p:spPr>
            <a:xfrm flipH="1">
              <a:off x="6385449" y="3943350"/>
              <a:ext cx="536051" cy="54271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C78229BF-334B-4BF4-9BB7-DA2155725B5B}"/>
                </a:ext>
              </a:extLst>
            </p:cNvPr>
            <p:cNvCxnSpPr>
              <a:cxnSpLocks/>
              <a:stCxn id="38" idx="1"/>
              <a:endCxn id="36" idx="6"/>
            </p:cNvCxnSpPr>
            <p:nvPr/>
          </p:nvCxnSpPr>
          <p:spPr>
            <a:xfrm flipH="1" flipV="1">
              <a:off x="6548755" y="5519103"/>
              <a:ext cx="823595" cy="39274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E5CFAEAA-D24B-43DD-94F6-E4E90F4FD3BA}"/>
              </a:ext>
            </a:extLst>
          </p:cNvPr>
          <p:cNvSpPr/>
          <p:nvPr/>
        </p:nvSpPr>
        <p:spPr>
          <a:xfrm>
            <a:off x="387350" y="1136650"/>
            <a:ext cx="2178050" cy="679450"/>
          </a:xfrm>
          <a:prstGeom prst="rect">
            <a:avLst/>
          </a:prstGeom>
          <a:solidFill>
            <a:srgbClr val="FFC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68933B1-268B-4B67-93A6-9A78A70E678A}"/>
              </a:ext>
            </a:extLst>
          </p:cNvPr>
          <p:cNvSpPr txBox="1"/>
          <p:nvPr/>
        </p:nvSpPr>
        <p:spPr>
          <a:xfrm>
            <a:off x="3678555" y="6354564"/>
            <a:ext cx="127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2005</a:t>
            </a:r>
            <a:endParaRPr lang="en-US" dirty="0">
              <a:highlight>
                <a:srgbClr val="C0C0C0"/>
              </a:highlight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7DEBE0E-91E1-4B50-A893-6C6D547EF3B7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3013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74D26B54-4CF7-4A6A-A681-6352DE695179}"/>
              </a:ext>
            </a:extLst>
          </p:cNvPr>
          <p:cNvSpPr/>
          <p:nvPr/>
        </p:nvSpPr>
        <p:spPr>
          <a:xfrm>
            <a:off x="209550" y="2794000"/>
            <a:ext cx="8667750" cy="3987800"/>
          </a:xfrm>
          <a:prstGeom prst="rect">
            <a:avLst/>
          </a:prstGeom>
          <a:solidFill>
            <a:srgbClr val="FFC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6459B384-2A02-4B92-84FD-A1EB0DD36D61}"/>
              </a:ext>
            </a:extLst>
          </p:cNvPr>
          <p:cNvSpPr/>
          <p:nvPr/>
        </p:nvSpPr>
        <p:spPr>
          <a:xfrm>
            <a:off x="158750" y="1580222"/>
            <a:ext cx="8889999" cy="975126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F9E7208-DDAB-4397-B53F-31B001A39D7E}"/>
              </a:ext>
            </a:extLst>
          </p:cNvPr>
          <p:cNvSpPr/>
          <p:nvPr/>
        </p:nvSpPr>
        <p:spPr>
          <a:xfrm>
            <a:off x="962025" y="1733550"/>
            <a:ext cx="709613" cy="752475"/>
          </a:xfrm>
          <a:custGeom>
            <a:avLst/>
            <a:gdLst>
              <a:gd name="connsiteX0" fmla="*/ 0 w 709613"/>
              <a:gd name="connsiteY0" fmla="*/ 714375 h 752475"/>
              <a:gd name="connsiteX1" fmla="*/ 0 w 709613"/>
              <a:gd name="connsiteY1" fmla="*/ 714375 h 752475"/>
              <a:gd name="connsiteX2" fmla="*/ 357188 w 709613"/>
              <a:gd name="connsiteY2" fmla="*/ 9525 h 752475"/>
              <a:gd name="connsiteX3" fmla="*/ 709613 w 709613"/>
              <a:gd name="connsiteY3" fmla="*/ 0 h 752475"/>
              <a:gd name="connsiteX4" fmla="*/ 309563 w 709613"/>
              <a:gd name="connsiteY4" fmla="*/ 752475 h 752475"/>
              <a:gd name="connsiteX5" fmla="*/ 0 w 709613"/>
              <a:gd name="connsiteY5" fmla="*/ 7143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9613" h="752475">
                <a:moveTo>
                  <a:pt x="0" y="714375"/>
                </a:moveTo>
                <a:lnTo>
                  <a:pt x="0" y="714375"/>
                </a:lnTo>
                <a:lnTo>
                  <a:pt x="357188" y="9525"/>
                </a:lnTo>
                <a:lnTo>
                  <a:pt x="709613" y="0"/>
                </a:lnTo>
                <a:lnTo>
                  <a:pt x="309563" y="752475"/>
                </a:lnTo>
                <a:lnTo>
                  <a:pt x="0" y="714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9878A93-5B0A-4A50-AA39-F15BD434C464}"/>
              </a:ext>
            </a:extLst>
          </p:cNvPr>
          <p:cNvGrpSpPr/>
          <p:nvPr/>
        </p:nvGrpSpPr>
        <p:grpSpPr>
          <a:xfrm>
            <a:off x="399874" y="1123950"/>
            <a:ext cx="7283450" cy="1250395"/>
            <a:chOff x="399874" y="-152400"/>
            <a:chExt cx="7283450" cy="252674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277AC80-9C6E-4388-848C-EE27FBBDF4E1}"/>
                </a:ext>
              </a:extLst>
            </p:cNvPr>
            <p:cNvSpPr/>
            <p:nvPr/>
          </p:nvSpPr>
          <p:spPr>
            <a:xfrm>
              <a:off x="39987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23643BB-E985-4458-AEF9-7A1067DE5223}"/>
                </a:ext>
              </a:extLst>
            </p:cNvPr>
            <p:cNvSpPr/>
            <p:nvPr/>
          </p:nvSpPr>
          <p:spPr>
            <a:xfrm>
              <a:off x="255252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F81BCA0-5CCD-4487-B5B0-6B07964DFCF0}"/>
                </a:ext>
              </a:extLst>
            </p:cNvPr>
            <p:cNvSpPr/>
            <p:nvPr/>
          </p:nvSpPr>
          <p:spPr>
            <a:xfrm>
              <a:off x="768332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833B88D-B1D9-46CC-B352-0EC0670DF5FC}"/>
                </a:ext>
              </a:extLst>
            </p:cNvPr>
            <p:cNvSpPr/>
            <p:nvPr/>
          </p:nvSpPr>
          <p:spPr>
            <a:xfrm>
              <a:off x="460484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232FF48-4423-43BB-B962-6891549559D2}"/>
              </a:ext>
            </a:extLst>
          </p:cNvPr>
          <p:cNvGrpSpPr/>
          <p:nvPr/>
        </p:nvGrpSpPr>
        <p:grpSpPr>
          <a:xfrm>
            <a:off x="3065604" y="1724025"/>
            <a:ext cx="4104640" cy="650320"/>
            <a:chOff x="3065604" y="-152400"/>
            <a:chExt cx="4104640" cy="252674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61F7682-8493-4636-B7D3-6DF820F856EA}"/>
                </a:ext>
              </a:extLst>
            </p:cNvPr>
            <p:cNvSpPr/>
            <p:nvPr/>
          </p:nvSpPr>
          <p:spPr>
            <a:xfrm>
              <a:off x="306560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3BA849B-F711-400F-9349-44925C8C57A6}"/>
                </a:ext>
              </a:extLst>
            </p:cNvPr>
            <p:cNvSpPr/>
            <p:nvPr/>
          </p:nvSpPr>
          <p:spPr>
            <a:xfrm>
              <a:off x="357868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66BFAA5-15CA-41D6-9144-8BC485889332}"/>
                </a:ext>
              </a:extLst>
            </p:cNvPr>
            <p:cNvSpPr/>
            <p:nvPr/>
          </p:nvSpPr>
          <p:spPr>
            <a:xfrm>
              <a:off x="409176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8B0266-9900-43BD-BC06-CCA56416102C}"/>
                </a:ext>
              </a:extLst>
            </p:cNvPr>
            <p:cNvSpPr/>
            <p:nvPr/>
          </p:nvSpPr>
          <p:spPr>
            <a:xfrm>
              <a:off x="511792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E1FB797-1034-4952-A9E9-0326F8DC32E9}"/>
                </a:ext>
              </a:extLst>
            </p:cNvPr>
            <p:cNvSpPr/>
            <p:nvPr/>
          </p:nvSpPr>
          <p:spPr>
            <a:xfrm>
              <a:off x="563100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37127E9-2D63-44AA-B13F-7B6F8BE79B6B}"/>
                </a:ext>
              </a:extLst>
            </p:cNvPr>
            <p:cNvSpPr/>
            <p:nvPr/>
          </p:nvSpPr>
          <p:spPr>
            <a:xfrm>
              <a:off x="614408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002C9A9-ADFC-4A00-A53C-DCD38DBF166B}"/>
                </a:ext>
              </a:extLst>
            </p:cNvPr>
            <p:cNvSpPr/>
            <p:nvPr/>
          </p:nvSpPr>
          <p:spPr>
            <a:xfrm>
              <a:off x="665716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396D1DF-A0C4-49D0-9E23-8B3F623A588C}"/>
                </a:ext>
              </a:extLst>
            </p:cNvPr>
            <p:cNvSpPr/>
            <p:nvPr/>
          </p:nvSpPr>
          <p:spPr>
            <a:xfrm>
              <a:off x="717024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9EC16D0-9974-46DD-9177-6801B860EBA7}"/>
              </a:ext>
            </a:extLst>
          </p:cNvPr>
          <p:cNvSpPr txBox="1"/>
          <p:nvPr/>
        </p:nvSpPr>
        <p:spPr>
          <a:xfrm>
            <a:off x="73024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1978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913D10-BB30-48A4-8A38-B146A39F0F81}"/>
              </a:ext>
            </a:extLst>
          </p:cNvPr>
          <p:cNvSpPr txBox="1"/>
          <p:nvPr/>
        </p:nvSpPr>
        <p:spPr>
          <a:xfrm>
            <a:off x="2227262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2008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1700C5-98F2-4F1A-ADEC-70683C769801}"/>
              </a:ext>
            </a:extLst>
          </p:cNvPr>
          <p:cNvSpPr txBox="1"/>
          <p:nvPr/>
        </p:nvSpPr>
        <p:spPr>
          <a:xfrm>
            <a:off x="3253740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D7CFB8-1653-43EC-AC1B-2B7F97C462A7}"/>
              </a:ext>
            </a:extLst>
          </p:cNvPr>
          <p:cNvSpPr txBox="1"/>
          <p:nvPr/>
        </p:nvSpPr>
        <p:spPr>
          <a:xfrm>
            <a:off x="4280218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C8C570-6C76-4595-9071-6292D4001B0C}"/>
              </a:ext>
            </a:extLst>
          </p:cNvPr>
          <p:cNvSpPr txBox="1"/>
          <p:nvPr/>
        </p:nvSpPr>
        <p:spPr>
          <a:xfrm>
            <a:off x="5306696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5A6F06-5CC0-4CBE-B264-6135F8D97161}"/>
              </a:ext>
            </a:extLst>
          </p:cNvPr>
          <p:cNvSpPr txBox="1"/>
          <p:nvPr/>
        </p:nvSpPr>
        <p:spPr>
          <a:xfrm>
            <a:off x="6333174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5AE3E1D-7D6D-45C8-BA23-F7EE4CC8C5B0}"/>
              </a:ext>
            </a:extLst>
          </p:cNvPr>
          <p:cNvSpPr txBox="1"/>
          <p:nvPr/>
        </p:nvSpPr>
        <p:spPr>
          <a:xfrm>
            <a:off x="7359651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720C93-C3C6-412E-AA3F-695F479A32BE}"/>
              </a:ext>
            </a:extLst>
          </p:cNvPr>
          <p:cNvSpPr txBox="1"/>
          <p:nvPr/>
        </p:nvSpPr>
        <p:spPr>
          <a:xfrm>
            <a:off x="479670" y="1032167"/>
            <a:ext cx="2015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ACTIVE SOLUTION MINING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7CE2D7-E4E5-40E0-8D4F-0DC8A4562E3D}"/>
              </a:ext>
            </a:extLst>
          </p:cNvPr>
          <p:cNvSpPr txBox="1"/>
          <p:nvPr/>
        </p:nvSpPr>
        <p:spPr>
          <a:xfrm>
            <a:off x="2725446" y="1084554"/>
            <a:ext cx="1759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PRELIMINARY</a:t>
            </a:r>
          </a:p>
          <a:p>
            <a:pPr algn="ctr"/>
            <a:r>
              <a:rPr lang="en-US" dirty="0"/>
              <a:t>INVESTIGATIONS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9A39D9-FE38-452B-BF7D-093BA12445BB}"/>
              </a:ext>
            </a:extLst>
          </p:cNvPr>
          <p:cNvSpPr txBox="1"/>
          <p:nvPr/>
        </p:nvSpPr>
        <p:spPr>
          <a:xfrm>
            <a:off x="4653380" y="1059400"/>
            <a:ext cx="3070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SITE CHARACTERIZATION</a:t>
            </a:r>
          </a:p>
          <a:p>
            <a:pPr algn="ctr"/>
            <a:r>
              <a:rPr lang="en-US" dirty="0"/>
              <a:t>&amp; FEASIBILTY STUDY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BF80EFC-0D87-42BB-91D5-B4C8E0CFF15D}"/>
              </a:ext>
            </a:extLst>
          </p:cNvPr>
          <p:cNvCxnSpPr>
            <a:cxnSpLocks/>
          </p:cNvCxnSpPr>
          <p:nvPr/>
        </p:nvCxnSpPr>
        <p:spPr>
          <a:xfrm flipV="1">
            <a:off x="933450" y="1649876"/>
            <a:ext cx="428625" cy="83581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1F2AA70-5EB2-4CC2-97AC-03961BA50B7F}"/>
              </a:ext>
            </a:extLst>
          </p:cNvPr>
          <p:cNvCxnSpPr>
            <a:cxnSpLocks/>
          </p:cNvCxnSpPr>
          <p:nvPr/>
        </p:nvCxnSpPr>
        <p:spPr>
          <a:xfrm flipV="1">
            <a:off x="1269205" y="1649876"/>
            <a:ext cx="428625" cy="83581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2CCD2FE-B28E-4ADA-91AC-AACD17F52073}"/>
              </a:ext>
            </a:extLst>
          </p:cNvPr>
          <p:cNvSpPr txBox="1"/>
          <p:nvPr/>
        </p:nvSpPr>
        <p:spPr>
          <a:xfrm>
            <a:off x="209550" y="2905036"/>
            <a:ext cx="82200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7/16/2008: 	Brine well southeast of Artesia catastrophically collapsed 					forming a 100-ft deep sinkhole.</a:t>
            </a:r>
          </a:p>
          <a:p>
            <a:r>
              <a:rPr lang="en-US" sz="2000" dirty="0"/>
              <a:t>7/22/2008: 	Brine production at the site was terminated at OCD’s direction. </a:t>
            </a:r>
          </a:p>
          <a:p>
            <a:r>
              <a:rPr lang="en-US" sz="2000" dirty="0"/>
              <a:t>11/3/2008: 	Second brine well collapse occurred north of Loco Hills, NM.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5EF9E9-593B-464A-8483-02D5E013B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0" y="4321180"/>
            <a:ext cx="3128212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EA18251A-5254-4B77-8918-A03BA3F1A3BC}"/>
              </a:ext>
            </a:extLst>
          </p:cNvPr>
          <p:cNvSpPr/>
          <p:nvPr/>
        </p:nvSpPr>
        <p:spPr>
          <a:xfrm>
            <a:off x="2190750" y="2374900"/>
            <a:ext cx="714375" cy="415925"/>
          </a:xfrm>
          <a:prstGeom prst="rect">
            <a:avLst/>
          </a:prstGeom>
          <a:solidFill>
            <a:srgbClr val="FFC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2FCAEF5-FA4D-46FA-8480-836B6B6B42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967" y="4321180"/>
            <a:ext cx="1740527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4F6739F-D414-4819-BE46-27934FB906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500" y="4321180"/>
            <a:ext cx="30480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38FD1E3-6324-4B15-B75D-4DEAD22C82E3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D97C22DF-2267-47E0-9E86-C48F503CF9D6}"/>
              </a:ext>
            </a:extLst>
          </p:cNvPr>
          <p:cNvSpPr txBox="1">
            <a:spLocks/>
          </p:cNvSpPr>
          <p:nvPr/>
        </p:nvSpPr>
        <p:spPr>
          <a:xfrm>
            <a:off x="450129" y="316194"/>
            <a:ext cx="8208912" cy="6102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b="1" dirty="0"/>
              <a:t>Project Background</a:t>
            </a:r>
          </a:p>
        </p:txBody>
      </p:sp>
    </p:spTree>
    <p:extLst>
      <p:ext uri="{BB962C8B-B14F-4D97-AF65-F5344CB8AC3E}">
        <p14:creationId xmlns:p14="http://schemas.microsoft.com/office/powerpoint/2010/main" val="6465300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3BA46102-A784-401F-B695-CFFCE4125813}"/>
              </a:ext>
            </a:extLst>
          </p:cNvPr>
          <p:cNvSpPr/>
          <p:nvPr/>
        </p:nvSpPr>
        <p:spPr>
          <a:xfrm>
            <a:off x="188323" y="2874646"/>
            <a:ext cx="3774076" cy="3676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6459B384-2A02-4B92-84FD-A1EB0DD36D61}"/>
              </a:ext>
            </a:extLst>
          </p:cNvPr>
          <p:cNvSpPr/>
          <p:nvPr/>
        </p:nvSpPr>
        <p:spPr>
          <a:xfrm>
            <a:off x="158750" y="1580222"/>
            <a:ext cx="8889999" cy="975126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F9E7208-DDAB-4397-B53F-31B001A39D7E}"/>
              </a:ext>
            </a:extLst>
          </p:cNvPr>
          <p:cNvSpPr/>
          <p:nvPr/>
        </p:nvSpPr>
        <p:spPr>
          <a:xfrm>
            <a:off x="962025" y="1733550"/>
            <a:ext cx="709613" cy="752475"/>
          </a:xfrm>
          <a:custGeom>
            <a:avLst/>
            <a:gdLst>
              <a:gd name="connsiteX0" fmla="*/ 0 w 709613"/>
              <a:gd name="connsiteY0" fmla="*/ 714375 h 752475"/>
              <a:gd name="connsiteX1" fmla="*/ 0 w 709613"/>
              <a:gd name="connsiteY1" fmla="*/ 714375 h 752475"/>
              <a:gd name="connsiteX2" fmla="*/ 357188 w 709613"/>
              <a:gd name="connsiteY2" fmla="*/ 9525 h 752475"/>
              <a:gd name="connsiteX3" fmla="*/ 709613 w 709613"/>
              <a:gd name="connsiteY3" fmla="*/ 0 h 752475"/>
              <a:gd name="connsiteX4" fmla="*/ 309563 w 709613"/>
              <a:gd name="connsiteY4" fmla="*/ 752475 h 752475"/>
              <a:gd name="connsiteX5" fmla="*/ 0 w 709613"/>
              <a:gd name="connsiteY5" fmla="*/ 7143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9613" h="752475">
                <a:moveTo>
                  <a:pt x="0" y="714375"/>
                </a:moveTo>
                <a:lnTo>
                  <a:pt x="0" y="714375"/>
                </a:lnTo>
                <a:lnTo>
                  <a:pt x="357188" y="9525"/>
                </a:lnTo>
                <a:lnTo>
                  <a:pt x="709613" y="0"/>
                </a:lnTo>
                <a:lnTo>
                  <a:pt x="309563" y="752475"/>
                </a:lnTo>
                <a:lnTo>
                  <a:pt x="0" y="714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9878A93-5B0A-4A50-AA39-F15BD434C464}"/>
              </a:ext>
            </a:extLst>
          </p:cNvPr>
          <p:cNvGrpSpPr/>
          <p:nvPr/>
        </p:nvGrpSpPr>
        <p:grpSpPr>
          <a:xfrm>
            <a:off x="399874" y="1123950"/>
            <a:ext cx="7283450" cy="1250395"/>
            <a:chOff x="399874" y="-152400"/>
            <a:chExt cx="7283450" cy="252674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277AC80-9C6E-4388-848C-EE27FBBDF4E1}"/>
                </a:ext>
              </a:extLst>
            </p:cNvPr>
            <p:cNvSpPr/>
            <p:nvPr/>
          </p:nvSpPr>
          <p:spPr>
            <a:xfrm>
              <a:off x="39987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23643BB-E985-4458-AEF9-7A1067DE5223}"/>
                </a:ext>
              </a:extLst>
            </p:cNvPr>
            <p:cNvSpPr/>
            <p:nvPr/>
          </p:nvSpPr>
          <p:spPr>
            <a:xfrm>
              <a:off x="255252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F81BCA0-5CCD-4487-B5B0-6B07964DFCF0}"/>
                </a:ext>
              </a:extLst>
            </p:cNvPr>
            <p:cNvSpPr/>
            <p:nvPr/>
          </p:nvSpPr>
          <p:spPr>
            <a:xfrm>
              <a:off x="768332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833B88D-B1D9-46CC-B352-0EC0670DF5FC}"/>
                </a:ext>
              </a:extLst>
            </p:cNvPr>
            <p:cNvSpPr/>
            <p:nvPr/>
          </p:nvSpPr>
          <p:spPr>
            <a:xfrm>
              <a:off x="460484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232FF48-4423-43BB-B962-6891549559D2}"/>
              </a:ext>
            </a:extLst>
          </p:cNvPr>
          <p:cNvGrpSpPr/>
          <p:nvPr/>
        </p:nvGrpSpPr>
        <p:grpSpPr>
          <a:xfrm>
            <a:off x="3065604" y="1724025"/>
            <a:ext cx="4104640" cy="650320"/>
            <a:chOff x="3065604" y="-152400"/>
            <a:chExt cx="4104640" cy="252674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61F7682-8493-4636-B7D3-6DF820F856EA}"/>
                </a:ext>
              </a:extLst>
            </p:cNvPr>
            <p:cNvSpPr/>
            <p:nvPr/>
          </p:nvSpPr>
          <p:spPr>
            <a:xfrm>
              <a:off x="306560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3BA849B-F711-400F-9349-44925C8C57A6}"/>
                </a:ext>
              </a:extLst>
            </p:cNvPr>
            <p:cNvSpPr/>
            <p:nvPr/>
          </p:nvSpPr>
          <p:spPr>
            <a:xfrm>
              <a:off x="357868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66BFAA5-15CA-41D6-9144-8BC485889332}"/>
                </a:ext>
              </a:extLst>
            </p:cNvPr>
            <p:cNvSpPr/>
            <p:nvPr/>
          </p:nvSpPr>
          <p:spPr>
            <a:xfrm>
              <a:off x="409176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8B0266-9900-43BD-BC06-CCA56416102C}"/>
                </a:ext>
              </a:extLst>
            </p:cNvPr>
            <p:cNvSpPr/>
            <p:nvPr/>
          </p:nvSpPr>
          <p:spPr>
            <a:xfrm>
              <a:off x="511792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E1FB797-1034-4952-A9E9-0326F8DC32E9}"/>
                </a:ext>
              </a:extLst>
            </p:cNvPr>
            <p:cNvSpPr/>
            <p:nvPr/>
          </p:nvSpPr>
          <p:spPr>
            <a:xfrm>
              <a:off x="563100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37127E9-2D63-44AA-B13F-7B6F8BE79B6B}"/>
                </a:ext>
              </a:extLst>
            </p:cNvPr>
            <p:cNvSpPr/>
            <p:nvPr/>
          </p:nvSpPr>
          <p:spPr>
            <a:xfrm>
              <a:off x="614408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002C9A9-ADFC-4A00-A53C-DCD38DBF166B}"/>
                </a:ext>
              </a:extLst>
            </p:cNvPr>
            <p:cNvSpPr/>
            <p:nvPr/>
          </p:nvSpPr>
          <p:spPr>
            <a:xfrm>
              <a:off x="665716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396D1DF-A0C4-49D0-9E23-8B3F623A588C}"/>
                </a:ext>
              </a:extLst>
            </p:cNvPr>
            <p:cNvSpPr/>
            <p:nvPr/>
          </p:nvSpPr>
          <p:spPr>
            <a:xfrm>
              <a:off x="717024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9EC16D0-9974-46DD-9177-6801B860EBA7}"/>
              </a:ext>
            </a:extLst>
          </p:cNvPr>
          <p:cNvSpPr txBox="1"/>
          <p:nvPr/>
        </p:nvSpPr>
        <p:spPr>
          <a:xfrm>
            <a:off x="73024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1978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913D10-BB30-48A4-8A38-B146A39F0F81}"/>
              </a:ext>
            </a:extLst>
          </p:cNvPr>
          <p:cNvSpPr txBox="1"/>
          <p:nvPr/>
        </p:nvSpPr>
        <p:spPr>
          <a:xfrm>
            <a:off x="2227262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2008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1700C5-98F2-4F1A-ADEC-70683C769801}"/>
              </a:ext>
            </a:extLst>
          </p:cNvPr>
          <p:cNvSpPr txBox="1"/>
          <p:nvPr/>
        </p:nvSpPr>
        <p:spPr>
          <a:xfrm>
            <a:off x="3253740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D7CFB8-1653-43EC-AC1B-2B7F97C462A7}"/>
              </a:ext>
            </a:extLst>
          </p:cNvPr>
          <p:cNvSpPr txBox="1"/>
          <p:nvPr/>
        </p:nvSpPr>
        <p:spPr>
          <a:xfrm>
            <a:off x="4280218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C8C570-6C76-4595-9071-6292D4001B0C}"/>
              </a:ext>
            </a:extLst>
          </p:cNvPr>
          <p:cNvSpPr txBox="1"/>
          <p:nvPr/>
        </p:nvSpPr>
        <p:spPr>
          <a:xfrm>
            <a:off x="5306696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5A6F06-5CC0-4CBE-B264-6135F8D97161}"/>
              </a:ext>
            </a:extLst>
          </p:cNvPr>
          <p:cNvSpPr txBox="1"/>
          <p:nvPr/>
        </p:nvSpPr>
        <p:spPr>
          <a:xfrm>
            <a:off x="6333174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5AE3E1D-7D6D-45C8-BA23-F7EE4CC8C5B0}"/>
              </a:ext>
            </a:extLst>
          </p:cNvPr>
          <p:cNvSpPr txBox="1"/>
          <p:nvPr/>
        </p:nvSpPr>
        <p:spPr>
          <a:xfrm>
            <a:off x="7359651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720C93-C3C6-412E-AA3F-695F479A32BE}"/>
              </a:ext>
            </a:extLst>
          </p:cNvPr>
          <p:cNvSpPr txBox="1"/>
          <p:nvPr/>
        </p:nvSpPr>
        <p:spPr>
          <a:xfrm>
            <a:off x="466970" y="1063917"/>
            <a:ext cx="2015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ACTIVE SOLUTION MINING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7CE2D7-E4E5-40E0-8D4F-0DC8A4562E3D}"/>
              </a:ext>
            </a:extLst>
          </p:cNvPr>
          <p:cNvSpPr txBox="1"/>
          <p:nvPr/>
        </p:nvSpPr>
        <p:spPr>
          <a:xfrm>
            <a:off x="2725446" y="1084554"/>
            <a:ext cx="1759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PRELIMINARY</a:t>
            </a:r>
          </a:p>
          <a:p>
            <a:pPr algn="ctr"/>
            <a:r>
              <a:rPr lang="en-US" dirty="0"/>
              <a:t>INVESTIGATIONS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9A39D9-FE38-452B-BF7D-093BA12445BB}"/>
              </a:ext>
            </a:extLst>
          </p:cNvPr>
          <p:cNvSpPr txBox="1"/>
          <p:nvPr/>
        </p:nvSpPr>
        <p:spPr>
          <a:xfrm>
            <a:off x="4653380" y="1059400"/>
            <a:ext cx="3070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SITE CHARACTERIZATION</a:t>
            </a:r>
          </a:p>
          <a:p>
            <a:pPr algn="ctr"/>
            <a:r>
              <a:rPr lang="en-US" dirty="0"/>
              <a:t>&amp; FEASIBILTY STUDY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BF80EFC-0D87-42BB-91D5-B4C8E0CFF15D}"/>
              </a:ext>
            </a:extLst>
          </p:cNvPr>
          <p:cNvCxnSpPr>
            <a:cxnSpLocks/>
          </p:cNvCxnSpPr>
          <p:nvPr/>
        </p:nvCxnSpPr>
        <p:spPr>
          <a:xfrm flipV="1">
            <a:off x="933450" y="1649876"/>
            <a:ext cx="428625" cy="83581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1F2AA70-5EB2-4CC2-97AC-03961BA50B7F}"/>
              </a:ext>
            </a:extLst>
          </p:cNvPr>
          <p:cNvCxnSpPr>
            <a:cxnSpLocks/>
          </p:cNvCxnSpPr>
          <p:nvPr/>
        </p:nvCxnSpPr>
        <p:spPr>
          <a:xfrm flipV="1">
            <a:off x="1269205" y="1649876"/>
            <a:ext cx="428625" cy="83581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E5CFAEAA-D24B-43DD-94F6-E4E90F4FD3BA}"/>
              </a:ext>
            </a:extLst>
          </p:cNvPr>
          <p:cNvSpPr/>
          <p:nvPr/>
        </p:nvSpPr>
        <p:spPr>
          <a:xfrm>
            <a:off x="2534285" y="1127760"/>
            <a:ext cx="2091055" cy="692150"/>
          </a:xfrm>
          <a:prstGeom prst="rect">
            <a:avLst/>
          </a:prstGeom>
          <a:solidFill>
            <a:srgbClr val="FFC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16D3C81-D232-4135-9155-26C8DE08F295}"/>
              </a:ext>
            </a:extLst>
          </p:cNvPr>
          <p:cNvSpPr txBox="1"/>
          <p:nvPr/>
        </p:nvSpPr>
        <p:spPr>
          <a:xfrm>
            <a:off x="256901" y="2961475"/>
            <a:ext cx="3775167" cy="34413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sz="1800" dirty="0"/>
              <a:t>Geophysical surveys were performed from 2009 to 2012 to provide an initial understanding of the cavity.</a:t>
            </a:r>
          </a:p>
          <a:p>
            <a:r>
              <a:rPr lang="en-US" sz="1800" dirty="0"/>
              <a:t>Geophysical methods include:</a:t>
            </a:r>
          </a:p>
          <a:p>
            <a:pPr marL="461963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Seismic reflection and refraction, </a:t>
            </a:r>
          </a:p>
          <a:p>
            <a:pPr marL="461963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Reflection microtremor (</a:t>
            </a:r>
            <a:r>
              <a:rPr lang="en-US" dirty="0" err="1">
                <a:solidFill>
                  <a:schemeClr val="bg1"/>
                </a:solidFill>
              </a:rPr>
              <a:t>ReMi</a:t>
            </a:r>
            <a:r>
              <a:rPr lang="en-US" dirty="0">
                <a:solidFill>
                  <a:schemeClr val="bg1"/>
                </a:solidFill>
              </a:rPr>
              <a:t>), </a:t>
            </a:r>
          </a:p>
          <a:p>
            <a:pPr marL="461963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High-resolution </a:t>
            </a:r>
            <a:r>
              <a:rPr lang="en-US" dirty="0" err="1">
                <a:solidFill>
                  <a:schemeClr val="bg1"/>
                </a:solidFill>
              </a:rPr>
              <a:t>magnetotelluric</a:t>
            </a:r>
            <a:r>
              <a:rPr lang="en-US" dirty="0">
                <a:solidFill>
                  <a:schemeClr val="bg1"/>
                </a:solidFill>
              </a:rPr>
              <a:t> (MT) Z-Scan, </a:t>
            </a:r>
          </a:p>
          <a:p>
            <a:pPr marL="461963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Microgravity, and </a:t>
            </a:r>
          </a:p>
          <a:p>
            <a:pPr marL="461963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2-D electrical resistivity.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0F26F-C230-4030-81A6-26223D332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6629" y="2882538"/>
            <a:ext cx="4860203" cy="3666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DBDE90FB-8275-452D-B3C3-A3288BD8FBEF}"/>
              </a:ext>
            </a:extLst>
          </p:cNvPr>
          <p:cNvSpPr txBox="1">
            <a:spLocks/>
          </p:cNvSpPr>
          <p:nvPr/>
        </p:nvSpPr>
        <p:spPr>
          <a:xfrm>
            <a:off x="450129" y="316194"/>
            <a:ext cx="8208912" cy="6102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b="1" dirty="0"/>
              <a:t>Project Background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5901CDA-D683-4BCF-9335-2CA7CB8CA473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5F7AE45-9D16-4DF0-934C-F942C3175EEF}"/>
              </a:ext>
            </a:extLst>
          </p:cNvPr>
          <p:cNvSpPr txBox="1"/>
          <p:nvPr/>
        </p:nvSpPr>
        <p:spPr>
          <a:xfrm>
            <a:off x="6706416" y="2912991"/>
            <a:ext cx="21518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ighlight>
                  <a:srgbClr val="C0C0C0"/>
                </a:highlight>
              </a:rPr>
              <a:t>Compilation of results from all the geophysical methods used to characterize the</a:t>
            </a:r>
          </a:p>
          <a:p>
            <a:r>
              <a:rPr lang="en-US" sz="1600" dirty="0">
                <a:highlight>
                  <a:srgbClr val="C0C0C0"/>
                </a:highlight>
              </a:rPr>
              <a:t>cavity. </a:t>
            </a:r>
          </a:p>
        </p:txBody>
      </p:sp>
    </p:spTree>
    <p:extLst>
      <p:ext uri="{BB962C8B-B14F-4D97-AF65-F5344CB8AC3E}">
        <p14:creationId xmlns:p14="http://schemas.microsoft.com/office/powerpoint/2010/main" val="9857288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6459B384-2A02-4B92-84FD-A1EB0DD36D61}"/>
              </a:ext>
            </a:extLst>
          </p:cNvPr>
          <p:cNvSpPr/>
          <p:nvPr/>
        </p:nvSpPr>
        <p:spPr>
          <a:xfrm>
            <a:off x="158750" y="1580222"/>
            <a:ext cx="8889999" cy="975126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F9E7208-DDAB-4397-B53F-31B001A39D7E}"/>
              </a:ext>
            </a:extLst>
          </p:cNvPr>
          <p:cNvSpPr/>
          <p:nvPr/>
        </p:nvSpPr>
        <p:spPr>
          <a:xfrm>
            <a:off x="962025" y="1733550"/>
            <a:ext cx="709613" cy="752475"/>
          </a:xfrm>
          <a:custGeom>
            <a:avLst/>
            <a:gdLst>
              <a:gd name="connsiteX0" fmla="*/ 0 w 709613"/>
              <a:gd name="connsiteY0" fmla="*/ 714375 h 752475"/>
              <a:gd name="connsiteX1" fmla="*/ 0 w 709613"/>
              <a:gd name="connsiteY1" fmla="*/ 714375 h 752475"/>
              <a:gd name="connsiteX2" fmla="*/ 357188 w 709613"/>
              <a:gd name="connsiteY2" fmla="*/ 9525 h 752475"/>
              <a:gd name="connsiteX3" fmla="*/ 709613 w 709613"/>
              <a:gd name="connsiteY3" fmla="*/ 0 h 752475"/>
              <a:gd name="connsiteX4" fmla="*/ 309563 w 709613"/>
              <a:gd name="connsiteY4" fmla="*/ 752475 h 752475"/>
              <a:gd name="connsiteX5" fmla="*/ 0 w 709613"/>
              <a:gd name="connsiteY5" fmla="*/ 7143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9613" h="752475">
                <a:moveTo>
                  <a:pt x="0" y="714375"/>
                </a:moveTo>
                <a:lnTo>
                  <a:pt x="0" y="714375"/>
                </a:lnTo>
                <a:lnTo>
                  <a:pt x="357188" y="9525"/>
                </a:lnTo>
                <a:lnTo>
                  <a:pt x="709613" y="0"/>
                </a:lnTo>
                <a:lnTo>
                  <a:pt x="309563" y="752475"/>
                </a:lnTo>
                <a:lnTo>
                  <a:pt x="0" y="714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1B64F6-E73B-4372-8D03-68365AF3A3E4}"/>
              </a:ext>
            </a:extLst>
          </p:cNvPr>
          <p:cNvSpPr/>
          <p:nvPr/>
        </p:nvSpPr>
        <p:spPr>
          <a:xfrm>
            <a:off x="72935" y="2929890"/>
            <a:ext cx="2906485" cy="3676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9878A93-5B0A-4A50-AA39-F15BD434C464}"/>
              </a:ext>
            </a:extLst>
          </p:cNvPr>
          <p:cNvGrpSpPr/>
          <p:nvPr/>
        </p:nvGrpSpPr>
        <p:grpSpPr>
          <a:xfrm>
            <a:off x="399874" y="1123950"/>
            <a:ext cx="7283450" cy="1250395"/>
            <a:chOff x="399874" y="-152400"/>
            <a:chExt cx="7283450" cy="252674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277AC80-9C6E-4388-848C-EE27FBBDF4E1}"/>
                </a:ext>
              </a:extLst>
            </p:cNvPr>
            <p:cNvSpPr/>
            <p:nvPr/>
          </p:nvSpPr>
          <p:spPr>
            <a:xfrm>
              <a:off x="39987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23643BB-E985-4458-AEF9-7A1067DE5223}"/>
                </a:ext>
              </a:extLst>
            </p:cNvPr>
            <p:cNvSpPr/>
            <p:nvPr/>
          </p:nvSpPr>
          <p:spPr>
            <a:xfrm>
              <a:off x="255252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F81BCA0-5CCD-4487-B5B0-6B07964DFCF0}"/>
                </a:ext>
              </a:extLst>
            </p:cNvPr>
            <p:cNvSpPr/>
            <p:nvPr/>
          </p:nvSpPr>
          <p:spPr>
            <a:xfrm>
              <a:off x="768332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833B88D-B1D9-46CC-B352-0EC0670DF5FC}"/>
                </a:ext>
              </a:extLst>
            </p:cNvPr>
            <p:cNvSpPr/>
            <p:nvPr/>
          </p:nvSpPr>
          <p:spPr>
            <a:xfrm>
              <a:off x="460484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232FF48-4423-43BB-B962-6891549559D2}"/>
              </a:ext>
            </a:extLst>
          </p:cNvPr>
          <p:cNvGrpSpPr/>
          <p:nvPr/>
        </p:nvGrpSpPr>
        <p:grpSpPr>
          <a:xfrm>
            <a:off x="3065604" y="1724025"/>
            <a:ext cx="4104640" cy="650320"/>
            <a:chOff x="3065604" y="-152400"/>
            <a:chExt cx="4104640" cy="252674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61F7682-8493-4636-B7D3-6DF820F856EA}"/>
                </a:ext>
              </a:extLst>
            </p:cNvPr>
            <p:cNvSpPr/>
            <p:nvPr/>
          </p:nvSpPr>
          <p:spPr>
            <a:xfrm>
              <a:off x="306560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3BA849B-F711-400F-9349-44925C8C57A6}"/>
                </a:ext>
              </a:extLst>
            </p:cNvPr>
            <p:cNvSpPr/>
            <p:nvPr/>
          </p:nvSpPr>
          <p:spPr>
            <a:xfrm>
              <a:off x="357868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66BFAA5-15CA-41D6-9144-8BC485889332}"/>
                </a:ext>
              </a:extLst>
            </p:cNvPr>
            <p:cNvSpPr/>
            <p:nvPr/>
          </p:nvSpPr>
          <p:spPr>
            <a:xfrm>
              <a:off x="409176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8B0266-9900-43BD-BC06-CCA56416102C}"/>
                </a:ext>
              </a:extLst>
            </p:cNvPr>
            <p:cNvSpPr/>
            <p:nvPr/>
          </p:nvSpPr>
          <p:spPr>
            <a:xfrm>
              <a:off x="511792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E1FB797-1034-4952-A9E9-0326F8DC32E9}"/>
                </a:ext>
              </a:extLst>
            </p:cNvPr>
            <p:cNvSpPr/>
            <p:nvPr/>
          </p:nvSpPr>
          <p:spPr>
            <a:xfrm>
              <a:off x="563100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37127E9-2D63-44AA-B13F-7B6F8BE79B6B}"/>
                </a:ext>
              </a:extLst>
            </p:cNvPr>
            <p:cNvSpPr/>
            <p:nvPr/>
          </p:nvSpPr>
          <p:spPr>
            <a:xfrm>
              <a:off x="614408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002C9A9-ADFC-4A00-A53C-DCD38DBF166B}"/>
                </a:ext>
              </a:extLst>
            </p:cNvPr>
            <p:cNvSpPr/>
            <p:nvPr/>
          </p:nvSpPr>
          <p:spPr>
            <a:xfrm>
              <a:off x="665716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396D1DF-A0C4-49D0-9E23-8B3F623A588C}"/>
                </a:ext>
              </a:extLst>
            </p:cNvPr>
            <p:cNvSpPr/>
            <p:nvPr/>
          </p:nvSpPr>
          <p:spPr>
            <a:xfrm>
              <a:off x="7170244" y="-152400"/>
              <a:ext cx="0" cy="2526745"/>
            </a:xfrm>
            <a:custGeom>
              <a:avLst/>
              <a:gdLst>
                <a:gd name="connsiteX0" fmla="*/ 0 w 8877"/>
                <a:gd name="connsiteY0" fmla="*/ 0 h 417251"/>
                <a:gd name="connsiteX1" fmla="*/ 8877 w 8877"/>
                <a:gd name="connsiteY1" fmla="*/ 417251 h 4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" h="417251">
                  <a:moveTo>
                    <a:pt x="0" y="0"/>
                  </a:moveTo>
                  <a:lnTo>
                    <a:pt x="8877" y="417251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9EC16D0-9974-46DD-9177-6801B860EBA7}"/>
              </a:ext>
            </a:extLst>
          </p:cNvPr>
          <p:cNvSpPr txBox="1"/>
          <p:nvPr/>
        </p:nvSpPr>
        <p:spPr>
          <a:xfrm>
            <a:off x="73024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1978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913D10-BB30-48A4-8A38-B146A39F0F81}"/>
              </a:ext>
            </a:extLst>
          </p:cNvPr>
          <p:cNvSpPr txBox="1"/>
          <p:nvPr/>
        </p:nvSpPr>
        <p:spPr>
          <a:xfrm>
            <a:off x="2227262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2008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1700C5-98F2-4F1A-ADEC-70683C769801}"/>
              </a:ext>
            </a:extLst>
          </p:cNvPr>
          <p:cNvSpPr txBox="1"/>
          <p:nvPr/>
        </p:nvSpPr>
        <p:spPr>
          <a:xfrm>
            <a:off x="3253740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D7CFB8-1653-43EC-AC1B-2B7F97C462A7}"/>
              </a:ext>
            </a:extLst>
          </p:cNvPr>
          <p:cNvSpPr txBox="1"/>
          <p:nvPr/>
        </p:nvSpPr>
        <p:spPr>
          <a:xfrm>
            <a:off x="4280218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C8C570-6C76-4595-9071-6292D4001B0C}"/>
              </a:ext>
            </a:extLst>
          </p:cNvPr>
          <p:cNvSpPr txBox="1"/>
          <p:nvPr/>
        </p:nvSpPr>
        <p:spPr>
          <a:xfrm>
            <a:off x="5306696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5A6F06-5CC0-4CBE-B264-6135F8D97161}"/>
              </a:ext>
            </a:extLst>
          </p:cNvPr>
          <p:cNvSpPr txBox="1"/>
          <p:nvPr/>
        </p:nvSpPr>
        <p:spPr>
          <a:xfrm>
            <a:off x="6333174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5AE3E1D-7D6D-45C8-BA23-F7EE4CC8C5B0}"/>
              </a:ext>
            </a:extLst>
          </p:cNvPr>
          <p:cNvSpPr txBox="1"/>
          <p:nvPr/>
        </p:nvSpPr>
        <p:spPr>
          <a:xfrm>
            <a:off x="7359651" y="24066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720C93-C3C6-412E-AA3F-695F479A32BE}"/>
              </a:ext>
            </a:extLst>
          </p:cNvPr>
          <p:cNvSpPr txBox="1"/>
          <p:nvPr/>
        </p:nvSpPr>
        <p:spPr>
          <a:xfrm>
            <a:off x="466970" y="1063917"/>
            <a:ext cx="2015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ACTIVE SOLUTION MINING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7CE2D7-E4E5-40E0-8D4F-0DC8A4562E3D}"/>
              </a:ext>
            </a:extLst>
          </p:cNvPr>
          <p:cNvSpPr txBox="1"/>
          <p:nvPr/>
        </p:nvSpPr>
        <p:spPr>
          <a:xfrm>
            <a:off x="2725446" y="1084554"/>
            <a:ext cx="1759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PRELIMINARY</a:t>
            </a:r>
          </a:p>
          <a:p>
            <a:pPr algn="ctr"/>
            <a:r>
              <a:rPr lang="en-US" dirty="0"/>
              <a:t>INVESTIGATIONS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9A39D9-FE38-452B-BF7D-093BA12445BB}"/>
              </a:ext>
            </a:extLst>
          </p:cNvPr>
          <p:cNvSpPr txBox="1"/>
          <p:nvPr/>
        </p:nvSpPr>
        <p:spPr>
          <a:xfrm>
            <a:off x="4653380" y="1059400"/>
            <a:ext cx="3070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SITE CHARACTERIZATION</a:t>
            </a:r>
          </a:p>
          <a:p>
            <a:pPr algn="ctr"/>
            <a:r>
              <a:rPr lang="en-US" dirty="0"/>
              <a:t>&amp; FEASIBILTY STUDY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BF80EFC-0D87-42BB-91D5-B4C8E0CFF15D}"/>
              </a:ext>
            </a:extLst>
          </p:cNvPr>
          <p:cNvCxnSpPr>
            <a:cxnSpLocks/>
          </p:cNvCxnSpPr>
          <p:nvPr/>
        </p:nvCxnSpPr>
        <p:spPr>
          <a:xfrm flipV="1">
            <a:off x="933450" y="1649876"/>
            <a:ext cx="428625" cy="83581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1F2AA70-5EB2-4CC2-97AC-03961BA50B7F}"/>
              </a:ext>
            </a:extLst>
          </p:cNvPr>
          <p:cNvCxnSpPr>
            <a:cxnSpLocks/>
          </p:cNvCxnSpPr>
          <p:nvPr/>
        </p:nvCxnSpPr>
        <p:spPr>
          <a:xfrm flipV="1">
            <a:off x="1269205" y="1649876"/>
            <a:ext cx="428625" cy="83581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E5CFAEAA-D24B-43DD-94F6-E4E90F4FD3BA}"/>
              </a:ext>
            </a:extLst>
          </p:cNvPr>
          <p:cNvSpPr/>
          <p:nvPr/>
        </p:nvSpPr>
        <p:spPr>
          <a:xfrm>
            <a:off x="4611007" y="1127941"/>
            <a:ext cx="3087369" cy="679450"/>
          </a:xfrm>
          <a:prstGeom prst="rect">
            <a:avLst/>
          </a:prstGeom>
          <a:solidFill>
            <a:srgbClr val="FFC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0BD8F65-E265-423C-8CE9-B68DF0AB8062}"/>
              </a:ext>
            </a:extLst>
          </p:cNvPr>
          <p:cNvSpPr txBox="1"/>
          <p:nvPr/>
        </p:nvSpPr>
        <p:spPr>
          <a:xfrm>
            <a:off x="89262" y="3059174"/>
            <a:ext cx="2878184" cy="345318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sz="1800" dirty="0"/>
              <a:t>Coring and drilling campaigns</a:t>
            </a:r>
          </a:p>
          <a:p>
            <a:r>
              <a:rPr lang="en-US" sz="1800" dirty="0"/>
              <a:t>Cavity sonar surveys</a:t>
            </a:r>
          </a:p>
          <a:p>
            <a:r>
              <a:rPr lang="en-US" sz="1800" dirty="0">
                <a:solidFill>
                  <a:schemeClr val="bg1"/>
                </a:solidFill>
              </a:rPr>
              <a:t>Analysis and modeling of the cavity </a:t>
            </a:r>
          </a:p>
          <a:p>
            <a:r>
              <a:rPr lang="en-US" sz="1800" dirty="0" err="1"/>
              <a:t>InSAR</a:t>
            </a:r>
            <a:r>
              <a:rPr lang="en-US" sz="1800" dirty="0"/>
              <a:t> to assess settlement / surface movement</a:t>
            </a:r>
          </a:p>
          <a:p>
            <a:r>
              <a:rPr lang="en-US" sz="1800" dirty="0"/>
              <a:t>Evaluate and select the remediation approach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C4D7E2C-3DAA-481A-9B91-C935763A4D44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93008B14-EDF3-4D9A-98E3-D05527954CFC}"/>
              </a:ext>
            </a:extLst>
          </p:cNvPr>
          <p:cNvSpPr txBox="1">
            <a:spLocks/>
          </p:cNvSpPr>
          <p:nvPr/>
        </p:nvSpPr>
        <p:spPr>
          <a:xfrm>
            <a:off x="450129" y="316194"/>
            <a:ext cx="8208912" cy="6102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b="1"/>
              <a:t>Project Background</a:t>
            </a:r>
            <a:endParaRPr lang="en-US" sz="3200" b="1" dirty="0"/>
          </a:p>
        </p:txBody>
      </p:sp>
      <p:pic>
        <p:nvPicPr>
          <p:cNvPr id="40" name="Content Placeholder 3">
            <a:extLst>
              <a:ext uri="{FF2B5EF4-FFF2-40B4-BE49-F238E27FC236}">
                <a16:creationId xmlns:a16="http://schemas.microsoft.com/office/drawing/2014/main" id="{A0A53491-C336-46A5-9A80-2CD890AC1D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3" t="803" r="1617" b="2366"/>
          <a:stretch/>
        </p:blipFill>
        <p:spPr>
          <a:xfrm>
            <a:off x="3203666" y="2969261"/>
            <a:ext cx="5723760" cy="3643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4" name="Content Placeholder 3">
            <a:extLst>
              <a:ext uri="{FF2B5EF4-FFF2-40B4-BE49-F238E27FC236}">
                <a16:creationId xmlns:a16="http://schemas.microsoft.com/office/drawing/2014/main" id="{F31CB1E9-7BC5-4EA9-8108-D717F60C75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5" t="1546" r="74891" b="68010"/>
          <a:stretch/>
        </p:blipFill>
        <p:spPr>
          <a:xfrm>
            <a:off x="2889235" y="2870292"/>
            <a:ext cx="1792826" cy="1556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43766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57A0A-667F-4880-9495-161709AD02D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67545" y="220399"/>
            <a:ext cx="8208912" cy="61025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  <a:tabLst>
                <a:tab pos="8175625" algn="r"/>
              </a:tabLst>
            </a:pPr>
            <a:r>
              <a:rPr lang="en-US" b="1" dirty="0"/>
              <a:t>Remediation Design (2018-19)</a:t>
            </a:r>
            <a:r>
              <a:rPr lang="en-US" dirty="0"/>
              <a:t>	</a:t>
            </a:r>
            <a:r>
              <a:rPr lang="en-US" b="1" i="1" dirty="0">
                <a:solidFill>
                  <a:srgbClr val="A7D4FD"/>
                </a:solidFill>
              </a:rPr>
              <a:t>Work Completed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235DE5E-7C6B-4412-90D3-A54FF81E36F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29" y="1001978"/>
            <a:ext cx="7899496" cy="511143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495F041-858A-4AE1-9541-CCE0D9DFB6BE}"/>
              </a:ext>
            </a:extLst>
          </p:cNvPr>
          <p:cNvSpPr/>
          <p:nvPr/>
        </p:nvSpPr>
        <p:spPr>
          <a:xfrm>
            <a:off x="3318330" y="1500797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55448D1-09EB-49D6-AABE-B6D3C135BD44}"/>
              </a:ext>
            </a:extLst>
          </p:cNvPr>
          <p:cNvSpPr/>
          <p:nvPr/>
        </p:nvSpPr>
        <p:spPr>
          <a:xfrm>
            <a:off x="3272584" y="2064631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4C91264-9BEA-40B9-B777-4A6189373390}"/>
              </a:ext>
            </a:extLst>
          </p:cNvPr>
          <p:cNvSpPr/>
          <p:nvPr/>
        </p:nvSpPr>
        <p:spPr>
          <a:xfrm>
            <a:off x="3638554" y="2136142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F81947C-3AC0-418F-8430-9402025921F8}"/>
              </a:ext>
            </a:extLst>
          </p:cNvPr>
          <p:cNvSpPr/>
          <p:nvPr/>
        </p:nvSpPr>
        <p:spPr>
          <a:xfrm>
            <a:off x="3369458" y="2688976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9BAC1DC-9F8F-442F-9EE6-9585731D9FB0}"/>
              </a:ext>
            </a:extLst>
          </p:cNvPr>
          <p:cNvSpPr/>
          <p:nvPr/>
        </p:nvSpPr>
        <p:spPr>
          <a:xfrm>
            <a:off x="3907649" y="2526701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DF90DBB-9B8F-437C-B0DD-050EFA0D7D39}"/>
              </a:ext>
            </a:extLst>
          </p:cNvPr>
          <p:cNvSpPr/>
          <p:nvPr/>
        </p:nvSpPr>
        <p:spPr>
          <a:xfrm>
            <a:off x="3452878" y="3338073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BE79EEB-4D99-4680-B522-1BC2590703FD}"/>
              </a:ext>
            </a:extLst>
          </p:cNvPr>
          <p:cNvSpPr/>
          <p:nvPr/>
        </p:nvSpPr>
        <p:spPr>
          <a:xfrm>
            <a:off x="3993761" y="3054780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6C2766-4E16-4F4E-8821-B964643D56F0}"/>
              </a:ext>
            </a:extLst>
          </p:cNvPr>
          <p:cNvSpPr/>
          <p:nvPr/>
        </p:nvSpPr>
        <p:spPr>
          <a:xfrm>
            <a:off x="3482479" y="4028427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3BFFB0A-48BA-48DD-9898-10612307113A}"/>
              </a:ext>
            </a:extLst>
          </p:cNvPr>
          <p:cNvSpPr/>
          <p:nvPr/>
        </p:nvSpPr>
        <p:spPr>
          <a:xfrm>
            <a:off x="3950704" y="3761637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45C2917-EA33-422E-B890-5DEF2A42CD71}"/>
              </a:ext>
            </a:extLst>
          </p:cNvPr>
          <p:cNvSpPr/>
          <p:nvPr/>
        </p:nvSpPr>
        <p:spPr>
          <a:xfrm>
            <a:off x="4386639" y="3357326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A21F9FF-7E40-4BD0-8D38-945616F56D0B}"/>
              </a:ext>
            </a:extLst>
          </p:cNvPr>
          <p:cNvSpPr/>
          <p:nvPr/>
        </p:nvSpPr>
        <p:spPr>
          <a:xfrm>
            <a:off x="3861904" y="4465743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E23B698-8C8D-42F2-B37F-E8517E707DC8}"/>
              </a:ext>
            </a:extLst>
          </p:cNvPr>
          <p:cNvSpPr/>
          <p:nvPr/>
        </p:nvSpPr>
        <p:spPr>
          <a:xfrm>
            <a:off x="4346275" y="4102689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1356A55-0DDE-48AD-93D9-70798D8FF526}"/>
              </a:ext>
            </a:extLst>
          </p:cNvPr>
          <p:cNvSpPr/>
          <p:nvPr/>
        </p:nvSpPr>
        <p:spPr>
          <a:xfrm>
            <a:off x="4784901" y="3574609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62552E9-A306-4360-B345-58707D321CED}"/>
              </a:ext>
            </a:extLst>
          </p:cNvPr>
          <p:cNvSpPr/>
          <p:nvPr/>
        </p:nvSpPr>
        <p:spPr>
          <a:xfrm>
            <a:off x="4365112" y="4845300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821F0B0-BCB8-4159-BCB4-1A62C3FF126D}"/>
              </a:ext>
            </a:extLst>
          </p:cNvPr>
          <p:cNvSpPr/>
          <p:nvPr/>
        </p:nvSpPr>
        <p:spPr>
          <a:xfrm>
            <a:off x="4698790" y="4256712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D172FC6-B7DD-4645-A30B-3B63CE2C0F7A}"/>
              </a:ext>
            </a:extLst>
          </p:cNvPr>
          <p:cNvSpPr/>
          <p:nvPr/>
        </p:nvSpPr>
        <p:spPr>
          <a:xfrm>
            <a:off x="5199307" y="3896407"/>
            <a:ext cx="721174" cy="739311"/>
          </a:xfrm>
          <a:prstGeom prst="ellipse">
            <a:avLst/>
          </a:prstGeom>
          <a:solidFill>
            <a:srgbClr val="FF0000">
              <a:alpha val="30196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ECFF9E7-0C2B-4100-B2B1-1595C03FC842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8546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8708AF-E222-43E3-9757-6D5182AB11A2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Content Placeholder 7">
            <a:extLst>
              <a:ext uri="{FF2B5EF4-FFF2-40B4-BE49-F238E27FC236}">
                <a16:creationId xmlns:a16="http://schemas.microsoft.com/office/drawing/2014/main" id="{4F6A3972-5192-40E9-9F93-6D5AB3B795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4" t="8052" r="27281" b="3996"/>
          <a:stretch/>
        </p:blipFill>
        <p:spPr>
          <a:xfrm>
            <a:off x="4435116" y="1784581"/>
            <a:ext cx="4423954" cy="4406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D84B17-85D4-4C72-A292-58679A36C4E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33801" y="1012055"/>
            <a:ext cx="3825240" cy="1690167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en-US" dirty="0"/>
              <a:t>Continuous Monitoring</a:t>
            </a:r>
          </a:p>
          <a:p>
            <a:r>
              <a:rPr lang="en-US" dirty="0"/>
              <a:t>Remote Access and Online Reporting</a:t>
            </a:r>
          </a:p>
          <a:p>
            <a:r>
              <a:rPr lang="en-US" dirty="0"/>
              <a:t>Monitored 24/7 during Operations</a:t>
            </a:r>
          </a:p>
        </p:txBody>
      </p:sp>
      <p:pic>
        <p:nvPicPr>
          <p:cNvPr id="16" name="Content Placeholder 7">
            <a:extLst>
              <a:ext uri="{FF2B5EF4-FFF2-40B4-BE49-F238E27FC236}">
                <a16:creationId xmlns:a16="http://schemas.microsoft.com/office/drawing/2014/main" id="{5EF03F7F-C9EC-4C9F-B3EC-5954EFB5F5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5" t="18307" r="5124" b="60661"/>
          <a:stretch/>
        </p:blipFill>
        <p:spPr>
          <a:xfrm>
            <a:off x="314606" y="2860976"/>
            <a:ext cx="3937797" cy="345270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8DD019-5E19-4224-9836-A58601CD13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98051" y="811481"/>
            <a:ext cx="1876230" cy="1676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7E7F0C9-47C5-49A5-9FB2-613342AE7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8" t="14536" r="14502"/>
          <a:stretch/>
        </p:blipFill>
        <p:spPr bwMode="auto">
          <a:xfrm>
            <a:off x="4050818" y="3605692"/>
            <a:ext cx="1885734" cy="3095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60D891C-AFA7-4C98-A174-CF6890B75D34}"/>
              </a:ext>
            </a:extLst>
          </p:cNvPr>
          <p:cNvSpPr txBox="1"/>
          <p:nvPr/>
        </p:nvSpPr>
        <p:spPr>
          <a:xfrm>
            <a:off x="3979818" y="3666309"/>
            <a:ext cx="20277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MICROSEISMIC STATION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25E447-E7A6-4C3E-9C69-2C4E278F1D80}"/>
              </a:ext>
            </a:extLst>
          </p:cNvPr>
          <p:cNvSpPr txBox="1"/>
          <p:nvPr/>
        </p:nvSpPr>
        <p:spPr>
          <a:xfrm>
            <a:off x="7032173" y="30480"/>
            <a:ext cx="20079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BOREHOLE TILT METER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389468B-B066-4E6A-96AC-877F2792D68F}"/>
              </a:ext>
            </a:extLst>
          </p:cNvPr>
          <p:cNvSpPr txBox="1">
            <a:spLocks/>
          </p:cNvSpPr>
          <p:nvPr/>
        </p:nvSpPr>
        <p:spPr>
          <a:xfrm>
            <a:off x="467545" y="220399"/>
            <a:ext cx="8208912" cy="6102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tabLst>
                <a:tab pos="8175625" algn="r"/>
              </a:tabLst>
            </a:pPr>
            <a:r>
              <a:rPr lang="en-US" b="1" dirty="0"/>
              <a:t>Monitoring System</a:t>
            </a:r>
            <a:r>
              <a:rPr lang="en-US" dirty="0"/>
              <a:t>	</a:t>
            </a:r>
            <a:r>
              <a:rPr lang="en-US" b="1" i="1" dirty="0">
                <a:solidFill>
                  <a:srgbClr val="A7D4FD"/>
                </a:solidFill>
              </a:rPr>
              <a:t>Work Completed</a:t>
            </a:r>
          </a:p>
        </p:txBody>
      </p:sp>
    </p:spTree>
    <p:extLst>
      <p:ext uri="{BB962C8B-B14F-4D97-AF65-F5344CB8AC3E}">
        <p14:creationId xmlns:p14="http://schemas.microsoft.com/office/powerpoint/2010/main" val="840848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130DBA2-E7F2-455A-8167-DB934BF7E75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6" y="900176"/>
            <a:ext cx="8265436" cy="5348224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F87FC49-DAC0-48B5-91AA-940B042695AF}"/>
              </a:ext>
            </a:extLst>
          </p:cNvPr>
          <p:cNvSpPr txBox="1">
            <a:spLocks/>
          </p:cNvSpPr>
          <p:nvPr/>
        </p:nvSpPr>
        <p:spPr>
          <a:xfrm>
            <a:off x="467545" y="220399"/>
            <a:ext cx="8208912" cy="6102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tabLst>
                <a:tab pos="8175625" algn="r"/>
              </a:tabLst>
            </a:pPr>
            <a:r>
              <a:rPr lang="en-US" b="1" dirty="0"/>
              <a:t>Monitoring System in Action</a:t>
            </a:r>
            <a:r>
              <a:rPr lang="en-US" dirty="0"/>
              <a:t>	</a:t>
            </a:r>
            <a:r>
              <a:rPr lang="en-US" b="1" i="1" dirty="0">
                <a:solidFill>
                  <a:srgbClr val="A7D4FD"/>
                </a:solidFill>
              </a:rPr>
              <a:t>Work Completed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2F135D-105C-4CD0-B0DB-5370D127F4D1}"/>
              </a:ext>
            </a:extLst>
          </p:cNvPr>
          <p:cNvCxnSpPr>
            <a:cxnSpLocks/>
          </p:cNvCxnSpPr>
          <p:nvPr/>
        </p:nvCxnSpPr>
        <p:spPr>
          <a:xfrm>
            <a:off x="0" y="861060"/>
            <a:ext cx="9144000" cy="0"/>
          </a:xfrm>
          <a:prstGeom prst="line">
            <a:avLst/>
          </a:prstGeom>
          <a:ln w="127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4389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C276117FE7A540ABCADC33F430ED11" ma:contentTypeVersion="10" ma:contentTypeDescription="Create a new document." ma:contentTypeScope="" ma:versionID="cc81c34a70bfe729581d09a6179dbad5">
  <xsd:schema xmlns:xsd="http://www.w3.org/2001/XMLSchema" xmlns:xs="http://www.w3.org/2001/XMLSchema" xmlns:p="http://schemas.microsoft.com/office/2006/metadata/properties" xmlns:ns3="0c6729fa-945a-441a-8da4-ef49092738f4" targetNamespace="http://schemas.microsoft.com/office/2006/metadata/properties" ma:root="true" ma:fieldsID="03f18eafd2fd305398b6acfa6f2d0057" ns3:_="">
    <xsd:import namespace="0c6729fa-945a-441a-8da4-ef49092738f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6729fa-945a-441a-8da4-ef49092738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5F149A-6C32-4341-B899-3F87485EEC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BB517C-8262-4748-A2B8-E1C5BC00349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9B3A914-BA07-4C13-9AED-3586A11005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6729fa-945a-441a-8da4-ef49092738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2266</TotalTime>
  <Words>795</Words>
  <Application>Microsoft Office PowerPoint</Application>
  <PresentationFormat>On-screen Show (4:3)</PresentationFormat>
  <Paragraphs>195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Borrego, Ron</dc:creator>
  <cp:lastModifiedBy>Guerra, Peter A</cp:lastModifiedBy>
  <cp:revision>37</cp:revision>
  <dcterms:created xsi:type="dcterms:W3CDTF">2019-09-16T13:05:58Z</dcterms:created>
  <dcterms:modified xsi:type="dcterms:W3CDTF">2022-05-31T14:41:11Z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0x010100A4C276117FE7A540ABCADC33F430ED11</vt:lpwstr>
  </property>
</Properties>
</file>